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6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4E0D844A-ABA9-4DB4-8068-300D0AC395D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7B13535C-B750-41EC-8948-69716FF3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allpapersheaven.000webhost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959378"/>
            <a:ext cx="9068586" cy="2590800"/>
          </a:xfrm>
        </p:spPr>
        <p:txBody>
          <a:bodyPr/>
          <a:lstStyle/>
          <a:p>
            <a:r>
              <a:rPr lang="en-US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WALLPAPERS </a:t>
            </a:r>
            <a:r>
              <a:rPr lang="en-US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HEAVEN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446" y="4213793"/>
            <a:ext cx="9070848" cy="936540"/>
          </a:xfrm>
        </p:spPr>
        <p:txBody>
          <a:bodyPr>
            <a:normAutofit fontScale="92500" lnSpcReduction="10000"/>
          </a:bodyPr>
          <a:lstStyle/>
          <a:p>
            <a:r>
              <a:rPr lang="bg-BG" sz="2200" dirty="0" smtClean="0">
                <a:solidFill>
                  <a:srgbClr val="FFC000"/>
                </a:solidFill>
              </a:rPr>
              <a:t>Изготвен от:</a:t>
            </a:r>
            <a:br>
              <a:rPr lang="bg-BG" sz="2200" dirty="0" smtClean="0">
                <a:solidFill>
                  <a:srgbClr val="FFC000"/>
                </a:solidFill>
              </a:rPr>
            </a:br>
            <a:r>
              <a:rPr lang="ru-RU" sz="2200" dirty="0">
                <a:solidFill>
                  <a:srgbClr val="FFC000"/>
                </a:solidFill>
              </a:rPr>
              <a:t>Веселин Митонов - F83345</a:t>
            </a:r>
          </a:p>
          <a:p>
            <a:r>
              <a:rPr lang="ru-RU" sz="2200" dirty="0">
                <a:solidFill>
                  <a:srgbClr val="FFC000"/>
                </a:solidFill>
              </a:rPr>
              <a:t>Симеон Михайлов - F83533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3015762" y="2198077"/>
            <a:ext cx="6163407" cy="1863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7368" y="6033287"/>
            <a:ext cx="906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URL: https</a:t>
            </a:r>
            <a:r>
              <a:rPr lang="en-US" dirty="0">
                <a:solidFill>
                  <a:srgbClr val="0070C0"/>
                </a:solidFill>
              </a:rPr>
              <a:t>://wallpapersheaven.000webhostapp.com/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088423" y="6066692"/>
            <a:ext cx="4774223" cy="249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15" y="909532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Ако потребител иска да отиде на друга страница</a:t>
            </a:r>
            <a:r>
              <a:rPr lang="en-US" dirty="0" smtClean="0"/>
              <a:t>, </a:t>
            </a:r>
            <a:r>
              <a:rPr lang="bg-BG" dirty="0" smtClean="0"/>
              <a:t>може да натисне </a:t>
            </a:r>
            <a:r>
              <a:rPr lang="en-US" dirty="0" smtClean="0"/>
              <a:t>drop-down </a:t>
            </a:r>
            <a:r>
              <a:rPr lang="bg-BG" dirty="0" smtClean="0"/>
              <a:t>менюто в десния горен ъгъл: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При натискането му, менюто се сваля: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76" y="1362401"/>
            <a:ext cx="590632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75" y="2084185"/>
            <a:ext cx="2242985" cy="43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1" y="967047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Wallpapers Heaven </a:t>
            </a:r>
            <a:r>
              <a:rPr lang="bg-BG" sz="2400" dirty="0" smtClean="0"/>
              <a:t>е сайт за сваляне на различни тапети. Всеки потребител може да си намери тапети, ко</a:t>
            </a:r>
            <a:r>
              <a:rPr lang="bg-BG" sz="2400" dirty="0"/>
              <a:t>и</a:t>
            </a:r>
            <a:r>
              <a:rPr lang="bg-BG" sz="2400" dirty="0" smtClean="0"/>
              <a:t>то много му харесват и може да ги свали безплатно.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25" y="2457891"/>
            <a:ext cx="9943732" cy="3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27" y="810029"/>
            <a:ext cx="10058400" cy="100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При натискане на стрелката под заглавието, на потребителя се показват 6 категории, от </a:t>
            </a:r>
            <a:r>
              <a:rPr lang="bg-BG" dirty="0" smtClean="0"/>
              <a:t>които </a:t>
            </a:r>
            <a:r>
              <a:rPr lang="bg-BG" dirty="0" smtClean="0"/>
              <a:t>той може да избира.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90" y="1644071"/>
            <a:ext cx="8567130" cy="458123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42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Категория 1: Коли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32" y="2238912"/>
            <a:ext cx="10164168" cy="234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032" y="5347854"/>
            <a:ext cx="79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Тази категория е за потребители, </a:t>
            </a:r>
            <a:r>
              <a:rPr lang="bg-BG" dirty="0" smtClean="0"/>
              <a:t>които </a:t>
            </a:r>
            <a:r>
              <a:rPr lang="bg-BG" dirty="0" smtClean="0"/>
              <a:t>са ценители на коли.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Категория 2: Планети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83" y="2279171"/>
            <a:ext cx="10279633" cy="231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183" y="5190837"/>
            <a:ext cx="1008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Тази категория е за потребители, които искат да научат нещо за планетите или им е любима астрономията.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Категория 3: Спорт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5" y="2417468"/>
            <a:ext cx="10363429" cy="1915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285" y="5172364"/>
            <a:ext cx="98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Тази категория е за потребители, които </a:t>
            </a:r>
            <a:r>
              <a:rPr lang="bg-BG" dirty="0" smtClean="0"/>
              <a:t>са неразделни фенове на различен спорт.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Категория 4: Космос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9" y="2332602"/>
            <a:ext cx="10708321" cy="2159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839" y="5116945"/>
            <a:ext cx="1055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Тази категория е за потребители, които искат да научат нещо за </a:t>
            </a:r>
            <a:r>
              <a:rPr lang="bg-BG" dirty="0" smtClean="0"/>
              <a:t>космоса и интересните космически явления.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Категория 5: Природа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1" y="2457851"/>
            <a:ext cx="10332697" cy="2224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651" y="5283200"/>
            <a:ext cx="887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Тази категория е за потребители, които </a:t>
            </a:r>
            <a:r>
              <a:rPr lang="bg-BG" dirty="0" smtClean="0"/>
              <a:t>харесват красотата на природата.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Категория 6: Вода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8" y="2378784"/>
            <a:ext cx="10619984" cy="2100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008" y="5255492"/>
            <a:ext cx="948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Тази категория е за потребители, които искат </a:t>
            </a:r>
            <a:r>
              <a:rPr lang="bg-BG" dirty="0" smtClean="0"/>
              <a:t>красив </a:t>
            </a:r>
            <a:r>
              <a:rPr lang="bg-BG" smtClean="0"/>
              <a:t>и </a:t>
            </a:r>
            <a:r>
              <a:rPr lang="bg-BG" smtClean="0"/>
              <a:t>детайлен </a:t>
            </a:r>
            <a:r>
              <a:rPr lang="bg-BG" dirty="0" smtClean="0"/>
              <a:t>тапет за екран.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60</TotalTime>
  <Words>202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WALLPAPERS HEAVEN</vt:lpstr>
      <vt:lpstr>PowerPoint Presentation</vt:lpstr>
      <vt:lpstr>PowerPoint Presentation</vt:lpstr>
      <vt:lpstr>Категория 1: Коли</vt:lpstr>
      <vt:lpstr>Категория 2: Планети</vt:lpstr>
      <vt:lpstr>Категория 3: Спорт</vt:lpstr>
      <vt:lpstr>Категория 4: Космос</vt:lpstr>
      <vt:lpstr>Категория 5: Природа</vt:lpstr>
      <vt:lpstr>Категория 6: Вода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Vesko</dc:creator>
  <cp:lastModifiedBy>Vesko</cp:lastModifiedBy>
  <cp:revision>17</cp:revision>
  <dcterms:created xsi:type="dcterms:W3CDTF">2020-01-16T20:53:33Z</dcterms:created>
  <dcterms:modified xsi:type="dcterms:W3CDTF">2020-01-17T19:29:29Z</dcterms:modified>
</cp:coreProperties>
</file>