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77031-78E8-4A5D-9EB2-3F541F6A0E41}" v="1" dt="2025-07-13T10:41:51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m" userId="0b31ae69be3a27ab" providerId="LiveId" clId="{B4677031-78E8-4A5D-9EB2-3F541F6A0E41}"/>
    <pc:docChg chg="modSld">
      <pc:chgData name="naveen m" userId="0b31ae69be3a27ab" providerId="LiveId" clId="{B4677031-78E8-4A5D-9EB2-3F541F6A0E41}" dt="2025-07-13T10:42:50.567" v="13" actId="14100"/>
      <pc:docMkLst>
        <pc:docMk/>
      </pc:docMkLst>
      <pc:sldChg chg="modSp">
        <pc:chgData name="naveen m" userId="0b31ae69be3a27ab" providerId="LiveId" clId="{B4677031-78E8-4A5D-9EB2-3F541F6A0E41}" dt="2025-07-13T10:41:51.796" v="0"/>
        <pc:sldMkLst>
          <pc:docMk/>
          <pc:sldMk cId="3970525438" sldId="257"/>
        </pc:sldMkLst>
        <pc:spChg chg="mod">
          <ac:chgData name="naveen m" userId="0b31ae69be3a27ab" providerId="LiveId" clId="{B4677031-78E8-4A5D-9EB2-3F541F6A0E41}" dt="2025-07-13T10:41:51.796" v="0"/>
          <ac:spMkLst>
            <pc:docMk/>
            <pc:sldMk cId="3970525438" sldId="257"/>
            <ac:spMk id="2" creationId="{E840989F-CA07-AD25-FB5C-27B301E24B49}"/>
          </ac:spMkLst>
        </pc:spChg>
        <pc:spChg chg="mod">
          <ac:chgData name="naveen m" userId="0b31ae69be3a27ab" providerId="LiveId" clId="{B4677031-78E8-4A5D-9EB2-3F541F6A0E41}" dt="2025-07-13T10:41:51.796" v="0"/>
          <ac:spMkLst>
            <pc:docMk/>
            <pc:sldMk cId="3970525438" sldId="257"/>
            <ac:spMk id="3" creationId="{B02DBB87-96E1-1D73-73DC-4FA7A79F1E8C}"/>
          </ac:spMkLst>
        </pc:spChg>
      </pc:sldChg>
      <pc:sldChg chg="modSp">
        <pc:chgData name="naveen m" userId="0b31ae69be3a27ab" providerId="LiveId" clId="{B4677031-78E8-4A5D-9EB2-3F541F6A0E41}" dt="2025-07-13T10:41:51.796" v="0"/>
        <pc:sldMkLst>
          <pc:docMk/>
          <pc:sldMk cId="1887561282" sldId="258"/>
        </pc:sldMkLst>
        <pc:spChg chg="mod">
          <ac:chgData name="naveen m" userId="0b31ae69be3a27ab" providerId="LiveId" clId="{B4677031-78E8-4A5D-9EB2-3F541F6A0E41}" dt="2025-07-13T10:41:51.796" v="0"/>
          <ac:spMkLst>
            <pc:docMk/>
            <pc:sldMk cId="1887561282" sldId="258"/>
            <ac:spMk id="2" creationId="{8F8AE11C-B421-4E71-FC6F-64416485207D}"/>
          </ac:spMkLst>
        </pc:spChg>
        <pc:picChg chg="mod">
          <ac:chgData name="naveen m" userId="0b31ae69be3a27ab" providerId="LiveId" clId="{B4677031-78E8-4A5D-9EB2-3F541F6A0E41}" dt="2025-07-13T10:41:51.796" v="0"/>
          <ac:picMkLst>
            <pc:docMk/>
            <pc:sldMk cId="1887561282" sldId="258"/>
            <ac:picMk id="5" creationId="{9A87BDD8-7A44-F05A-21A4-DC69F3D6353E}"/>
          </ac:picMkLst>
        </pc:picChg>
      </pc:sldChg>
      <pc:sldChg chg="modSp">
        <pc:chgData name="naveen m" userId="0b31ae69be3a27ab" providerId="LiveId" clId="{B4677031-78E8-4A5D-9EB2-3F541F6A0E41}" dt="2025-07-13T10:41:51.796" v="0"/>
        <pc:sldMkLst>
          <pc:docMk/>
          <pc:sldMk cId="549055805" sldId="259"/>
        </pc:sldMkLst>
        <pc:spChg chg="mod">
          <ac:chgData name="naveen m" userId="0b31ae69be3a27ab" providerId="LiveId" clId="{B4677031-78E8-4A5D-9EB2-3F541F6A0E41}" dt="2025-07-13T10:41:51.796" v="0"/>
          <ac:spMkLst>
            <pc:docMk/>
            <pc:sldMk cId="549055805" sldId="259"/>
            <ac:spMk id="2" creationId="{B909AC56-01AA-DAA6-95A0-3B7BBCDE6CAA}"/>
          </ac:spMkLst>
        </pc:spChg>
        <pc:picChg chg="mod">
          <ac:chgData name="naveen m" userId="0b31ae69be3a27ab" providerId="LiveId" clId="{B4677031-78E8-4A5D-9EB2-3F541F6A0E41}" dt="2025-07-13T10:41:51.796" v="0"/>
          <ac:picMkLst>
            <pc:docMk/>
            <pc:sldMk cId="549055805" sldId="259"/>
            <ac:picMk id="5" creationId="{6F8F0D1E-C99C-95F9-F053-FB9667C8CC04}"/>
          </ac:picMkLst>
        </pc:picChg>
      </pc:sldChg>
      <pc:sldChg chg="modSp mod">
        <pc:chgData name="naveen m" userId="0b31ae69be3a27ab" providerId="LiveId" clId="{B4677031-78E8-4A5D-9EB2-3F541F6A0E41}" dt="2025-07-13T10:42:06.511" v="2" actId="1076"/>
        <pc:sldMkLst>
          <pc:docMk/>
          <pc:sldMk cId="725200201" sldId="260"/>
        </pc:sldMkLst>
        <pc:spChg chg="mod">
          <ac:chgData name="naveen m" userId="0b31ae69be3a27ab" providerId="LiveId" clId="{B4677031-78E8-4A5D-9EB2-3F541F6A0E41}" dt="2025-07-13T10:42:06.511" v="2" actId="1076"/>
          <ac:spMkLst>
            <pc:docMk/>
            <pc:sldMk cId="725200201" sldId="260"/>
            <ac:spMk id="4" creationId="{8D42C61A-F1C2-2326-FE78-4D889A2D83A8}"/>
          </ac:spMkLst>
        </pc:spChg>
      </pc:sldChg>
      <pc:sldChg chg="modSp">
        <pc:chgData name="naveen m" userId="0b31ae69be3a27ab" providerId="LiveId" clId="{B4677031-78E8-4A5D-9EB2-3F541F6A0E41}" dt="2025-07-13T10:41:51.796" v="0"/>
        <pc:sldMkLst>
          <pc:docMk/>
          <pc:sldMk cId="3939109332" sldId="261"/>
        </pc:sldMkLst>
        <pc:spChg chg="mod">
          <ac:chgData name="naveen m" userId="0b31ae69be3a27ab" providerId="LiveId" clId="{B4677031-78E8-4A5D-9EB2-3F541F6A0E41}" dt="2025-07-13T10:41:51.796" v="0"/>
          <ac:spMkLst>
            <pc:docMk/>
            <pc:sldMk cId="3939109332" sldId="261"/>
            <ac:spMk id="2" creationId="{91EBF6B1-0741-CDB5-B3DA-A1FAE2BF6C9B}"/>
          </ac:spMkLst>
        </pc:spChg>
        <pc:picChg chg="mod">
          <ac:chgData name="naveen m" userId="0b31ae69be3a27ab" providerId="LiveId" clId="{B4677031-78E8-4A5D-9EB2-3F541F6A0E41}" dt="2025-07-13T10:41:51.796" v="0"/>
          <ac:picMkLst>
            <pc:docMk/>
            <pc:sldMk cId="3939109332" sldId="261"/>
            <ac:picMk id="5" creationId="{D860120D-C2F3-0CB7-4F35-CBC57217EB96}"/>
          </ac:picMkLst>
        </pc:picChg>
      </pc:sldChg>
      <pc:sldChg chg="modSp mod">
        <pc:chgData name="naveen m" userId="0b31ae69be3a27ab" providerId="LiveId" clId="{B4677031-78E8-4A5D-9EB2-3F541F6A0E41}" dt="2025-07-13T10:42:21.719" v="4" actId="1076"/>
        <pc:sldMkLst>
          <pc:docMk/>
          <pc:sldMk cId="518728904" sldId="262"/>
        </pc:sldMkLst>
        <pc:spChg chg="mod">
          <ac:chgData name="naveen m" userId="0b31ae69be3a27ab" providerId="LiveId" clId="{B4677031-78E8-4A5D-9EB2-3F541F6A0E41}" dt="2025-07-13T10:41:51.796" v="0"/>
          <ac:spMkLst>
            <pc:docMk/>
            <pc:sldMk cId="518728904" sldId="262"/>
            <ac:spMk id="2" creationId="{2B2D7C5E-2504-D4A5-A1A2-0CC1C3D298A7}"/>
          </ac:spMkLst>
        </pc:spChg>
        <pc:picChg chg="mod">
          <ac:chgData name="naveen m" userId="0b31ae69be3a27ab" providerId="LiveId" clId="{B4677031-78E8-4A5D-9EB2-3F541F6A0E41}" dt="2025-07-13T10:42:21.719" v="4" actId="1076"/>
          <ac:picMkLst>
            <pc:docMk/>
            <pc:sldMk cId="518728904" sldId="262"/>
            <ac:picMk id="7" creationId="{9126AE51-462E-94AD-01EA-489B91680B89}"/>
          </ac:picMkLst>
        </pc:picChg>
      </pc:sldChg>
      <pc:sldChg chg="modSp mod">
        <pc:chgData name="naveen m" userId="0b31ae69be3a27ab" providerId="LiveId" clId="{B4677031-78E8-4A5D-9EB2-3F541F6A0E41}" dt="2025-07-13T10:42:29.383" v="6" actId="14100"/>
        <pc:sldMkLst>
          <pc:docMk/>
          <pc:sldMk cId="1232640178" sldId="263"/>
        </pc:sldMkLst>
        <pc:picChg chg="mod">
          <ac:chgData name="naveen m" userId="0b31ae69be3a27ab" providerId="LiveId" clId="{B4677031-78E8-4A5D-9EB2-3F541F6A0E41}" dt="2025-07-13T10:42:29.383" v="6" actId="14100"/>
          <ac:picMkLst>
            <pc:docMk/>
            <pc:sldMk cId="1232640178" sldId="263"/>
            <ac:picMk id="5" creationId="{B8D7E8CF-CE02-EEF0-91E8-CDD09304C5B6}"/>
          </ac:picMkLst>
        </pc:picChg>
      </pc:sldChg>
      <pc:sldChg chg="modSp mod">
        <pc:chgData name="naveen m" userId="0b31ae69be3a27ab" providerId="LiveId" clId="{B4677031-78E8-4A5D-9EB2-3F541F6A0E41}" dt="2025-07-13T10:42:34.935" v="8" actId="1076"/>
        <pc:sldMkLst>
          <pc:docMk/>
          <pc:sldMk cId="3392530681" sldId="264"/>
        </pc:sldMkLst>
        <pc:picChg chg="mod">
          <ac:chgData name="naveen m" userId="0b31ae69be3a27ab" providerId="LiveId" clId="{B4677031-78E8-4A5D-9EB2-3F541F6A0E41}" dt="2025-07-13T10:42:34.935" v="8" actId="1076"/>
          <ac:picMkLst>
            <pc:docMk/>
            <pc:sldMk cId="3392530681" sldId="264"/>
            <ac:picMk id="5" creationId="{0E4376CC-75D7-1990-6FC5-336E6FAAED2F}"/>
          </ac:picMkLst>
        </pc:picChg>
      </pc:sldChg>
      <pc:sldChg chg="modSp mod">
        <pc:chgData name="naveen m" userId="0b31ae69be3a27ab" providerId="LiveId" clId="{B4677031-78E8-4A5D-9EB2-3F541F6A0E41}" dt="2025-07-13T10:42:50.567" v="13" actId="14100"/>
        <pc:sldMkLst>
          <pc:docMk/>
          <pc:sldMk cId="1343422772" sldId="265"/>
        </pc:sldMkLst>
        <pc:spChg chg="mod">
          <ac:chgData name="naveen m" userId="0b31ae69be3a27ab" providerId="LiveId" clId="{B4677031-78E8-4A5D-9EB2-3F541F6A0E41}" dt="2025-07-13T10:41:51.796" v="0"/>
          <ac:spMkLst>
            <pc:docMk/>
            <pc:sldMk cId="1343422772" sldId="265"/>
            <ac:spMk id="2" creationId="{4D44FFE4-C6D6-40B7-DD63-27295737FD54}"/>
          </ac:spMkLst>
        </pc:spChg>
        <pc:picChg chg="mod">
          <ac:chgData name="naveen m" userId="0b31ae69be3a27ab" providerId="LiveId" clId="{B4677031-78E8-4A5D-9EB2-3F541F6A0E41}" dt="2025-07-13T10:42:50.567" v="13" actId="14100"/>
          <ac:picMkLst>
            <pc:docMk/>
            <pc:sldMk cId="1343422772" sldId="265"/>
            <ac:picMk id="5" creationId="{8B7A2511-6B67-E644-15B3-BDC2997C71AA}"/>
          </ac:picMkLst>
        </pc:picChg>
      </pc:sldChg>
      <pc:sldChg chg="modSp mod">
        <pc:chgData name="naveen m" userId="0b31ae69be3a27ab" providerId="LiveId" clId="{B4677031-78E8-4A5D-9EB2-3F541F6A0E41}" dt="2025-07-13T10:42:13.215" v="3" actId="1076"/>
        <pc:sldMkLst>
          <pc:docMk/>
          <pc:sldMk cId="1987293750" sldId="266"/>
        </pc:sldMkLst>
        <pc:picChg chg="mod">
          <ac:chgData name="naveen m" userId="0b31ae69be3a27ab" providerId="LiveId" clId="{B4677031-78E8-4A5D-9EB2-3F541F6A0E41}" dt="2025-07-13T10:42:13.215" v="3" actId="1076"/>
          <ac:picMkLst>
            <pc:docMk/>
            <pc:sldMk cId="1987293750" sldId="266"/>
            <ac:picMk id="4" creationId="{D44C8AAE-38C0-DBFD-1ED9-3089887227E9}"/>
          </ac:picMkLst>
        </pc:picChg>
      </pc:sldChg>
    </pc:docChg>
  </pc:docChgLst>
  <pc:docChgLst>
    <pc:chgData name="naveen m" userId="0b31ae69be3a27ab" providerId="LiveId" clId="{C524EDAD-BA6A-49EE-B815-5867FF2154F6}"/>
    <pc:docChg chg="custSel addSld modSld">
      <pc:chgData name="naveen m" userId="0b31ae69be3a27ab" providerId="LiveId" clId="{C524EDAD-BA6A-49EE-B815-5867FF2154F6}" dt="2025-02-26T13:33:04.482" v="192" actId="20577"/>
      <pc:docMkLst>
        <pc:docMk/>
      </pc:docMkLst>
      <pc:sldChg chg="addSp delSp modSp mod">
        <pc:chgData name="naveen m" userId="0b31ae69be3a27ab" providerId="LiveId" clId="{C524EDAD-BA6A-49EE-B815-5867FF2154F6}" dt="2025-02-26T13:33:04.482" v="192" actId="20577"/>
        <pc:sldMkLst>
          <pc:docMk/>
          <pc:sldMk cId="725200201" sldId="260"/>
        </pc:sldMkLst>
      </pc:sldChg>
      <pc:sldChg chg="addSp delSp modSp new mod">
        <pc:chgData name="naveen m" userId="0b31ae69be3a27ab" providerId="LiveId" clId="{C524EDAD-BA6A-49EE-B815-5867FF2154F6}" dt="2025-02-26T13:28:11.616" v="5" actId="1076"/>
        <pc:sldMkLst>
          <pc:docMk/>
          <pc:sldMk cId="198729375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4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16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3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4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95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6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62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6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0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89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6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9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87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91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30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33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A0828A-BA4E-4E54-86DD-1DB4B53B4AEB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4B3628E-43A0-423B-8484-B45AD4F9A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73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8631-FC2C-F8D5-B151-8E78F2E29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Dataset Analysis –Advanced Excel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8A7F9-5A09-330C-2A2A-CA519A102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5484"/>
            <a:ext cx="9144000" cy="2062316"/>
          </a:xfrm>
        </p:spPr>
        <p:txBody>
          <a:bodyPr>
            <a:normAutofit/>
          </a:bodyPr>
          <a:lstStyle/>
          <a:p>
            <a:pPr algn="l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Student’s Name: Megasree M</a:t>
            </a:r>
          </a:p>
          <a:p>
            <a:pPr algn="l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25-02-2025</a:t>
            </a:r>
          </a:p>
          <a:p>
            <a:pPr algn="l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&amp; batch name information: Data Analytics and Data Science</a:t>
            </a:r>
          </a:p>
          <a:p>
            <a:pPr algn="l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0690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4376CC-75D7-1990-6FC5-336E6FAAE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48" y="2487561"/>
            <a:ext cx="10515600" cy="3988221"/>
          </a:xfrm>
        </p:spPr>
      </p:pic>
    </p:spTree>
    <p:extLst>
      <p:ext uri="{BB962C8B-B14F-4D97-AF65-F5344CB8AC3E}">
        <p14:creationId xmlns:p14="http://schemas.microsoft.com/office/powerpoint/2010/main" val="339253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FFE4-C6D6-40B7-DD63-27295737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7A2511-6B67-E644-15B3-BDC2997C7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2" y="2408903"/>
            <a:ext cx="9733935" cy="4286865"/>
          </a:xfrm>
        </p:spPr>
      </p:pic>
    </p:spTree>
    <p:extLst>
      <p:ext uri="{BB962C8B-B14F-4D97-AF65-F5344CB8AC3E}">
        <p14:creationId xmlns:p14="http://schemas.microsoft.com/office/powerpoint/2010/main" val="134342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989F-CA07-AD25-FB5C-27B301E2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BB87-96E1-1D73-73DC-4FA7A79F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 9995 Rows and columns such as Order ID, Sales ID,     Product Type ,etc.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Process: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 cleaning , removed the duplicate in customer name, added column for month , day , year and quarters.</a:t>
            </a:r>
          </a:p>
          <a:p>
            <a:pPr marL="0" indent="0">
              <a:buNone/>
            </a:pPr>
            <a:r>
              <a:rPr lang="en-GB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97052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11C-B421-4E71-FC6F-64416485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cleaning data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87BDD8-7A44-F05A-21A4-DC69F3D63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82" y="2603500"/>
            <a:ext cx="7995149" cy="3416300"/>
          </a:xfrm>
        </p:spPr>
      </p:pic>
    </p:spTree>
    <p:extLst>
      <p:ext uri="{BB962C8B-B14F-4D97-AF65-F5344CB8AC3E}">
        <p14:creationId xmlns:p14="http://schemas.microsoft.com/office/powerpoint/2010/main" val="188756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AC56-01AA-DAA6-95A0-3B7BBCDE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 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F0D1E-C99C-95F9-F053-FB9667C8C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21" y="2603500"/>
            <a:ext cx="7553071" cy="3416300"/>
          </a:xfrm>
        </p:spPr>
      </p:pic>
    </p:spTree>
    <p:extLst>
      <p:ext uri="{BB962C8B-B14F-4D97-AF65-F5344CB8AC3E}">
        <p14:creationId xmlns:p14="http://schemas.microsoft.com/office/powerpoint/2010/main" val="54905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FEEF-1C37-9731-3671-FF369151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03004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Calculation and Data Analysis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2C61A-F1C2-2326-FE78-4D889A2D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310581"/>
            <a:ext cx="10515600" cy="4182293"/>
          </a:xfrm>
        </p:spPr>
        <p:txBody>
          <a:bodyPr/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Dataset applied a formula for the (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countif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,outliers, adjusted sales)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of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countif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=COUNTIF([Category],"Office supplies")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of outliers =IF(ABS(T2)&gt;3,"Yes","No")  , Outliers applied for Sales and Discount.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of adjusted sales =[@Sales]-[@Discount]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2520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4C8AAE-38C0-DBFD-1ED9-308988722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38" y="2346734"/>
            <a:ext cx="9887523" cy="4351338"/>
          </a:xfrm>
        </p:spPr>
      </p:pic>
    </p:spTree>
    <p:extLst>
      <p:ext uri="{BB962C8B-B14F-4D97-AF65-F5344CB8AC3E}">
        <p14:creationId xmlns:p14="http://schemas.microsoft.com/office/powerpoint/2010/main" val="198729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F6B1-0741-CDB5-B3DA-A1FAE2BF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0120D-C2F3-0CB7-4F35-CBC57217E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2603500"/>
            <a:ext cx="7827322" cy="3416300"/>
          </a:xfrm>
        </p:spPr>
      </p:pic>
    </p:spTree>
    <p:extLst>
      <p:ext uri="{BB962C8B-B14F-4D97-AF65-F5344CB8AC3E}">
        <p14:creationId xmlns:p14="http://schemas.microsoft.com/office/powerpoint/2010/main" val="39391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7C5E-2504-D4A5-A1A2-0CC1C3D2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Pivot Charts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26AE51-462E-94AD-01EA-489B91680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6" y="2484386"/>
            <a:ext cx="9134369" cy="3975407"/>
          </a:xfrm>
        </p:spPr>
      </p:pic>
    </p:spTree>
    <p:extLst>
      <p:ext uri="{BB962C8B-B14F-4D97-AF65-F5344CB8AC3E}">
        <p14:creationId xmlns:p14="http://schemas.microsoft.com/office/powerpoint/2010/main" val="51872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D7E8CF-CE02-EEF0-91E8-CDD09304C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7560"/>
            <a:ext cx="10515600" cy="4204859"/>
          </a:xfrm>
        </p:spPr>
      </p:pic>
    </p:spTree>
    <p:extLst>
      <p:ext uri="{BB962C8B-B14F-4D97-AF65-F5344CB8AC3E}">
        <p14:creationId xmlns:p14="http://schemas.microsoft.com/office/powerpoint/2010/main" val="123264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164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 Boardroom</vt:lpstr>
      <vt:lpstr>Sales Dataset Analysis –Advanced Excel Project</vt:lpstr>
      <vt:lpstr>Data Description and preparation</vt:lpstr>
      <vt:lpstr>Before cleaning data</vt:lpstr>
      <vt:lpstr>After cleaning  data</vt:lpstr>
      <vt:lpstr>Key Metrics Calculation and Data Analysis </vt:lpstr>
      <vt:lpstr>PowerPoint Presentation</vt:lpstr>
      <vt:lpstr>Pivot Table </vt:lpstr>
      <vt:lpstr>Pivot Charts</vt:lpstr>
      <vt:lpstr>PowerPoint Presentation</vt:lpstr>
      <vt:lpstr>PowerPoint Presentation</vt:lpstr>
      <vt:lpstr>Dashboard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m</dc:creator>
  <cp:lastModifiedBy>naveen m</cp:lastModifiedBy>
  <cp:revision>1</cp:revision>
  <dcterms:created xsi:type="dcterms:W3CDTF">2025-02-25T08:54:57Z</dcterms:created>
  <dcterms:modified xsi:type="dcterms:W3CDTF">2025-07-13T10:42:54Z</dcterms:modified>
</cp:coreProperties>
</file>