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56" r:id="rId2"/>
    <p:sldId id="268" r:id="rId3"/>
    <p:sldId id="257" r:id="rId4"/>
    <p:sldId id="258" r:id="rId5"/>
    <p:sldId id="259" r:id="rId6"/>
    <p:sldId id="265" r:id="rId7"/>
    <p:sldId id="260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9405F-2046-42AB-90A2-84507EFC52EA}" v="23" dt="2025-05-12T14:15:23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m" userId="0b31ae69be3a27ab" providerId="LiveId" clId="{9279405F-2046-42AB-90A2-84507EFC52EA}"/>
    <pc:docChg chg="undo custSel addSld delSld modSld sldOrd">
      <pc:chgData name="naveen m" userId="0b31ae69be3a27ab" providerId="LiveId" clId="{9279405F-2046-42AB-90A2-84507EFC52EA}" dt="2025-05-13T13:57:21.831" v="3253" actId="20577"/>
      <pc:docMkLst>
        <pc:docMk/>
      </pc:docMkLst>
      <pc:sldChg chg="modSp mod">
        <pc:chgData name="naveen m" userId="0b31ae69be3a27ab" providerId="LiveId" clId="{9279405F-2046-42AB-90A2-84507EFC52EA}" dt="2025-05-12T13:02:48.962" v="2708" actId="207"/>
        <pc:sldMkLst>
          <pc:docMk/>
          <pc:sldMk cId="2910100435" sldId="256"/>
        </pc:sldMkLst>
        <pc:spChg chg="mod">
          <ac:chgData name="naveen m" userId="0b31ae69be3a27ab" providerId="LiveId" clId="{9279405F-2046-42AB-90A2-84507EFC52EA}" dt="2025-05-12T06:17:48.476" v="2690" actId="27636"/>
          <ac:spMkLst>
            <pc:docMk/>
            <pc:sldMk cId="2910100435" sldId="256"/>
            <ac:spMk id="2" creationId="{2E57484C-5F45-8985-250E-FEFCEA1C6AA7}"/>
          </ac:spMkLst>
        </pc:spChg>
        <pc:spChg chg="mod">
          <ac:chgData name="naveen m" userId="0b31ae69be3a27ab" providerId="LiveId" clId="{9279405F-2046-42AB-90A2-84507EFC52EA}" dt="2025-05-12T13:02:48.962" v="2708" actId="207"/>
          <ac:spMkLst>
            <pc:docMk/>
            <pc:sldMk cId="2910100435" sldId="256"/>
            <ac:spMk id="3" creationId="{7AAEEBA6-29D5-888A-9927-3EE15A12178D}"/>
          </ac:spMkLst>
        </pc:spChg>
      </pc:sldChg>
      <pc:sldChg chg="modSp new mod">
        <pc:chgData name="naveen m" userId="0b31ae69be3a27ab" providerId="LiveId" clId="{9279405F-2046-42AB-90A2-84507EFC52EA}" dt="2025-05-12T06:17:48.508" v="2691" actId="27636"/>
        <pc:sldMkLst>
          <pc:docMk/>
          <pc:sldMk cId="1118641079" sldId="257"/>
        </pc:sldMkLst>
        <pc:spChg chg="mod">
          <ac:chgData name="naveen m" userId="0b31ae69be3a27ab" providerId="LiveId" clId="{9279405F-2046-42AB-90A2-84507EFC52EA}" dt="2025-05-12T06:17:48.508" v="2691" actId="27636"/>
          <ac:spMkLst>
            <pc:docMk/>
            <pc:sldMk cId="1118641079" sldId="257"/>
            <ac:spMk id="2" creationId="{310A42DA-8E20-5E6B-511F-F4F139FBEE7A}"/>
          </ac:spMkLst>
        </pc:spChg>
        <pc:spChg chg="mod">
          <ac:chgData name="naveen m" userId="0b31ae69be3a27ab" providerId="LiveId" clId="{9279405F-2046-42AB-90A2-84507EFC52EA}" dt="2025-05-12T06:16:40.459" v="2663" actId="27636"/>
          <ac:spMkLst>
            <pc:docMk/>
            <pc:sldMk cId="1118641079" sldId="257"/>
            <ac:spMk id="3" creationId="{DF1D8467-EE1F-B7EC-D766-A3CDEC884053}"/>
          </ac:spMkLst>
        </pc:spChg>
      </pc:sldChg>
      <pc:sldChg chg="addSp delSp modSp new mod">
        <pc:chgData name="naveen m" userId="0b31ae69be3a27ab" providerId="LiveId" clId="{9279405F-2046-42AB-90A2-84507EFC52EA}" dt="2025-05-12T06:12:21.497" v="2579" actId="1076"/>
        <pc:sldMkLst>
          <pc:docMk/>
          <pc:sldMk cId="3751229301" sldId="258"/>
        </pc:sldMkLst>
        <pc:picChg chg="add mod">
          <ac:chgData name="naveen m" userId="0b31ae69be3a27ab" providerId="LiveId" clId="{9279405F-2046-42AB-90A2-84507EFC52EA}" dt="2025-05-12T06:12:21.497" v="2579" actId="1076"/>
          <ac:picMkLst>
            <pc:docMk/>
            <pc:sldMk cId="3751229301" sldId="258"/>
            <ac:picMk id="5" creationId="{EC30968D-EC11-E13A-D523-22E8830C7D55}"/>
          </ac:picMkLst>
        </pc:picChg>
      </pc:sldChg>
      <pc:sldChg chg="modSp new mod">
        <pc:chgData name="naveen m" userId="0b31ae69be3a27ab" providerId="LiveId" clId="{9279405F-2046-42AB-90A2-84507EFC52EA}" dt="2025-05-12T13:18:29.238" v="2710" actId="14100"/>
        <pc:sldMkLst>
          <pc:docMk/>
          <pc:sldMk cId="2914405799" sldId="259"/>
        </pc:sldMkLst>
        <pc:spChg chg="mod">
          <ac:chgData name="naveen m" userId="0b31ae69be3a27ab" providerId="LiveId" clId="{9279405F-2046-42AB-90A2-84507EFC52EA}" dt="2025-05-12T06:16:46.909" v="2672" actId="27636"/>
          <ac:spMkLst>
            <pc:docMk/>
            <pc:sldMk cId="2914405799" sldId="259"/>
            <ac:spMk id="2" creationId="{75F1B4A7-9E2E-07AC-F670-CAD5B8BA5290}"/>
          </ac:spMkLst>
        </pc:spChg>
        <pc:spChg chg="mod">
          <ac:chgData name="naveen m" userId="0b31ae69be3a27ab" providerId="LiveId" clId="{9279405F-2046-42AB-90A2-84507EFC52EA}" dt="2025-05-12T13:18:29.238" v="2710" actId="14100"/>
          <ac:spMkLst>
            <pc:docMk/>
            <pc:sldMk cId="2914405799" sldId="259"/>
            <ac:spMk id="3" creationId="{531C1F94-6B1D-F697-66B4-459F726E4659}"/>
          </ac:spMkLst>
        </pc:spChg>
      </pc:sldChg>
      <pc:sldChg chg="modSp new mod">
        <pc:chgData name="naveen m" userId="0b31ae69be3a27ab" providerId="LiveId" clId="{9279405F-2046-42AB-90A2-84507EFC52EA}" dt="2025-05-13T13:52:30.419" v="3249" actId="27636"/>
        <pc:sldMkLst>
          <pc:docMk/>
          <pc:sldMk cId="2490676253" sldId="260"/>
        </pc:sldMkLst>
        <pc:spChg chg="mod">
          <ac:chgData name="naveen m" userId="0b31ae69be3a27ab" providerId="LiveId" clId="{9279405F-2046-42AB-90A2-84507EFC52EA}" dt="2025-05-12T13:30:19.276" v="2791" actId="1076"/>
          <ac:spMkLst>
            <pc:docMk/>
            <pc:sldMk cId="2490676253" sldId="260"/>
            <ac:spMk id="2" creationId="{A01103D1-690D-F413-07D8-855240BC791F}"/>
          </ac:spMkLst>
        </pc:spChg>
        <pc:spChg chg="mod">
          <ac:chgData name="naveen m" userId="0b31ae69be3a27ab" providerId="LiveId" clId="{9279405F-2046-42AB-90A2-84507EFC52EA}" dt="2025-05-13T13:52:30.419" v="3249" actId="27636"/>
          <ac:spMkLst>
            <pc:docMk/>
            <pc:sldMk cId="2490676253" sldId="260"/>
            <ac:spMk id="3" creationId="{DA7C5141-F16A-7D2A-68F3-08C4E9F9185B}"/>
          </ac:spMkLst>
        </pc:spChg>
      </pc:sldChg>
      <pc:sldChg chg="delSp modSp new del mod">
        <pc:chgData name="naveen m" userId="0b31ae69be3a27ab" providerId="LiveId" clId="{9279405F-2046-42AB-90A2-84507EFC52EA}" dt="2025-05-11T14:28:56.419" v="1504" actId="2696"/>
        <pc:sldMkLst>
          <pc:docMk/>
          <pc:sldMk cId="363935570" sldId="261"/>
        </pc:sldMkLst>
      </pc:sldChg>
      <pc:sldChg chg="delSp modSp new del mod">
        <pc:chgData name="naveen m" userId="0b31ae69be3a27ab" providerId="LiveId" clId="{9279405F-2046-42AB-90A2-84507EFC52EA}" dt="2025-05-12T13:38:14.573" v="2994" actId="2696"/>
        <pc:sldMkLst>
          <pc:docMk/>
          <pc:sldMk cId="4157242575" sldId="261"/>
        </pc:sldMkLst>
        <pc:spChg chg="mod">
          <ac:chgData name="naveen m" userId="0b31ae69be3a27ab" providerId="LiveId" clId="{9279405F-2046-42AB-90A2-84507EFC52EA}" dt="2025-05-12T06:18:04.165" v="2706" actId="20577"/>
          <ac:spMkLst>
            <pc:docMk/>
            <pc:sldMk cId="4157242575" sldId="261"/>
            <ac:spMk id="3" creationId="{6068A4F1-F13D-DF6A-B325-1260B18E523F}"/>
          </ac:spMkLst>
        </pc:spChg>
      </pc:sldChg>
      <pc:sldChg chg="delSp modSp new del mod">
        <pc:chgData name="naveen m" userId="0b31ae69be3a27ab" providerId="LiveId" clId="{9279405F-2046-42AB-90A2-84507EFC52EA}" dt="2025-05-12T13:38:20.119" v="2995" actId="2696"/>
        <pc:sldMkLst>
          <pc:docMk/>
          <pc:sldMk cId="1908968504" sldId="262"/>
        </pc:sldMkLst>
        <pc:spChg chg="mod">
          <ac:chgData name="naveen m" userId="0b31ae69be3a27ab" providerId="LiveId" clId="{9279405F-2046-42AB-90A2-84507EFC52EA}" dt="2025-05-12T06:17:37.059" v="2685" actId="27636"/>
          <ac:spMkLst>
            <pc:docMk/>
            <pc:sldMk cId="1908968504" sldId="262"/>
            <ac:spMk id="3" creationId="{0172718C-362A-2B38-8F1D-22AA9CF16746}"/>
          </ac:spMkLst>
        </pc:spChg>
      </pc:sldChg>
      <pc:sldChg chg="delSp modSp new del mod">
        <pc:chgData name="naveen m" userId="0b31ae69be3a27ab" providerId="LiveId" clId="{9279405F-2046-42AB-90A2-84507EFC52EA}" dt="2025-05-12T13:38:26.685" v="2996" actId="2696"/>
        <pc:sldMkLst>
          <pc:docMk/>
          <pc:sldMk cId="788133255" sldId="263"/>
        </pc:sldMkLst>
        <pc:spChg chg="mod">
          <ac:chgData name="naveen m" userId="0b31ae69be3a27ab" providerId="LiveId" clId="{9279405F-2046-42AB-90A2-84507EFC52EA}" dt="2025-05-12T06:17:48.526" v="2694" actId="27636"/>
          <ac:spMkLst>
            <pc:docMk/>
            <pc:sldMk cId="788133255" sldId="263"/>
            <ac:spMk id="3" creationId="{D70CD937-F949-C36A-1EAF-F11EE49B0051}"/>
          </ac:spMkLst>
        </pc:spChg>
      </pc:sldChg>
      <pc:sldChg chg="delSp modSp new del mod">
        <pc:chgData name="naveen m" userId="0b31ae69be3a27ab" providerId="LiveId" clId="{9279405F-2046-42AB-90A2-84507EFC52EA}" dt="2025-05-12T13:38:32.461" v="2997" actId="2696"/>
        <pc:sldMkLst>
          <pc:docMk/>
          <pc:sldMk cId="58713245" sldId="264"/>
        </pc:sldMkLst>
        <pc:spChg chg="mod">
          <ac:chgData name="naveen m" userId="0b31ae69be3a27ab" providerId="LiveId" clId="{9279405F-2046-42AB-90A2-84507EFC52EA}" dt="2025-05-12T06:17:37.059" v="2687" actId="27636"/>
          <ac:spMkLst>
            <pc:docMk/>
            <pc:sldMk cId="58713245" sldId="264"/>
            <ac:spMk id="3" creationId="{62677B70-D735-CB7D-AB3C-2C0AFE0C792A}"/>
          </ac:spMkLst>
        </pc:spChg>
      </pc:sldChg>
      <pc:sldChg chg="new del">
        <pc:chgData name="naveen m" userId="0b31ae69be3a27ab" providerId="LiveId" clId="{9279405F-2046-42AB-90A2-84507EFC52EA}" dt="2025-05-11T15:00:58.706" v="2431" actId="2696"/>
        <pc:sldMkLst>
          <pc:docMk/>
          <pc:sldMk cId="253294694" sldId="265"/>
        </pc:sldMkLst>
      </pc:sldChg>
      <pc:sldChg chg="addSp delSp modSp new mod">
        <pc:chgData name="naveen m" userId="0b31ae69be3a27ab" providerId="LiveId" clId="{9279405F-2046-42AB-90A2-84507EFC52EA}" dt="2025-05-12T14:34:52.271" v="3246" actId="14100"/>
        <pc:sldMkLst>
          <pc:docMk/>
          <pc:sldMk cId="722412810" sldId="265"/>
        </pc:sldMkLst>
        <pc:spChg chg="mod">
          <ac:chgData name="naveen m" userId="0b31ae69be3a27ab" providerId="LiveId" clId="{9279405F-2046-42AB-90A2-84507EFC52EA}" dt="2025-05-12T06:16:46.916" v="2674" actId="27636"/>
          <ac:spMkLst>
            <pc:docMk/>
            <pc:sldMk cId="722412810" sldId="265"/>
            <ac:spMk id="2" creationId="{D53F3167-DE93-3284-26D7-E30EA10B2795}"/>
          </ac:spMkLst>
        </pc:spChg>
        <pc:picChg chg="add mod">
          <ac:chgData name="naveen m" userId="0b31ae69be3a27ab" providerId="LiveId" clId="{9279405F-2046-42AB-90A2-84507EFC52EA}" dt="2025-05-12T14:34:52.271" v="3246" actId="14100"/>
          <ac:picMkLst>
            <pc:docMk/>
            <pc:sldMk cId="722412810" sldId="265"/>
            <ac:picMk id="5" creationId="{7962F7C1-01B8-4AD0-0E40-7D9DEEC6591E}"/>
          </ac:picMkLst>
        </pc:picChg>
      </pc:sldChg>
      <pc:sldChg chg="modSp new mod">
        <pc:chgData name="naveen m" userId="0b31ae69be3a27ab" providerId="LiveId" clId="{9279405F-2046-42AB-90A2-84507EFC52EA}" dt="2025-05-12T14:15:19.511" v="3245" actId="20577"/>
        <pc:sldMkLst>
          <pc:docMk/>
          <pc:sldMk cId="3234168725" sldId="266"/>
        </pc:sldMkLst>
        <pc:spChg chg="mod">
          <ac:chgData name="naveen m" userId="0b31ae69be3a27ab" providerId="LiveId" clId="{9279405F-2046-42AB-90A2-84507EFC52EA}" dt="2025-05-12T06:17:48.526" v="2696" actId="27636"/>
          <ac:spMkLst>
            <pc:docMk/>
            <pc:sldMk cId="3234168725" sldId="266"/>
            <ac:spMk id="2" creationId="{CA287652-F77B-D5E8-2B54-5F16D6EEDB11}"/>
          </ac:spMkLst>
        </pc:spChg>
        <pc:spChg chg="mod">
          <ac:chgData name="naveen m" userId="0b31ae69be3a27ab" providerId="LiveId" clId="{9279405F-2046-42AB-90A2-84507EFC52EA}" dt="2025-05-12T14:15:19.511" v="3245" actId="20577"/>
          <ac:spMkLst>
            <pc:docMk/>
            <pc:sldMk cId="3234168725" sldId="266"/>
            <ac:spMk id="3" creationId="{2D6EE60C-0C82-9C4A-E0E2-66A7C6732C86}"/>
          </ac:spMkLst>
        </pc:spChg>
      </pc:sldChg>
      <pc:sldChg chg="delSp modSp new mod">
        <pc:chgData name="naveen m" userId="0b31ae69be3a27ab" providerId="LiveId" clId="{9279405F-2046-42AB-90A2-84507EFC52EA}" dt="2025-05-12T06:06:10.337" v="2540" actId="1076"/>
        <pc:sldMkLst>
          <pc:docMk/>
          <pc:sldMk cId="2851118673" sldId="267"/>
        </pc:sldMkLst>
        <pc:spChg chg="mod">
          <ac:chgData name="naveen m" userId="0b31ae69be3a27ab" providerId="LiveId" clId="{9279405F-2046-42AB-90A2-84507EFC52EA}" dt="2025-05-12T06:06:10.337" v="2540" actId="1076"/>
          <ac:spMkLst>
            <pc:docMk/>
            <pc:sldMk cId="2851118673" sldId="267"/>
            <ac:spMk id="3" creationId="{20DC4F92-0379-C568-C17B-9369A3A15AAD}"/>
          </ac:spMkLst>
        </pc:spChg>
      </pc:sldChg>
      <pc:sldChg chg="modSp new mod">
        <pc:chgData name="naveen m" userId="0b31ae69be3a27ab" providerId="LiveId" clId="{9279405F-2046-42AB-90A2-84507EFC52EA}" dt="2025-05-13T13:57:21.831" v="3253" actId="20577"/>
        <pc:sldMkLst>
          <pc:docMk/>
          <pc:sldMk cId="3370394139" sldId="268"/>
        </pc:sldMkLst>
        <pc:spChg chg="mod">
          <ac:chgData name="naveen m" userId="0b31ae69be3a27ab" providerId="LiveId" clId="{9279405F-2046-42AB-90A2-84507EFC52EA}" dt="2025-05-12T13:26:12.360" v="2730" actId="1076"/>
          <ac:spMkLst>
            <pc:docMk/>
            <pc:sldMk cId="3370394139" sldId="268"/>
            <ac:spMk id="2" creationId="{2843FC82-9C15-2C06-8CDD-B1E4B99F716A}"/>
          </ac:spMkLst>
        </pc:spChg>
        <pc:spChg chg="mod">
          <ac:chgData name="naveen m" userId="0b31ae69be3a27ab" providerId="LiveId" clId="{9279405F-2046-42AB-90A2-84507EFC52EA}" dt="2025-05-13T13:57:21.831" v="3253" actId="20577"/>
          <ac:spMkLst>
            <pc:docMk/>
            <pc:sldMk cId="3370394139" sldId="268"/>
            <ac:spMk id="3" creationId="{79F4B74A-ADD7-D939-9654-0769D2F099D6}"/>
          </ac:spMkLst>
        </pc:spChg>
      </pc:sldChg>
      <pc:sldChg chg="modSp new del mod">
        <pc:chgData name="naveen m" userId="0b31ae69be3a27ab" providerId="LiveId" clId="{9279405F-2046-42AB-90A2-84507EFC52EA}" dt="2025-05-12T13:42:18.690" v="3115" actId="2696"/>
        <pc:sldMkLst>
          <pc:docMk/>
          <pc:sldMk cId="887096925" sldId="269"/>
        </pc:sldMkLst>
        <pc:spChg chg="mod">
          <ac:chgData name="naveen m" userId="0b31ae69be3a27ab" providerId="LiveId" clId="{9279405F-2046-42AB-90A2-84507EFC52EA}" dt="2025-05-12T13:28:28.025" v="2772" actId="1076"/>
          <ac:spMkLst>
            <pc:docMk/>
            <pc:sldMk cId="887096925" sldId="269"/>
            <ac:spMk id="2" creationId="{FBF60D62-72E5-5C88-F8B3-6874BC108758}"/>
          </ac:spMkLst>
        </pc:spChg>
        <pc:spChg chg="mod">
          <ac:chgData name="naveen m" userId="0b31ae69be3a27ab" providerId="LiveId" clId="{9279405F-2046-42AB-90A2-84507EFC52EA}" dt="2025-05-12T13:29:19.367" v="2780" actId="27636"/>
          <ac:spMkLst>
            <pc:docMk/>
            <pc:sldMk cId="887096925" sldId="269"/>
            <ac:spMk id="3" creationId="{61D75991-83C4-1BA1-6169-7E68BE681917}"/>
          </ac:spMkLst>
        </pc:spChg>
      </pc:sldChg>
      <pc:sldChg chg="modSp new mod ord">
        <pc:chgData name="naveen m" userId="0b31ae69be3a27ab" providerId="LiveId" clId="{9279405F-2046-42AB-90A2-84507EFC52EA}" dt="2025-05-13T13:52:45.475" v="3250" actId="20577"/>
        <pc:sldMkLst>
          <pc:docMk/>
          <pc:sldMk cId="3813798351" sldId="270"/>
        </pc:sldMkLst>
        <pc:spChg chg="mod">
          <ac:chgData name="naveen m" userId="0b31ae69be3a27ab" providerId="LiveId" clId="{9279405F-2046-42AB-90A2-84507EFC52EA}" dt="2025-05-13T13:40:40.980" v="3247" actId="20577"/>
          <ac:spMkLst>
            <pc:docMk/>
            <pc:sldMk cId="3813798351" sldId="270"/>
            <ac:spMk id="2" creationId="{9BE6E159-0F89-35B6-786B-E32643EC20B9}"/>
          </ac:spMkLst>
        </pc:spChg>
        <pc:spChg chg="mod">
          <ac:chgData name="naveen m" userId="0b31ae69be3a27ab" providerId="LiveId" clId="{9279405F-2046-42AB-90A2-84507EFC52EA}" dt="2025-05-13T13:52:45.475" v="3250" actId="20577"/>
          <ac:spMkLst>
            <pc:docMk/>
            <pc:sldMk cId="3813798351" sldId="270"/>
            <ac:spMk id="3" creationId="{B466028E-DFB8-FDAA-E6B7-2CCCEDF0B8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8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8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93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303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5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5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5A64B34-12DB-40E9-81DC-8C25C1ABDB7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82409C-5331-4E88-89F1-AFACDAC2A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39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484C-5F45-8985-250E-FEFCEA1C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900719"/>
            <a:ext cx="8991600" cy="2131945"/>
          </a:xfrm>
        </p:spPr>
        <p:txBody>
          <a:bodyPr>
            <a:normAutofit fontScale="90000"/>
          </a:bodyPr>
          <a:lstStyle/>
          <a:p>
            <a:r>
              <a:rPr lang="en-GB" sz="4900" dirty="0">
                <a:solidFill>
                  <a:schemeClr val="bg2">
                    <a:lumMod val="25000"/>
                  </a:schemeClr>
                </a:solidFill>
                <a:latin typeface="Algerian" panose="04020705040A02060702" pitchFamily="82" charset="0"/>
              </a:rPr>
              <a:t>Reinforcement –Power BI </a:t>
            </a:r>
            <a:br>
              <a:rPr lang="en-GB" dirty="0"/>
            </a:br>
            <a:r>
              <a:rPr lang="en-GB" sz="4900" dirty="0">
                <a:solidFill>
                  <a:schemeClr val="accent3">
                    <a:lumMod val="75000"/>
                  </a:schemeClr>
                </a:solidFill>
                <a:latin typeface="Bell MT" panose="02020503060305020303" pitchFamily="18" charset="0"/>
                <a:cs typeface="Times New Roman" panose="02020603050405020304" pitchFamily="18" charset="0"/>
              </a:rPr>
              <a:t>Sales Data – Online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EBA6-29D5-888A-9927-3EE15A121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4931050"/>
            <a:ext cx="9144000" cy="1655762"/>
          </a:xfrm>
        </p:spPr>
        <p:txBody>
          <a:bodyPr>
            <a:normAutofit fontScale="32500" lnSpcReduction="20000"/>
          </a:bodyPr>
          <a:lstStyle/>
          <a:p>
            <a:pPr algn="r"/>
            <a:endParaRPr lang="en-GB" dirty="0"/>
          </a:p>
          <a:p>
            <a:pPr algn="r"/>
            <a:endParaRPr lang="en-GB" dirty="0"/>
          </a:p>
          <a:p>
            <a:pPr algn="l"/>
            <a:endParaRPr lang="en-GB" sz="45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45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MEGASREE M</a:t>
            </a:r>
          </a:p>
          <a:p>
            <a:pPr algn="l"/>
            <a:r>
              <a:rPr lang="en-GB" sz="45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: Data Analytics and Data Science</a:t>
            </a:r>
          </a:p>
          <a:p>
            <a:pPr algn="l"/>
            <a:r>
              <a:rPr lang="en-GB" sz="4500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11-05-2025</a:t>
            </a:r>
          </a:p>
        </p:txBody>
      </p:sp>
    </p:spTree>
    <p:extLst>
      <p:ext uri="{BB962C8B-B14F-4D97-AF65-F5344CB8AC3E}">
        <p14:creationId xmlns:p14="http://schemas.microsoft.com/office/powerpoint/2010/main" val="291010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DC4F92-0379-C568-C17B-9369A3A15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7710" y="2887196"/>
            <a:ext cx="6801612" cy="1239894"/>
          </a:xfrm>
        </p:spPr>
        <p:txBody>
          <a:bodyPr>
            <a:noAutofit/>
          </a:bodyPr>
          <a:lstStyle/>
          <a:p>
            <a:r>
              <a:rPr lang="en-GB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111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FC82-9C15-2C06-8CDD-B1E4B99F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433" y="290052"/>
            <a:ext cx="4110670" cy="1022555"/>
          </a:xfrm>
        </p:spPr>
        <p:txBody>
          <a:bodyPr>
            <a:normAutofit fontScale="90000"/>
          </a:bodyPr>
          <a:lstStyle/>
          <a:p>
            <a:br>
              <a:rPr lang="en-GB" i="0" dirty="0">
                <a:solidFill>
                  <a:srgbClr val="FFC000"/>
                </a:solidFill>
                <a:effectLst/>
              </a:rPr>
            </a:br>
            <a:r>
              <a:rPr lang="en-GB" i="0" dirty="0">
                <a:solidFill>
                  <a:srgbClr val="FFC000"/>
                </a:solidFill>
                <a:effectLst/>
              </a:rPr>
              <a:t>About Dataset</a:t>
            </a:r>
            <a:br>
              <a:rPr lang="en-GB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B74A-ADD7-D939-9654-0769D2F09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592872"/>
            <a:ext cx="11297265" cy="4975075"/>
          </a:xfrm>
        </p:spPr>
        <p:txBody>
          <a:bodyPr>
            <a:normAutofit fontScale="55000" lnSpcReduction="20000"/>
          </a:bodyPr>
          <a:lstStyle/>
          <a:p>
            <a:pPr fontAlgn="base">
              <a:spcAft>
                <a:spcPts val="1200"/>
              </a:spcAft>
              <a:buNone/>
            </a:pP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This is a sales transaction data set of UK-based e-commerce (online retail) for one year. This London-based shop has been selling gifts and homewares for adults and children through the website since 2007. </a:t>
            </a:r>
          </a:p>
          <a:p>
            <a:pPr fontAlgn="base">
              <a:spcAft>
                <a:spcPts val="1200"/>
              </a:spcAft>
              <a:buNone/>
            </a:pPr>
            <a:r>
              <a:rPr lang="en-GB" sz="3300" b="0" i="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contains 500K rows and 8 columns. The following is the description of each column.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TransactionNo</a:t>
            </a: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(categorical): a six-digit unique number that defines each transaction. The letter “C” in the code indicates a cancellation.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(numeric): the date when each transaction was generated.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ProductNo</a:t>
            </a: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(categorical): a five or six-digit unique character used to identify a specific product.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(categorical): product/item name.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(numeric): the price of each product per unit in pound sterling (£).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(numeric): the quantity of each product per transaction. Negative values related to cancelled transactions.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 err="1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CustomerNo</a:t>
            </a: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(categorical): a five-digit unique number that defines each customer.</a:t>
            </a:r>
          </a:p>
          <a:p>
            <a:pPr fontAlgn="base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33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Country (categorical): name of the country where the customer resides.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39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42DA-8E20-5E6B-511F-F4F139FB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086" y="359596"/>
            <a:ext cx="7729728" cy="85275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Data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8467-EE1F-B7EC-D766-A3CDEC884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93" y="1736128"/>
            <a:ext cx="11013895" cy="4605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Power Query Editor, clean the selected dataset by: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values.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duplicates or irrelevant data.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Standardizing data types and formats.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Performing necessary transformations (e.g., splitting columns, merging   data, etc.).</a:t>
            </a:r>
          </a:p>
        </p:txBody>
      </p:sp>
    </p:spTree>
    <p:extLst>
      <p:ext uri="{BB962C8B-B14F-4D97-AF65-F5344CB8AC3E}">
        <p14:creationId xmlns:p14="http://schemas.microsoft.com/office/powerpoint/2010/main" val="111864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30968D-EC11-E13A-D523-22E8830C7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7" y="584301"/>
            <a:ext cx="11373492" cy="5845995"/>
          </a:xfrm>
        </p:spPr>
      </p:pic>
    </p:spTree>
    <p:extLst>
      <p:ext uri="{BB962C8B-B14F-4D97-AF65-F5344CB8AC3E}">
        <p14:creationId xmlns:p14="http://schemas.microsoft.com/office/powerpoint/2010/main" val="37512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B4A7-9E2E-07AC-F670-CAD5B8BA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639" y="394169"/>
            <a:ext cx="5188450" cy="67917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C000"/>
                </a:solidFill>
              </a:rPr>
              <a:t>DAX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1F94-6B1D-F697-66B4-459F726E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85" y="1307911"/>
            <a:ext cx="11427515" cy="53117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(2)'[Amount]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COUNTROWS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COUNTROWS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Product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DISTINCTCOUNT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(2)'[ProductNo]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sale Month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(2)'[Month]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YTD Sales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(2)'[Amount]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DATESYTD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(2)'[Date]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(2)'[Amount]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AVERAGEX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AVERAGEX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(2)'[ProductName]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"Blue Pot Plant Candle"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(2)'[Amount]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Product name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DISTINCTCOUNT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(2)'[ProductName]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 most sale = </a:t>
            </a:r>
            <a:r>
              <a:rPr lang="en-GB" sz="2000" b="0" dirty="0">
                <a:solidFill>
                  <a:srgbClr val="3165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'Sales Transaction (2)'[Day]</a:t>
            </a:r>
            <a:r>
              <a:rPr lang="en-GB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Least ProductName = </a:t>
            </a:r>
            <a:r>
              <a:rPr lang="en-GB" sz="20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'Sales Transaction (2)'[ProductName]</a:t>
            </a:r>
            <a:r>
              <a:rPr lang="en-GB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GB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4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3167-DE93-3284-26D7-E30EA10B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910" y="256771"/>
            <a:ext cx="4936580" cy="74612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C000"/>
                </a:solidFill>
              </a:rPr>
              <a:t>Dashboard Overview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62F7C1-01B8-4AD0-0E40-7D9DEEC6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3" y="1179872"/>
            <a:ext cx="11503741" cy="5421358"/>
          </a:xfrm>
        </p:spPr>
      </p:pic>
    </p:spTree>
    <p:extLst>
      <p:ext uri="{BB962C8B-B14F-4D97-AF65-F5344CB8AC3E}">
        <p14:creationId xmlns:p14="http://schemas.microsoft.com/office/powerpoint/2010/main" val="72241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03D1-690D-F413-07D8-855240B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568" y="197776"/>
            <a:ext cx="3864864" cy="70679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C000"/>
                </a:solidFill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C5141-F16A-7D2A-68F3-08C4E9F9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33" y="1107997"/>
            <a:ext cx="10590129" cy="5552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Overall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Total Sales: 60.28M — indicating strong revenue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Total Transactions (Count Rows): 536K — substantial customer engagement.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Sales by Time Top Sales Month: September — peak in seasonal or promotional sales.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Top Sales Day: Wednesday — midweek performs best.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Top Sales Day (by value): Tuesday has the highest sales value (37.7K), which may indicate high-value orders.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2">
                    <a:lumMod val="75000"/>
                  </a:schemeClr>
                </a:solidFill>
              </a:rPr>
              <a:t>Geographical Insights Top Country: United Kingdom (49.99M) — dominant market.</a:t>
            </a:r>
          </a:p>
        </p:txBody>
      </p:sp>
    </p:spTree>
    <p:extLst>
      <p:ext uri="{BB962C8B-B14F-4D97-AF65-F5344CB8AC3E}">
        <p14:creationId xmlns:p14="http://schemas.microsoft.com/office/powerpoint/2010/main" val="2490676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E159-0F89-35B6-786B-E32643EC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781" y="290053"/>
            <a:ext cx="4533458" cy="103125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📈 </a:t>
            </a:r>
            <a:r>
              <a:rPr lang="en-GB" dirty="0">
                <a:solidFill>
                  <a:srgbClr val="FFC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028E-DFB8-FDAA-E6B7-2CCCEDF0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523999"/>
            <a:ext cx="10599173" cy="5043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B0F0"/>
                </a:solidFill>
              </a:rPr>
              <a:t>Product Strategy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solidFill>
                  <a:schemeClr val="tx1"/>
                </a:solidFill>
              </a:rPr>
              <a:t>Promote High Performers: Boost visibility and inventory for 10 Colour Space boy Pen and 12 Coloured Party Balloons.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Marketing &amp; SalesCapitalize on Peak Times: Leverage Wednesday (and Tuesday for value) and September for key campaigns, promotions, and launches.</a:t>
            </a:r>
            <a:endParaRPr lang="en-GB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dirty="0"/>
              <a:t>Customer Segmentation Utilize transaction and average sales data to identify and segment high-value customers for loyalty programs or upselling.</a:t>
            </a:r>
          </a:p>
        </p:txBody>
      </p:sp>
    </p:spTree>
    <p:extLst>
      <p:ext uri="{BB962C8B-B14F-4D97-AF65-F5344CB8AC3E}">
        <p14:creationId xmlns:p14="http://schemas.microsoft.com/office/powerpoint/2010/main" val="3813798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7652-F77B-D5E8-2B54-5F16D6EE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865" y="286266"/>
            <a:ext cx="3196270" cy="8317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E60C-0C82-9C4A-E0E2-66A7C6732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66" y="1754271"/>
            <a:ext cx="11278386" cy="48174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The online shop is heavily reliant on UK customers, with Tuesday being the peak sales day and September the best-performing month.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The 10 Colour Space boy Pen dominates product sales.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400" dirty="0"/>
              <a:t>There may be a data labeling issue that needs reviewing ("Least Product" contradiction). To grow, expanding into international markets and analyzing underperforming products could be beneficial.</a:t>
            </a:r>
          </a:p>
        </p:txBody>
      </p:sp>
    </p:spTree>
    <p:extLst>
      <p:ext uri="{BB962C8B-B14F-4D97-AF65-F5344CB8AC3E}">
        <p14:creationId xmlns:p14="http://schemas.microsoft.com/office/powerpoint/2010/main" val="32341687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320</TotalTime>
  <Words>638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Bell MT</vt:lpstr>
      <vt:lpstr>Consolas</vt:lpstr>
      <vt:lpstr>Gill Sans MT</vt:lpstr>
      <vt:lpstr>Inter</vt:lpstr>
      <vt:lpstr>Times New Roman</vt:lpstr>
      <vt:lpstr>Wingdings</vt:lpstr>
      <vt:lpstr>Parcel</vt:lpstr>
      <vt:lpstr>Reinforcement –Power BI  Sales Data – Online shop</vt:lpstr>
      <vt:lpstr> About Dataset </vt:lpstr>
      <vt:lpstr>Data Cleaning &amp; Transformation</vt:lpstr>
      <vt:lpstr>PowerPoint Presentation</vt:lpstr>
      <vt:lpstr>DAX Functions</vt:lpstr>
      <vt:lpstr>Dashboard Overview</vt:lpstr>
      <vt:lpstr>Key Insights </vt:lpstr>
      <vt:lpstr>📈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</dc:creator>
  <cp:lastModifiedBy>naveen m</cp:lastModifiedBy>
  <cp:revision>1</cp:revision>
  <dcterms:created xsi:type="dcterms:W3CDTF">2025-05-11T04:42:54Z</dcterms:created>
  <dcterms:modified xsi:type="dcterms:W3CDTF">2025-05-13T13:57:31Z</dcterms:modified>
</cp:coreProperties>
</file>