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5" r:id="rId14"/>
    <p:sldId id="282"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IN"/>
          </a:p>
        </p:txBody>
      </p:sp>
      <p:sp>
        <p:nvSpPr>
          <p:cNvPr id="104862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a:xfrm>
            <a:off x="609600" y="1577340"/>
            <a:ext cx="10972800" cy="266700"/>
          </a:xfrm>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2"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3"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A</a:t>
            </a:r>
            <a:r>
              <a:rPr dirty="0" sz="2400" lang="en-US"/>
              <a:t>I</a:t>
            </a:r>
            <a:r>
              <a:rPr dirty="0" sz="2400" lang="en-US"/>
              <a:t>S</a:t>
            </a:r>
            <a:r>
              <a:rPr dirty="0" sz="2400" lang="en-US"/>
              <a:t>H</a:t>
            </a:r>
            <a:r>
              <a:rPr dirty="0" sz="2400" lang="en-US"/>
              <a:t>WARYA</a:t>
            </a:r>
            <a:r>
              <a:rPr dirty="0" sz="2400" lang="en-US"/>
              <a:t>.</a:t>
            </a:r>
            <a:r>
              <a:rPr dirty="0" sz="2400" lang="en-US"/>
              <a:t>T</a:t>
            </a:r>
            <a:endParaRPr dirty="0" sz="2400" lang="en-US"/>
          </a:p>
          <a:p>
            <a:r>
              <a:rPr dirty="0" sz="2400" lang="en-US"/>
              <a:t>REGISTER NO: 31221</a:t>
            </a:r>
            <a:r>
              <a:rPr dirty="0" sz="2400" lang="en-IN"/>
              <a:t>0</a:t>
            </a:r>
            <a:r>
              <a:rPr dirty="0" sz="2400" lang="en-US"/>
              <a:t>7</a:t>
            </a:r>
            <a:r>
              <a:rPr dirty="0" sz="2400" lang="en-US"/>
              <a:t>7</a:t>
            </a:r>
            <a:r>
              <a:rPr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3"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9"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0"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5"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8"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0"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4"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5"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6"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8"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13"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2024-08-31T03:02:48Z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