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70" r:id="rId5"/>
    <p:sldId id="260" r:id="rId6"/>
    <p:sldId id="278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 dirty="0"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Railway Management System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 dirty="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dirty="0">
                <a:solidFill>
                  <a:srgbClr val="B9077E"/>
                </a:solidFill>
              </a:rPr>
              <a:t>    </a:t>
            </a:r>
            <a:endParaRPr sz="3200" dirty="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38555" y="3008306"/>
            <a:ext cx="5477718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</a:t>
            </a: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JAIHARI D	                       (19ITR028)    </a:t>
            </a:r>
            <a:endParaRPr sz="17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A0F1E-4E87-E1D3-F58D-BD1BC8E98D07}"/>
              </a:ext>
            </a:extLst>
          </p:cNvPr>
          <p:cNvSpPr txBox="1"/>
          <p:nvPr/>
        </p:nvSpPr>
        <p:spPr>
          <a:xfrm>
            <a:off x="4925961" y="3311314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latin typeface="Arial Rounded MT Bold" panose="020F0704030504030204" pitchFamily="34" charset="0"/>
              </a:rPr>
              <a:t>Kabesh M                  23ITR075</a:t>
            </a:r>
          </a:p>
          <a:p>
            <a:r>
              <a:rPr lang="en-IN" sz="1800" dirty="0">
                <a:latin typeface="Arial Rounded MT Bold" panose="020F0704030504030204" pitchFamily="34" charset="0"/>
              </a:rPr>
              <a:t>Megapranithaa M   23ITR096</a:t>
            </a:r>
          </a:p>
          <a:p>
            <a:r>
              <a:rPr lang="en-IN" sz="1800" dirty="0">
                <a:latin typeface="Arial Rounded MT Bold" panose="020F0704030504030204" pitchFamily="34" charset="0"/>
              </a:rPr>
              <a:t>Megavarshini M      23ITR097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20CFF-CDDF-D894-42C7-5CEF81D7B25C}"/>
              </a:ext>
            </a:extLst>
          </p:cNvPr>
          <p:cNvSpPr txBox="1"/>
          <p:nvPr/>
        </p:nvSpPr>
        <p:spPr>
          <a:xfrm>
            <a:off x="4925961" y="451104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latin typeface="Arial Rounded MT Bold" panose="020F0704030504030204" pitchFamily="34" charset="0"/>
              </a:rPr>
              <a:t>Dr.Kamalam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19DDD7-9198-0473-ACC4-7F141082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33" y="1917123"/>
            <a:ext cx="5202309" cy="3735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36D9F0-0A7F-499F-9BDC-7999A25BA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546" y="1917123"/>
            <a:ext cx="5181204" cy="37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DAAAC6-F43A-BF83-586D-4BA872F0C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33" y="1676290"/>
            <a:ext cx="5283872" cy="3823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D9511F-0515-B396-3318-07B9EECE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738" y="1676290"/>
            <a:ext cx="5143685" cy="382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2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37F81B-F54E-8A1C-C060-2882092A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18" y="1837731"/>
            <a:ext cx="5228309" cy="34719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BD18B7-3EAC-8D5E-13FA-685F180A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989" y="1837731"/>
            <a:ext cx="5056256" cy="347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4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FD3563-8029-3DD3-91B6-79A5128B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49" y="1865732"/>
            <a:ext cx="5046951" cy="3364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5C9A0-8FD9-5CB7-8F36-6896CAD19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76" y="1860090"/>
            <a:ext cx="5046950" cy="33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7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CB3449-4C07-54A8-9D3F-45054C07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808" y="1487632"/>
            <a:ext cx="6303560" cy="425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2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3" y="416591"/>
            <a:ext cx="7029297" cy="1072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227C27-FC40-1FE1-4719-651B7A04B654}"/>
              </a:ext>
            </a:extLst>
          </p:cNvPr>
          <p:cNvSpPr txBox="1"/>
          <p:nvPr/>
        </p:nvSpPr>
        <p:spPr>
          <a:xfrm>
            <a:off x="3340487" y="1351928"/>
            <a:ext cx="61013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Problem Statement: </a:t>
            </a:r>
            <a:r>
              <a:rPr lang="en-US" sz="1800" dirty="0">
                <a:latin typeface="Bahnschrift" panose="020B0502040204020203" pitchFamily="34" charset="0"/>
              </a:rPr>
              <a:t>Railway Management System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296F4-C682-55B3-5D00-DF40C7092EC7}"/>
              </a:ext>
            </a:extLst>
          </p:cNvPr>
          <p:cNvSpPr txBox="1"/>
          <p:nvPr/>
        </p:nvSpPr>
        <p:spPr>
          <a:xfrm>
            <a:off x="883227" y="2305614"/>
            <a:ext cx="106506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Railway Management System (RMS) is designed to help railway authorities manage trains efficiently. The system allows users to add, remove, and sort trains based on various attributes, ensuring a smooth operation and better resource management.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Train Management System aims to enhance operational efficiency and ensure that train schedules are effectively managed and communicated.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56BEA6-78A8-9E8C-5E3D-7732F7534DF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83226" y="1967481"/>
            <a:ext cx="11180618" cy="4357119"/>
          </a:xfrm>
        </p:spPr>
        <p:txBody>
          <a:bodyPr/>
          <a:lstStyle/>
          <a:p>
            <a:pPr marL="137160" indent="0">
              <a:buNone/>
            </a:pPr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 dirty="0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2304593" y="1610883"/>
            <a:ext cx="7811680" cy="384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Design and implement a Railway Management System where the station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master (admin) can manage train records efficiently. The system should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support the addition, removal, searching, and sorting of train details such as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train number, train name, source, and destination. The station master can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interact with the system via a console-based interface.</a:t>
            </a: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8B7C8E0-312F-8A42-9827-47DE499F6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044" y="1364864"/>
            <a:ext cx="1920875" cy="952500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addTrain(): void   +removeTrain(): void  +searchTrain(): Train +manageReservations()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37959DA-060E-8391-1878-8E32B46F9DE1}"/>
              </a:ext>
            </a:extLst>
          </p:cNvPr>
          <p:cNvSpPr/>
          <p:nvPr/>
        </p:nvSpPr>
        <p:spPr>
          <a:xfrm>
            <a:off x="2372404" y="2437815"/>
            <a:ext cx="83820" cy="228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C9B0088-10AB-9DCF-132D-0BBC35BCF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143" y="2913538"/>
            <a:ext cx="1882776" cy="319088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197A93A-5757-B9E0-CEE4-FCBA6E93C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143" y="3232625"/>
            <a:ext cx="1882776" cy="1379537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trainNumber: int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-trainName: String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-source: String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-destination: String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EB11A2CF-D695-7403-9D6A-B671B489E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018" y="4612162"/>
            <a:ext cx="1889125" cy="1698625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addTrain():void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removeTrain(): void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searchByNumber():Train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+serachByname():Train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sortTrainsByname():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+sortTrainsByNumber():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11CB313-19F1-FA4D-993B-CF30255A7A72}"/>
              </a:ext>
            </a:extLst>
          </p:cNvPr>
          <p:cNvSpPr/>
          <p:nvPr/>
        </p:nvSpPr>
        <p:spPr>
          <a:xfrm>
            <a:off x="4347075" y="4220411"/>
            <a:ext cx="259080" cy="6096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B93F690-95F1-3923-95FD-84A0BB331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173" y="2913537"/>
            <a:ext cx="1874837" cy="419100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EE2E878B-1C39-9591-47DB-187D82AD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173" y="3332637"/>
            <a:ext cx="1874837" cy="1401763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-reservationID: int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-passengerName: String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-train:Train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-seatNumber:int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DD5E766-83A9-5ADB-067C-652CC4CB4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253" y="4734400"/>
            <a:ext cx="1844675" cy="884237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+reserveSeat(): void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+cancelReservation(): void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+checkWaitlist(): void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B1412F3D-CE11-6D73-94CC-6E883BEF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702" y="0"/>
            <a:ext cx="322075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2B5DAD87-A7F4-F850-238F-2CC24F9B7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7896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35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/ Hardware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 dirty="0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BBE64-36F6-C18E-BB30-BBC1B532C46F}"/>
              </a:ext>
            </a:extLst>
          </p:cNvPr>
          <p:cNvSpPr txBox="1"/>
          <p:nvPr/>
        </p:nvSpPr>
        <p:spPr>
          <a:xfrm>
            <a:off x="1166277" y="2028616"/>
            <a:ext cx="102992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Java Development Kit (JDK) – (</a:t>
            </a:r>
            <a:r>
              <a:rPr lang="en-US" sz="2000" dirty="0"/>
              <a:t>For compiling and running Java programs)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Integrated Development Environment  (IDE) – (</a:t>
            </a:r>
            <a:r>
              <a:rPr lang="en-US" sz="2000" dirty="0"/>
              <a:t>Develop, debug, and run Java projects with</a:t>
            </a:r>
          </a:p>
          <a:p>
            <a:r>
              <a:rPr lang="en-US" sz="2000" dirty="0"/>
              <a:t> applet support)  Eclipse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Java Applet Viewer – (</a:t>
            </a:r>
            <a:r>
              <a:rPr lang="en-US" sz="2000" dirty="0"/>
              <a:t>Run applets outside the browser)</a:t>
            </a:r>
          </a:p>
          <a:p>
            <a:endParaRPr lang="en-US" sz="1800" dirty="0"/>
          </a:p>
          <a:p>
            <a:endParaRPr lang="en-I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0394D9-E593-CD1D-7BC9-0A741DA8BE38}"/>
              </a:ext>
            </a:extLst>
          </p:cNvPr>
          <p:cNvSpPr txBox="1"/>
          <p:nvPr/>
        </p:nvSpPr>
        <p:spPr>
          <a:xfrm>
            <a:off x="2953615" y="469190"/>
            <a:ext cx="60942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Cooper Black" panose="0208090404030B020404" pitchFamily="18" charset="0"/>
              </a:rPr>
              <a:t>             </a:t>
            </a:r>
            <a:r>
              <a:rPr lang="en-IN" sz="2800" dirty="0">
                <a:solidFill>
                  <a:srgbClr val="C00000"/>
                </a:solidFill>
                <a:latin typeface="Cooper Black" panose="0208090404030B020404" pitchFamily="18" charset="0"/>
              </a:rPr>
              <a:t>Concepts Used :</a:t>
            </a:r>
          </a:p>
          <a:p>
            <a:endParaRPr lang="en-IN" sz="2800" dirty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endParaRPr lang="en-IN" sz="1400" dirty="0">
              <a:latin typeface="Cooper Black" panose="0208090404030B020404" pitchFamily="18" charset="0"/>
            </a:endParaRPr>
          </a:p>
          <a:p>
            <a:r>
              <a:rPr lang="en-IN" sz="2000" dirty="0"/>
              <a:t>1. Algorithms  - Search Algorithms: Linear Search. </a:t>
            </a:r>
          </a:p>
          <a:p>
            <a:r>
              <a:rPr lang="en-IN" sz="2000" dirty="0"/>
              <a:t>                       - Sorting Algorithms:  Quick Sort</a:t>
            </a:r>
          </a:p>
          <a:p>
            <a:r>
              <a:rPr lang="en-IN" sz="2000" dirty="0"/>
              <a:t>2. Java AWT (Abstract Window Toolkit)  - Components: Label, </a:t>
            </a:r>
            <a:r>
              <a:rPr lang="en-IN" sz="2000" dirty="0" err="1"/>
              <a:t>TextField</a:t>
            </a:r>
            <a:r>
              <a:rPr lang="en-IN" sz="2000" dirty="0"/>
              <a:t>, Button, </a:t>
            </a:r>
            <a:r>
              <a:rPr lang="en-IN" sz="2000" dirty="0" err="1"/>
              <a:t>TextArea</a:t>
            </a:r>
            <a:r>
              <a:rPr lang="en-IN" sz="2000" dirty="0"/>
              <a:t>.</a:t>
            </a:r>
          </a:p>
          <a:p>
            <a:endParaRPr lang="en-IN" sz="2000" dirty="0"/>
          </a:p>
          <a:p>
            <a:r>
              <a:rPr lang="en-IN" sz="2000" dirty="0"/>
              <a:t>3. Applet Framework  - Purpose: GUI and functionality are handled via Java Applet.</a:t>
            </a:r>
          </a:p>
          <a:p>
            <a:endParaRPr lang="en-IN" sz="2000" dirty="0"/>
          </a:p>
          <a:p>
            <a:r>
              <a:rPr lang="en-IN" sz="2000" dirty="0"/>
              <a:t>4. Event Handling  - Implemented via ActionListener to manage button click events.</a:t>
            </a:r>
          </a:p>
        </p:txBody>
      </p:sp>
    </p:spTree>
    <p:extLst>
      <p:ext uri="{BB962C8B-B14F-4D97-AF65-F5344CB8AC3E}">
        <p14:creationId xmlns:p14="http://schemas.microsoft.com/office/powerpoint/2010/main" val="112797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 dirty="0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9D0EDC-B6A5-6D25-8051-B84B35D96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277" y="962059"/>
            <a:ext cx="10584300" cy="54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525696-09C4-2189-D21F-3D03F2E049E7}"/>
              </a:ext>
            </a:extLst>
          </p:cNvPr>
          <p:cNvSpPr txBox="1"/>
          <p:nvPr/>
        </p:nvSpPr>
        <p:spPr>
          <a:xfrm>
            <a:off x="4738255" y="135082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89131B-E5E6-8212-1491-AEB4D76C2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483" y="1594707"/>
            <a:ext cx="4644736" cy="4116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7110B8-80E4-B17A-E7A4-65A2437F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525" y="1594707"/>
            <a:ext cx="4917893" cy="412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5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308722-F96E-D878-845D-EE6EC37DD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17" y="1548247"/>
            <a:ext cx="5243199" cy="3886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09C34-EE0C-C904-28BB-F6BE238E3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081" y="1548247"/>
            <a:ext cx="5222078" cy="38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8534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383</Words>
  <Application>Microsoft Office PowerPoint</Application>
  <PresentationFormat>Widescreen</PresentationFormat>
  <Paragraphs>69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Arial Rounded MT Bold</vt:lpstr>
      <vt:lpstr>Bahnschrift</vt:lpstr>
      <vt:lpstr>Calibri</vt:lpstr>
      <vt:lpstr>Cooper Black</vt:lpstr>
      <vt:lpstr>Noto Sans Symbols</vt:lpstr>
      <vt:lpstr>Times New Roman</vt:lpstr>
      <vt:lpstr>Wingdings</vt:lpstr>
      <vt:lpstr>Flow</vt:lpstr>
      <vt:lpstr>Railway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MEGAVARSHINI M</cp:lastModifiedBy>
  <cp:revision>11</cp:revision>
  <dcterms:created xsi:type="dcterms:W3CDTF">2021-04-21T15:36:00Z</dcterms:created>
  <dcterms:modified xsi:type="dcterms:W3CDTF">2024-11-05T05:22:12Z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