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57" r:id="rId4"/>
    <p:sldId id="260" r:id="rId5"/>
    <p:sldId id="269" r:id="rId6"/>
    <p:sldId id="271" r:id="rId7"/>
    <p:sldId id="270" r:id="rId8"/>
    <p:sldId id="26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12" autoAdjust="0"/>
  </p:normalViewPr>
  <p:slideViewPr>
    <p:cSldViewPr snapToGrid="0">
      <p:cViewPr varScale="1">
        <p:scale>
          <a:sx n="72" d="100"/>
          <a:sy n="72" d="100"/>
        </p:scale>
        <p:origin x="10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echbit.in/#google_vignette" TargetMode="External"/><Relationship Id="rId5" Type="http://schemas.openxmlformats.org/officeDocument/2006/relationships/hyperlink" Target="https://www.askpython.com/python/examples/gui-weather-app-in-python" TargetMode="External"/><Relationship Id="rId4" Type="http://schemas.openxmlformats.org/officeDocument/2006/relationships/hyperlink" Target="https://www.geeksforgeeks.org/python-programming-language-tutorial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98273" y="1467293"/>
            <a:ext cx="1710991" cy="129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235023" y="3795288"/>
            <a:ext cx="53532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 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2000" i="0" u="none" strike="noStrike" cap="none" dirty="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Kamalesh M          - 23ITR076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Megavarshini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M   - 23ITR097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Priyanka  K           - 23ITR0121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                     (19ITR028)   </a:t>
            </a:r>
            <a:endParaRPr sz="200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D7CBED-3211-3DDF-DBC0-A814D4ADF67D}"/>
              </a:ext>
            </a:extLst>
          </p:cNvPr>
          <p:cNvSpPr txBox="1"/>
          <p:nvPr/>
        </p:nvSpPr>
        <p:spPr>
          <a:xfrm>
            <a:off x="4235023" y="1296251"/>
            <a:ext cx="7716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</a:t>
            </a:r>
            <a:endParaRPr lang="en-IN" sz="7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7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96" y="405705"/>
            <a:ext cx="7029297" cy="1072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244E9D-C2B2-B52C-8497-F3A95F878C13}"/>
              </a:ext>
            </a:extLst>
          </p:cNvPr>
          <p:cNvSpPr txBox="1"/>
          <p:nvPr/>
        </p:nvSpPr>
        <p:spPr>
          <a:xfrm>
            <a:off x="2369244" y="1877021"/>
            <a:ext cx="94923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a Python GUI application for real-time weather forecasting.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to retrieve weather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an intuitive interface for users to access current weather conditions and forecasts.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search for weather information in various locations.</a:t>
            </a: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070088" y="395181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52BEEE-97DF-C6F8-F239-F1D4A09E46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88671" y="1945778"/>
            <a:ext cx="986245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the development environment is properly configured to support Python GUI development and API integration.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to fetch weather data.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graphical interface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handle and display weather data fetched from the API.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370017" y="151934"/>
            <a:ext cx="916630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000"/>
            </a:pPr>
            <a:r>
              <a:rPr lang="en-US" sz="4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/ Hardware Tools 	used</a:t>
            </a:r>
            <a:endParaRPr lang="en-US" sz="60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08FAF-5D38-0D1A-9722-17E3BBFCEC5C}"/>
              </a:ext>
            </a:extLst>
          </p:cNvPr>
          <p:cNvSpPr txBox="1"/>
          <p:nvPr/>
        </p:nvSpPr>
        <p:spPr>
          <a:xfrm>
            <a:off x="3645449" y="2730985"/>
            <a:ext cx="579357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Code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Python GUI development –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integration –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3200" dirty="0"/>
              <a:t> </a:t>
            </a:r>
          </a:p>
          <a:p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E9A1E-2631-64F6-853F-264B6A4F0990}"/>
              </a:ext>
            </a:extLst>
          </p:cNvPr>
          <p:cNvSpPr txBox="1"/>
          <p:nvPr/>
        </p:nvSpPr>
        <p:spPr>
          <a:xfrm>
            <a:off x="2018005" y="3854369"/>
            <a:ext cx="4544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45789-DEEB-F17A-45D6-34AB002448AD}"/>
              </a:ext>
            </a:extLst>
          </p:cNvPr>
          <p:cNvSpPr txBox="1"/>
          <p:nvPr/>
        </p:nvSpPr>
        <p:spPr>
          <a:xfrm>
            <a:off x="1323022" y="1762659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 </a:t>
            </a:r>
            <a:r>
              <a:rPr lang="en-IN" sz="3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9EBE9A-C985-6229-07C8-5068ED5667C8}"/>
              </a:ext>
            </a:extLst>
          </p:cNvPr>
          <p:cNvSpPr txBox="1"/>
          <p:nvPr/>
        </p:nvSpPr>
        <p:spPr>
          <a:xfrm>
            <a:off x="3005250" y="171399"/>
            <a:ext cx="6181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46596-42AE-86AD-B0D4-0F905F3FF04B}"/>
              </a:ext>
            </a:extLst>
          </p:cNvPr>
          <p:cNvSpPr txBox="1"/>
          <p:nvPr/>
        </p:nvSpPr>
        <p:spPr>
          <a:xfrm rot="10800000" flipV="1">
            <a:off x="2589154" y="1626744"/>
            <a:ext cx="79706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Setup: Install Python,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requests library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Integration:  Obtain API key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use requests to fetch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Design:  Create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 with an input field, a button, and labels to display weather information.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Handling:  Parse API response to extract and display temperature and conditions.</a:t>
            </a:r>
          </a:p>
        </p:txBody>
      </p:sp>
    </p:spTree>
    <p:extLst>
      <p:ext uri="{BB962C8B-B14F-4D97-AF65-F5344CB8AC3E}">
        <p14:creationId xmlns:p14="http://schemas.microsoft.com/office/powerpoint/2010/main" val="21533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74BDF6-C460-D34C-71FC-034C4288E573}"/>
              </a:ext>
            </a:extLst>
          </p:cNvPr>
          <p:cNvSpPr txBox="1"/>
          <p:nvPr/>
        </p:nvSpPr>
        <p:spPr>
          <a:xfrm>
            <a:off x="5262306" y="148855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45EC8-6590-053A-467E-931B6A2CE8BA}"/>
              </a:ext>
            </a:extLst>
          </p:cNvPr>
          <p:cNvSpPr txBox="1"/>
          <p:nvPr/>
        </p:nvSpPr>
        <p:spPr>
          <a:xfrm>
            <a:off x="2619727" y="1351162"/>
            <a:ext cx="159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I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7C022-547C-212B-60A5-C272E3E7FB20}"/>
              </a:ext>
            </a:extLst>
          </p:cNvPr>
          <p:cNvSpPr txBox="1"/>
          <p:nvPr/>
        </p:nvSpPr>
        <p:spPr>
          <a:xfrm>
            <a:off x="8088048" y="1351161"/>
            <a:ext cx="1931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5111E-5D2E-FBE6-7D5E-5E58207AC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62" y="2339162"/>
            <a:ext cx="4430233" cy="4274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D7384F-7D8E-AF96-4F56-0D30694D7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900" y="2182159"/>
            <a:ext cx="4776749" cy="441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516690-217D-6924-D09A-C3F19A3B6037}"/>
              </a:ext>
            </a:extLst>
          </p:cNvPr>
          <p:cNvSpPr txBox="1"/>
          <p:nvPr/>
        </p:nvSpPr>
        <p:spPr>
          <a:xfrm>
            <a:off x="4662377" y="202303"/>
            <a:ext cx="60977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Reference</a:t>
            </a:r>
            <a:r>
              <a:rPr lang="en-IN" sz="4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BDF66-57FB-E649-768C-AA10820C7827}"/>
              </a:ext>
            </a:extLst>
          </p:cNvPr>
          <p:cNvSpPr txBox="1"/>
          <p:nvPr/>
        </p:nvSpPr>
        <p:spPr>
          <a:xfrm>
            <a:off x="2591686" y="829340"/>
            <a:ext cx="7998342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IN" sz="2800" b="0" i="0" dirty="0">
              <a:solidFill>
                <a:srgbClr val="E2D7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SzPts val="2400"/>
              <a:buFont typeface="+mj-lt"/>
              <a:buAutoNum type="arabicPeriod"/>
            </a:pPr>
            <a:r>
              <a:rPr lang="en-IN" sz="1800" dirty="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https://www.python.org/about/gettingstarted/</a:t>
            </a:r>
            <a:endParaRPr lang="en-IN" sz="1800" dirty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endParaRPr lang="en-IN" sz="1800" b="0" i="0" dirty="0">
              <a:solidFill>
                <a:srgbClr val="E2D7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marR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IN" sz="18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endParaRPr lang="en-IN" sz="1800" b="0" i="0" dirty="0">
              <a:solidFill>
                <a:srgbClr val="FFC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endParaRPr lang="en-IN" sz="1800" dirty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marR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IN" sz="18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https://www.geeksforgeeks.org/python-programming-language-tutorial/</a:t>
            </a:r>
            <a:endParaRPr lang="en-IN" sz="1800" dirty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endParaRPr lang="en-IN" sz="1800" b="0" i="0" dirty="0">
              <a:solidFill>
                <a:srgbClr val="FFC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ts val="2400"/>
              <a:buFont typeface="+mj-lt"/>
              <a:buAutoNum type="arabicPeriod"/>
            </a:pPr>
            <a:r>
              <a:rPr lang="en-IN" sz="1800" u="sng" dirty="0">
                <a:solidFill>
                  <a:srgbClr val="FFC000"/>
                </a:solidFill>
                <a:effectLst/>
              </a:rPr>
              <a:t>https://www.javatpoint.com/create-a-gui-for-weather-forecast-using-openweather-map-api-in-python </a:t>
            </a:r>
          </a:p>
          <a:p>
            <a:pPr marL="342900" marR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endParaRPr lang="en-IN" sz="1800" dirty="0">
              <a:solidFill>
                <a:srgbClr val="FFC000"/>
              </a:solidFill>
              <a:effectLst/>
            </a:endParaRPr>
          </a:p>
          <a:p>
            <a:pPr marL="342900" marR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IN" sz="1800" dirty="0">
                <a:solidFill>
                  <a:srgbClr val="FFC000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https://www.askpython.com/python/examples/gui-weather-app-in-python</a:t>
            </a:r>
            <a:endParaRPr lang="en-IN" sz="1800" dirty="0">
              <a:solidFill>
                <a:srgbClr val="FFC000"/>
              </a:solidFill>
              <a:effectLst/>
            </a:endParaRPr>
          </a:p>
          <a:p>
            <a:pPr marL="342900" marR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endParaRPr lang="en-IN" sz="1800" dirty="0">
              <a:solidFill>
                <a:srgbClr val="FFC000"/>
              </a:solidFill>
              <a:effectLst/>
            </a:endParaRPr>
          </a:p>
          <a:p>
            <a:pPr marL="342900" marR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IN" sz="1800" u="sng" dirty="0">
                <a:solidFill>
                  <a:srgbClr val="FFC000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https://techbit.in/#google_vignette</a:t>
            </a:r>
            <a:endParaRPr lang="en-IN" sz="1800" u="sng" dirty="0">
              <a:solidFill>
                <a:srgbClr val="FFC000"/>
              </a:solidFill>
              <a:effectLst/>
            </a:endParaRPr>
          </a:p>
          <a:p>
            <a:pPr marL="342900" marR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endParaRPr lang="en-IN" sz="1800" u="sng" dirty="0">
              <a:solidFill>
                <a:srgbClr val="FFC000"/>
              </a:solidFill>
              <a:effectLst/>
            </a:endParaRPr>
          </a:p>
          <a:p>
            <a:pPr marL="342900" marR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IN" sz="1800" u="sng" dirty="0">
                <a:solidFill>
                  <a:srgbClr val="FFC000"/>
                </a:solidFill>
                <a:effectLst/>
              </a:rPr>
              <a:t>https://techbit.in/programming/code-a-weather-app-in-python-using-tkinter/</a:t>
            </a:r>
          </a:p>
        </p:txBody>
      </p:sp>
    </p:spTree>
    <p:extLst>
      <p:ext uri="{BB962C8B-B14F-4D97-AF65-F5344CB8AC3E}">
        <p14:creationId xmlns:p14="http://schemas.microsoft.com/office/powerpoint/2010/main" val="228044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295</Words>
  <Application>Microsoft Office PowerPoint</Application>
  <PresentationFormat>Widescreen</PresentationFormat>
  <Paragraphs>65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Noto Sans Symbols</vt:lpstr>
      <vt:lpstr>Times New Roman</vt:lpstr>
      <vt:lpstr>Wingdings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MEGAVARSHINI M</cp:lastModifiedBy>
  <cp:revision>24</cp:revision>
  <dcterms:created xsi:type="dcterms:W3CDTF">2021-04-21T15:36:00Z</dcterms:created>
  <dcterms:modified xsi:type="dcterms:W3CDTF">2024-11-18T05:22:09Z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