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0" r:id="rId5"/>
    <p:sldId id="269" r:id="rId6"/>
    <p:sldId id="271" r:id="rId7"/>
    <p:sldId id="270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12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python-programming-language-tutoria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8273" y="1467293"/>
            <a:ext cx="1710991" cy="129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235023" y="3795288"/>
            <a:ext cx="53532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 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000" i="0" u="none" strike="noStrike" cap="none" dirty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Kamalesh M       -23ITR076</a:t>
            </a:r>
            <a:endParaRPr sz="2000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Megavarshini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 -23ITR097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Priyanka  K         -23ITR0121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</a:t>
            </a:r>
            <a:endParaRPr sz="20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7CBED-3211-3DDF-DBC0-A814D4ADF67D}"/>
              </a:ext>
            </a:extLst>
          </p:cNvPr>
          <p:cNvSpPr txBox="1"/>
          <p:nvPr/>
        </p:nvSpPr>
        <p:spPr>
          <a:xfrm>
            <a:off x="4235023" y="1296251"/>
            <a:ext cx="7716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endParaRPr lang="en-I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96" y="405705"/>
            <a:ext cx="7029297" cy="1072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44E9D-C2B2-B52C-8497-F3A95F878C13}"/>
              </a:ext>
            </a:extLst>
          </p:cNvPr>
          <p:cNvSpPr txBox="1"/>
          <p:nvPr/>
        </p:nvSpPr>
        <p:spPr>
          <a:xfrm>
            <a:off x="2369244" y="1877021"/>
            <a:ext cx="9492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Developed a Python GUI application for real-time weather forecasting.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Integrated </a:t>
            </a:r>
            <a:r>
              <a:rPr lang="en-US" sz="2400" dirty="0" err="1"/>
              <a:t>OpenWeatherMap</a:t>
            </a:r>
            <a:r>
              <a:rPr lang="en-US" sz="2400" dirty="0"/>
              <a:t> API to retrieve weather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Designed an intuitive interface for users to access current weather conditions and forecasts.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users to search for weather information in various locations.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070088" y="395181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52BEEE-97DF-C6F8-F239-F1D4A09E46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88671" y="1945778"/>
            <a:ext cx="98624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dirty="0"/>
              <a:t>Ensure that the development environment is properly configured to support Python GUI development and API integration.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400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dirty="0"/>
              <a:t>Integrate </a:t>
            </a:r>
            <a:r>
              <a:rPr lang="en-US" sz="2400" dirty="0" err="1"/>
              <a:t>OpenWeatherMap</a:t>
            </a:r>
            <a:r>
              <a:rPr lang="en-US" sz="2400" dirty="0"/>
              <a:t> API to fetch weather data.</a:t>
            </a:r>
            <a:endParaRPr lang="en-US" sz="2400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400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dirty="0"/>
              <a:t>Develop a user-friendly graphical interface using </a:t>
            </a:r>
            <a:r>
              <a:rPr lang="en-US" sz="2400" dirty="0" err="1"/>
              <a:t>Tkinter</a:t>
            </a:r>
            <a:endParaRPr lang="en-US" sz="2400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400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dirty="0"/>
              <a:t>Efficiently handle and display weather data fetched from the API.</a:t>
            </a:r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370017" y="151934"/>
            <a:ext cx="916630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000"/>
            </a:pPr>
            <a:r>
              <a:rPr lang="en-US" sz="4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	used</a:t>
            </a:r>
            <a:endParaRPr lang="en-US" sz="60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08FAF-5D38-0D1A-9722-17E3BBFCEC5C}"/>
              </a:ext>
            </a:extLst>
          </p:cNvPr>
          <p:cNvSpPr txBox="1"/>
          <p:nvPr/>
        </p:nvSpPr>
        <p:spPr>
          <a:xfrm>
            <a:off x="3645449" y="2730985"/>
            <a:ext cx="71144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Microsoft Visual Studio Code</a:t>
            </a:r>
          </a:p>
          <a:p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  Python GUI development –</a:t>
            </a:r>
            <a:r>
              <a:rPr lang="en-IN" sz="3200" dirty="0" err="1"/>
              <a:t>Tkinter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API integration – </a:t>
            </a:r>
            <a:r>
              <a:rPr lang="en-IN" sz="3200" dirty="0" err="1"/>
              <a:t>OpenWeatherMap</a:t>
            </a:r>
            <a:r>
              <a:rPr lang="en-IN" sz="3200" dirty="0"/>
              <a:t> </a:t>
            </a:r>
          </a:p>
          <a:p>
            <a:r>
              <a:rPr lang="en-IN" sz="3200" dirty="0"/>
              <a:t> </a:t>
            </a:r>
          </a:p>
          <a:p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E9A1E-2631-64F6-853F-264B6A4F0990}"/>
              </a:ext>
            </a:extLst>
          </p:cNvPr>
          <p:cNvSpPr txBox="1"/>
          <p:nvPr/>
        </p:nvSpPr>
        <p:spPr>
          <a:xfrm>
            <a:off x="2018005" y="3854369"/>
            <a:ext cx="454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45789-DEEB-F17A-45D6-34AB002448AD}"/>
              </a:ext>
            </a:extLst>
          </p:cNvPr>
          <p:cNvSpPr txBox="1"/>
          <p:nvPr/>
        </p:nvSpPr>
        <p:spPr>
          <a:xfrm>
            <a:off x="1323022" y="1762659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EBE9A-C985-6229-07C8-5068ED5667C8}"/>
              </a:ext>
            </a:extLst>
          </p:cNvPr>
          <p:cNvSpPr txBox="1"/>
          <p:nvPr/>
        </p:nvSpPr>
        <p:spPr>
          <a:xfrm>
            <a:off x="3005250" y="447040"/>
            <a:ext cx="6181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46596-42AE-86AD-B0D4-0F905F3FF04B}"/>
              </a:ext>
            </a:extLst>
          </p:cNvPr>
          <p:cNvSpPr txBox="1"/>
          <p:nvPr/>
        </p:nvSpPr>
        <p:spPr>
          <a:xfrm rot="10800000" flipV="1">
            <a:off x="2459919" y="2027974"/>
            <a:ext cx="797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Arial Rounded MT Bold" panose="020F0704030504030204" pitchFamily="34" charset="0"/>
              </a:rPr>
              <a:t>Environment Setup: Install Python, </a:t>
            </a:r>
            <a:r>
              <a:rPr lang="en-US" sz="1800" dirty="0" err="1">
                <a:latin typeface="Arial Rounded MT Bold" panose="020F0704030504030204" pitchFamily="34" charset="0"/>
              </a:rPr>
              <a:t>Tkinter</a:t>
            </a:r>
            <a:r>
              <a:rPr lang="en-US" sz="1800" dirty="0">
                <a:latin typeface="Arial Rounded MT Bold" panose="020F0704030504030204" pitchFamily="34" charset="0"/>
              </a:rPr>
              <a:t>, and requests library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Arial Rounded MT Bold" panose="020F0704030504030204" pitchFamily="34" charset="0"/>
              </a:rPr>
              <a:t>API Integration:  Obtain API key from </a:t>
            </a:r>
            <a:r>
              <a:rPr lang="en-US" sz="1800" dirty="0" err="1">
                <a:latin typeface="Arial Rounded MT Bold" panose="020F0704030504030204" pitchFamily="34" charset="0"/>
              </a:rPr>
              <a:t>OpenWeatherMap</a:t>
            </a:r>
            <a:r>
              <a:rPr lang="en-US" sz="1800" dirty="0">
                <a:latin typeface="Arial Rounded MT Bold" panose="020F0704030504030204" pitchFamily="34" charset="0"/>
              </a:rPr>
              <a:t> and use requests to fetch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Arial Rounded MT Bold" panose="020F0704030504030204" pitchFamily="34" charset="0"/>
              </a:rPr>
              <a:t>GUI Design:  Create a </a:t>
            </a:r>
            <a:r>
              <a:rPr lang="en-US" sz="1800" dirty="0" err="1">
                <a:latin typeface="Arial Rounded MT Bold" panose="020F0704030504030204" pitchFamily="34" charset="0"/>
              </a:rPr>
              <a:t>Tkinter</a:t>
            </a:r>
            <a:r>
              <a:rPr lang="en-US" sz="1800" dirty="0">
                <a:latin typeface="Arial Rounded MT Bold" panose="020F0704030504030204" pitchFamily="34" charset="0"/>
              </a:rPr>
              <a:t> window with an input field, a button, and labels to display weather information.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Arial Rounded MT Bold" panose="020F0704030504030204" pitchFamily="34" charset="0"/>
              </a:rPr>
              <a:t>Data Handling:  Parse API response to extract and display temperature and conditions.</a:t>
            </a: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Arial Rounded MT Bold" panose="020F0704030504030204" pitchFamily="34" charset="0"/>
              </a:rPr>
              <a:t>Testing: Ensure compatibility and performance on various devices</a:t>
            </a:r>
            <a:endParaRPr lang="en-IN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4BDF6-C460-D34C-71FC-034C4288E573}"/>
              </a:ext>
            </a:extLst>
          </p:cNvPr>
          <p:cNvSpPr txBox="1"/>
          <p:nvPr/>
        </p:nvSpPr>
        <p:spPr>
          <a:xfrm>
            <a:off x="5262306" y="148855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45EC8-6590-053A-467E-931B6A2CE8BA}"/>
              </a:ext>
            </a:extLst>
          </p:cNvPr>
          <p:cNvSpPr txBox="1"/>
          <p:nvPr/>
        </p:nvSpPr>
        <p:spPr>
          <a:xfrm>
            <a:off x="2619727" y="1351162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7C022-547C-212B-60A5-C272E3E7FB20}"/>
              </a:ext>
            </a:extLst>
          </p:cNvPr>
          <p:cNvSpPr txBox="1"/>
          <p:nvPr/>
        </p:nvSpPr>
        <p:spPr>
          <a:xfrm>
            <a:off x="8088048" y="1351161"/>
            <a:ext cx="1931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5111E-5D2E-FBE6-7D5E-5E58207A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62" y="2339162"/>
            <a:ext cx="4430233" cy="4274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7384F-7D8E-AF96-4F56-0D30694D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900" y="2182159"/>
            <a:ext cx="4776749" cy="44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516690-217D-6924-D09A-C3F19A3B6037}"/>
              </a:ext>
            </a:extLst>
          </p:cNvPr>
          <p:cNvSpPr txBox="1"/>
          <p:nvPr/>
        </p:nvSpPr>
        <p:spPr>
          <a:xfrm>
            <a:off x="4505547" y="670135"/>
            <a:ext cx="6097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Reference</a:t>
            </a:r>
            <a:r>
              <a:rPr lang="en-IN" sz="4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DF66-57FB-E649-768C-AA10820C7827}"/>
              </a:ext>
            </a:extLst>
          </p:cNvPr>
          <p:cNvSpPr txBox="1"/>
          <p:nvPr/>
        </p:nvSpPr>
        <p:spPr>
          <a:xfrm>
            <a:off x="2602318" y="2048180"/>
            <a:ext cx="81046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IN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https://www.python.org/about/gettingstarted/</a:t>
            </a:r>
            <a:endParaRPr lang="en-IN" sz="28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endParaRPr lang="en-IN" sz="2800" b="0" i="0" dirty="0">
              <a:solidFill>
                <a:srgbClr val="91C6F7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91C6F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/>
              </a:rPr>
              <a:t>https://www.w3schools.com/python/</a:t>
            </a:r>
            <a:endParaRPr lang="en-IN" sz="2800" b="0" i="0" dirty="0">
              <a:solidFill>
                <a:srgbClr val="91C6F7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endParaRPr lang="en-IN" sz="2800" dirty="0">
              <a:solidFill>
                <a:srgbClr val="91C6F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/>
              </a:rPr>
              <a:t>https://www.geeksforgeeks.org/python-programming-language-tutorial/</a:t>
            </a:r>
            <a:endParaRPr lang="en-I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044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263</Words>
  <Application>Microsoft Office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Noto Sans Symbols</vt:lpstr>
      <vt:lpstr>Times New Roman</vt:lpstr>
      <vt:lpstr>Wingdings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Kamalesh Moorthy</cp:lastModifiedBy>
  <cp:revision>23</cp:revision>
  <dcterms:created xsi:type="dcterms:W3CDTF">2021-04-21T15:36:00Z</dcterms:created>
  <dcterms:modified xsi:type="dcterms:W3CDTF">2024-10-19T08:54:59Z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