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2" r:id="rId2"/>
    <p:sldId id="297" r:id="rId3"/>
    <p:sldId id="298" r:id="rId4"/>
    <p:sldId id="301" r:id="rId5"/>
    <p:sldId id="292" r:id="rId6"/>
    <p:sldId id="293" r:id="rId7"/>
    <p:sldId id="306" r:id="rId8"/>
    <p:sldId id="300" r:id="rId9"/>
    <p:sldId id="303" r:id="rId10"/>
    <p:sldId id="304" r:id="rId11"/>
    <p:sldId id="307" r:id="rId12"/>
    <p:sldId id="308" r:id="rId13"/>
    <p:sldId id="309" r:id="rId14"/>
    <p:sldId id="305" r:id="rId15"/>
    <p:sldId id="296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BB7D9-128F-44F5-83D0-28EB9462842F}" v="1663" dt="2019-07-19T09:10:45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Egea" userId="293b2a29-aafa-4f3d-887d-a9352f748aa9" providerId="ADAL" clId="{03ABB7D9-128F-44F5-83D0-28EB9462842F}"/>
    <pc:docChg chg="undo custSel addSld delSld modSld sldOrd">
      <pc:chgData name="Miguel Egea" userId="293b2a29-aafa-4f3d-887d-a9352f748aa9" providerId="ADAL" clId="{03ABB7D9-128F-44F5-83D0-28EB9462842F}" dt="2019-07-19T09:10:45.893" v="1664" actId="20577"/>
      <pc:docMkLst>
        <pc:docMk/>
      </pc:docMkLst>
      <pc:sldChg chg="addSp modSp">
        <pc:chgData name="Miguel Egea" userId="293b2a29-aafa-4f3d-887d-a9352f748aa9" providerId="ADAL" clId="{03ABB7D9-128F-44F5-83D0-28EB9462842F}" dt="2019-07-19T08:33:31.837" v="23" actId="1076"/>
        <pc:sldMkLst>
          <pc:docMk/>
          <pc:sldMk cId="0" sldId="296"/>
        </pc:sldMkLst>
        <pc:picChg chg="add mod">
          <ac:chgData name="Miguel Egea" userId="293b2a29-aafa-4f3d-887d-a9352f748aa9" providerId="ADAL" clId="{03ABB7D9-128F-44F5-83D0-28EB9462842F}" dt="2019-07-19T08:33:31.837" v="23" actId="1076"/>
          <ac:picMkLst>
            <pc:docMk/>
            <pc:sldMk cId="0" sldId="296"/>
            <ac:picMk id="15" creationId="{6306B9BE-4F4A-4BB3-977D-BE75262F5C89}"/>
          </ac:picMkLst>
        </pc:picChg>
      </pc:sldChg>
      <pc:sldChg chg="del">
        <pc:chgData name="Miguel Egea" userId="293b2a29-aafa-4f3d-887d-a9352f748aa9" providerId="ADAL" clId="{03ABB7D9-128F-44F5-83D0-28EB9462842F}" dt="2019-07-19T08:33:07.502" v="19" actId="2696"/>
        <pc:sldMkLst>
          <pc:docMk/>
          <pc:sldMk cId="0" sldId="299"/>
        </pc:sldMkLst>
      </pc:sldChg>
      <pc:sldChg chg="addSp delSp modSp modAnim">
        <pc:chgData name="Miguel Egea" userId="293b2a29-aafa-4f3d-887d-a9352f748aa9" providerId="ADAL" clId="{03ABB7D9-128F-44F5-83D0-28EB9462842F}" dt="2019-07-19T08:58:06.959" v="1219"/>
        <pc:sldMkLst>
          <pc:docMk/>
          <pc:sldMk cId="3735672816" sldId="300"/>
        </pc:sldMkLst>
        <pc:spChg chg="mod">
          <ac:chgData name="Miguel Egea" userId="293b2a29-aafa-4f3d-887d-a9352f748aa9" providerId="ADAL" clId="{03ABB7D9-128F-44F5-83D0-28EB9462842F}" dt="2019-07-19T08:31:41.464" v="1" actId="14100"/>
          <ac:spMkLst>
            <pc:docMk/>
            <pc:sldMk cId="3735672816" sldId="300"/>
            <ac:spMk id="12" creationId="{F73559B2-5155-45BE-89CD-8CCC9C00957B}"/>
          </ac:spMkLst>
        </pc:spChg>
        <pc:spChg chg="mod">
          <ac:chgData name="Miguel Egea" userId="293b2a29-aafa-4f3d-887d-a9352f748aa9" providerId="ADAL" clId="{03ABB7D9-128F-44F5-83D0-28EB9462842F}" dt="2019-07-19T08:31:50.286" v="2" actId="1076"/>
          <ac:spMkLst>
            <pc:docMk/>
            <pc:sldMk cId="3735672816" sldId="300"/>
            <ac:spMk id="19" creationId="{E5C37AA6-15C7-44D0-89F8-D41B2E3AC26E}"/>
          </ac:spMkLst>
        </pc:spChg>
        <pc:spChg chg="add mod">
          <ac:chgData name="Miguel Egea" userId="293b2a29-aafa-4f3d-887d-a9352f748aa9" providerId="ADAL" clId="{03ABB7D9-128F-44F5-83D0-28EB9462842F}" dt="2019-07-19T08:55:55.463" v="1177" actId="478"/>
          <ac:spMkLst>
            <pc:docMk/>
            <pc:sldMk cId="3735672816" sldId="300"/>
            <ac:spMk id="24" creationId="{F37CE44C-B55E-490D-973E-3BA85EAD50AC}"/>
          </ac:spMkLst>
        </pc:spChg>
        <pc:grpChg chg="add mod">
          <ac:chgData name="Miguel Egea" userId="293b2a29-aafa-4f3d-887d-a9352f748aa9" providerId="ADAL" clId="{03ABB7D9-128F-44F5-83D0-28EB9462842F}" dt="2019-07-19T08:56:03.334" v="1179" actId="1076"/>
          <ac:grpSpMkLst>
            <pc:docMk/>
            <pc:sldMk cId="3735672816" sldId="300"/>
            <ac:grpSpMk id="25" creationId="{B37FD537-0B6E-4254-8931-117136B2EA6E}"/>
          </ac:grpSpMkLst>
        </pc:grpChg>
        <pc:picChg chg="del">
          <ac:chgData name="Miguel Egea" userId="293b2a29-aafa-4f3d-887d-a9352f748aa9" providerId="ADAL" clId="{03ABB7D9-128F-44F5-83D0-28EB9462842F}" dt="2019-07-19T08:55:55.463" v="1177" actId="478"/>
          <ac:picMkLst>
            <pc:docMk/>
            <pc:sldMk cId="3735672816" sldId="300"/>
            <ac:picMk id="16" creationId="{1E603EA7-FDDC-4BA1-BC05-D367B2E1A737}"/>
          </ac:picMkLst>
        </pc:picChg>
      </pc:sldChg>
      <pc:sldChg chg="addSp delSp modSp modAnim">
        <pc:chgData name="Miguel Egea" userId="293b2a29-aafa-4f3d-887d-a9352f748aa9" providerId="ADAL" clId="{03ABB7D9-128F-44F5-83D0-28EB9462842F}" dt="2019-07-19T08:56:20.035" v="1182" actId="1076"/>
        <pc:sldMkLst>
          <pc:docMk/>
          <pc:sldMk cId="2763453106" sldId="303"/>
        </pc:sldMkLst>
        <pc:spChg chg="mod">
          <ac:chgData name="Miguel Egea" userId="293b2a29-aafa-4f3d-887d-a9352f748aa9" providerId="ADAL" clId="{03ABB7D9-128F-44F5-83D0-28EB9462842F}" dt="2019-07-19T08:32:13.672" v="17" actId="20577"/>
          <ac:spMkLst>
            <pc:docMk/>
            <pc:sldMk cId="2763453106" sldId="303"/>
            <ac:spMk id="7" creationId="{C9C3235F-66B1-459D-9AB5-C478A93E3020}"/>
          </ac:spMkLst>
        </pc:spChg>
        <pc:grpChg chg="add mod">
          <ac:chgData name="Miguel Egea" userId="293b2a29-aafa-4f3d-887d-a9352f748aa9" providerId="ADAL" clId="{03ABB7D9-128F-44F5-83D0-28EB9462842F}" dt="2019-07-19T08:56:20.035" v="1182" actId="1076"/>
          <ac:grpSpMkLst>
            <pc:docMk/>
            <pc:sldMk cId="2763453106" sldId="303"/>
            <ac:grpSpMk id="15" creationId="{0A0E22A1-10F8-480A-87C3-AFF607F3B4DB}"/>
          </ac:grpSpMkLst>
        </pc:grpChg>
        <pc:picChg chg="del">
          <ac:chgData name="Miguel Egea" userId="293b2a29-aafa-4f3d-887d-a9352f748aa9" providerId="ADAL" clId="{03ABB7D9-128F-44F5-83D0-28EB9462842F}" dt="2019-07-19T08:56:15.958" v="1180" actId="478"/>
          <ac:picMkLst>
            <pc:docMk/>
            <pc:sldMk cId="2763453106" sldId="303"/>
            <ac:picMk id="16" creationId="{1E603EA7-FDDC-4BA1-BC05-D367B2E1A737}"/>
          </ac:picMkLst>
        </pc:picChg>
      </pc:sldChg>
      <pc:sldChg chg="addSp delSp modSp add addAnim delAnim modAnim">
        <pc:chgData name="Miguel Egea" userId="293b2a29-aafa-4f3d-887d-a9352f748aa9" providerId="ADAL" clId="{03ABB7D9-128F-44F5-83D0-28EB9462842F}" dt="2019-07-19T08:58:15.773" v="1220"/>
        <pc:sldMkLst>
          <pc:docMk/>
          <pc:sldMk cId="2284491226" sldId="304"/>
        </pc:sldMkLst>
        <pc:spChg chg="mod ord">
          <ac:chgData name="Miguel Egea" userId="293b2a29-aafa-4f3d-887d-a9352f748aa9" providerId="ADAL" clId="{03ABB7D9-128F-44F5-83D0-28EB9462842F}" dt="2019-07-19T08:37:39.146" v="170" actId="1036"/>
          <ac:spMkLst>
            <pc:docMk/>
            <pc:sldMk cId="2284491226" sldId="304"/>
            <ac:spMk id="3" creationId="{A45F8D93-B297-4303-9766-6F6FEC563E0F}"/>
          </ac:spMkLst>
        </pc:spChg>
        <pc:spChg chg="mod ord">
          <ac:chgData name="Miguel Egea" userId="293b2a29-aafa-4f3d-887d-a9352f748aa9" providerId="ADAL" clId="{03ABB7D9-128F-44F5-83D0-28EB9462842F}" dt="2019-07-19T08:37:39.146" v="170" actId="1036"/>
          <ac:spMkLst>
            <pc:docMk/>
            <pc:sldMk cId="2284491226" sldId="304"/>
            <ac:spMk id="11" creationId="{5C21806C-C539-4DC5-9613-C49A1DD760FB}"/>
          </ac:spMkLst>
        </pc:spChg>
        <pc:spChg chg="mod ord">
          <ac:chgData name="Miguel Egea" userId="293b2a29-aafa-4f3d-887d-a9352f748aa9" providerId="ADAL" clId="{03ABB7D9-128F-44F5-83D0-28EB9462842F}" dt="2019-07-19T08:37:39.146" v="170" actId="1036"/>
          <ac:spMkLst>
            <pc:docMk/>
            <pc:sldMk cId="2284491226" sldId="304"/>
            <ac:spMk id="12" creationId="{F73559B2-5155-45BE-89CD-8CCC9C00957B}"/>
          </ac:spMkLst>
        </pc:spChg>
        <pc:spChg chg="add del mod ord">
          <ac:chgData name="Miguel Egea" userId="293b2a29-aafa-4f3d-887d-a9352f748aa9" providerId="ADAL" clId="{03ABB7D9-128F-44F5-83D0-28EB9462842F}" dt="2019-07-19T08:37:39.146" v="170" actId="1036"/>
          <ac:spMkLst>
            <pc:docMk/>
            <pc:sldMk cId="2284491226" sldId="304"/>
            <ac:spMk id="13" creationId="{8112A94A-045E-4C26-B466-F87FD06F83C4}"/>
          </ac:spMkLst>
        </pc:spChg>
        <pc:grpChg chg="add mod ord">
          <ac:chgData name="Miguel Egea" userId="293b2a29-aafa-4f3d-887d-a9352f748aa9" providerId="ADAL" clId="{03ABB7D9-128F-44F5-83D0-28EB9462842F}" dt="2019-07-19T08:56:53.036" v="1189" actId="1076"/>
          <ac:grpSpMkLst>
            <pc:docMk/>
            <pc:sldMk cId="2284491226" sldId="304"/>
            <ac:grpSpMk id="9" creationId="{3DAEEB59-0E77-400F-B4D0-BBECF0D7F06C}"/>
          </ac:grpSpMkLst>
        </pc:grpChg>
        <pc:picChg chg="del mod">
          <ac:chgData name="Miguel Egea" userId="293b2a29-aafa-4f3d-887d-a9352f748aa9" providerId="ADAL" clId="{03ABB7D9-128F-44F5-83D0-28EB9462842F}" dt="2019-07-19T08:56:23.094" v="1183" actId="478"/>
          <ac:picMkLst>
            <pc:docMk/>
            <pc:sldMk cId="2284491226" sldId="304"/>
            <ac:picMk id="16" creationId="{1E603EA7-FDDC-4BA1-BC05-D367B2E1A737}"/>
          </ac:picMkLst>
        </pc:picChg>
      </pc:sldChg>
      <pc:sldChg chg="modSp add ord">
        <pc:chgData name="Miguel Egea" userId="293b2a29-aafa-4f3d-887d-a9352f748aa9" providerId="ADAL" clId="{03ABB7D9-128F-44F5-83D0-28EB9462842F}" dt="2019-07-19T09:10:31.393" v="1649" actId="14100"/>
        <pc:sldMkLst>
          <pc:docMk/>
          <pc:sldMk cId="2629994331" sldId="305"/>
        </pc:sldMkLst>
        <pc:spChg chg="mod">
          <ac:chgData name="Miguel Egea" userId="293b2a29-aafa-4f3d-887d-a9352f748aa9" providerId="ADAL" clId="{03ABB7D9-128F-44F5-83D0-28EB9462842F}" dt="2019-07-19T09:10:31.393" v="1649" actId="14100"/>
          <ac:spMkLst>
            <pc:docMk/>
            <pc:sldMk cId="2629994331" sldId="305"/>
            <ac:spMk id="2" creationId="{F9B8B4E2-74DB-462A-B50E-386DAB93A7FE}"/>
          </ac:spMkLst>
        </pc:spChg>
      </pc:sldChg>
      <pc:sldChg chg="addSp delSp modSp add modAnim">
        <pc:chgData name="Miguel Egea" userId="293b2a29-aafa-4f3d-887d-a9352f748aa9" providerId="ADAL" clId="{03ABB7D9-128F-44F5-83D0-28EB9462842F}" dt="2019-07-19T08:55:14.600" v="1176"/>
        <pc:sldMkLst>
          <pc:docMk/>
          <pc:sldMk cId="4068038106" sldId="306"/>
        </pc:sldMkLst>
        <pc:spChg chg="del">
          <ac:chgData name="Miguel Egea" userId="293b2a29-aafa-4f3d-887d-a9352f748aa9" providerId="ADAL" clId="{03ABB7D9-128F-44F5-83D0-28EB9462842F}" dt="2019-07-19T08:42:51.899" v="174"/>
          <ac:spMkLst>
            <pc:docMk/>
            <pc:sldMk cId="4068038106" sldId="306"/>
            <ac:spMk id="2" creationId="{7FB1F8B7-1296-406A-A7C5-10BA06C226B9}"/>
          </ac:spMkLst>
        </pc:spChg>
        <pc:spChg chg="del">
          <ac:chgData name="Miguel Egea" userId="293b2a29-aafa-4f3d-887d-a9352f748aa9" providerId="ADAL" clId="{03ABB7D9-128F-44F5-83D0-28EB9462842F}" dt="2019-07-19T08:42:51.899" v="174"/>
          <ac:spMkLst>
            <pc:docMk/>
            <pc:sldMk cId="4068038106" sldId="306"/>
            <ac:spMk id="3" creationId="{E02F2107-30A9-4804-8A85-86C76C12DD23}"/>
          </ac:spMkLst>
        </pc:spChg>
        <pc:spChg chg="del">
          <ac:chgData name="Miguel Egea" userId="293b2a29-aafa-4f3d-887d-a9352f748aa9" providerId="ADAL" clId="{03ABB7D9-128F-44F5-83D0-28EB9462842F}" dt="2019-07-19T08:42:51.899" v="174"/>
          <ac:spMkLst>
            <pc:docMk/>
            <pc:sldMk cId="4068038106" sldId="306"/>
            <ac:spMk id="4" creationId="{17A2631E-FC11-4588-B90A-1DFF50F3B829}"/>
          </ac:spMkLst>
        </pc:spChg>
        <pc:spChg chg="add mod">
          <ac:chgData name="Miguel Egea" userId="293b2a29-aafa-4f3d-887d-a9352f748aa9" providerId="ADAL" clId="{03ABB7D9-128F-44F5-83D0-28EB9462842F}" dt="2019-07-19T08:49:28.359" v="1119" actId="1076"/>
          <ac:spMkLst>
            <pc:docMk/>
            <pc:sldMk cId="4068038106" sldId="306"/>
            <ac:spMk id="5" creationId="{4D534C17-8B22-4C88-9559-E1F7DF1CD2D3}"/>
          </ac:spMkLst>
        </pc:spChg>
        <pc:spChg chg="add mod">
          <ac:chgData name="Miguel Egea" userId="293b2a29-aafa-4f3d-887d-a9352f748aa9" providerId="ADAL" clId="{03ABB7D9-128F-44F5-83D0-28EB9462842F}" dt="2019-07-19T08:43:05.424" v="200" actId="20577"/>
          <ac:spMkLst>
            <pc:docMk/>
            <pc:sldMk cId="4068038106" sldId="306"/>
            <ac:spMk id="6" creationId="{441DE6CE-3A7A-452F-BBB7-1E17C3D84A9D}"/>
          </ac:spMkLst>
        </pc:spChg>
        <pc:spChg chg="add mod">
          <ac:chgData name="Miguel Egea" userId="293b2a29-aafa-4f3d-887d-a9352f748aa9" providerId="ADAL" clId="{03ABB7D9-128F-44F5-83D0-28EB9462842F}" dt="2019-07-19T08:55:11.536" v="1175" actId="164"/>
          <ac:spMkLst>
            <pc:docMk/>
            <pc:sldMk cId="4068038106" sldId="306"/>
            <ac:spMk id="8" creationId="{BFF33D71-A62A-4B4A-B500-EE74250D9DFB}"/>
          </ac:spMkLst>
        </pc:spChg>
        <pc:spChg chg="mod topLvl">
          <ac:chgData name="Miguel Egea" userId="293b2a29-aafa-4f3d-887d-a9352f748aa9" providerId="ADAL" clId="{03ABB7D9-128F-44F5-83D0-28EB9462842F}" dt="2019-07-19T08:54:07.142" v="1161" actId="164"/>
          <ac:spMkLst>
            <pc:docMk/>
            <pc:sldMk cId="4068038106" sldId="306"/>
            <ac:spMk id="11" creationId="{032F3D03-78D1-4EA0-8459-67701AEACAEE}"/>
          </ac:spMkLst>
        </pc:spChg>
        <pc:spChg chg="mod topLvl">
          <ac:chgData name="Miguel Egea" userId="293b2a29-aafa-4f3d-887d-a9352f748aa9" providerId="ADAL" clId="{03ABB7D9-128F-44F5-83D0-28EB9462842F}" dt="2019-07-19T08:54:07.142" v="1161" actId="164"/>
          <ac:spMkLst>
            <pc:docMk/>
            <pc:sldMk cId="4068038106" sldId="306"/>
            <ac:spMk id="12" creationId="{9CCA40BE-DCE0-4094-BF89-98B8A43D4F87}"/>
          </ac:spMkLst>
        </pc:spChg>
        <pc:spChg chg="mod topLvl">
          <ac:chgData name="Miguel Egea" userId="293b2a29-aafa-4f3d-887d-a9352f748aa9" providerId="ADAL" clId="{03ABB7D9-128F-44F5-83D0-28EB9462842F}" dt="2019-07-19T08:54:07.142" v="1161" actId="164"/>
          <ac:spMkLst>
            <pc:docMk/>
            <pc:sldMk cId="4068038106" sldId="306"/>
            <ac:spMk id="13" creationId="{BF2F6F38-5C83-4AC4-AFBD-077E6B863CED}"/>
          </ac:spMkLst>
        </pc:spChg>
        <pc:spChg chg="mod topLvl">
          <ac:chgData name="Miguel Egea" userId="293b2a29-aafa-4f3d-887d-a9352f748aa9" providerId="ADAL" clId="{03ABB7D9-128F-44F5-83D0-28EB9462842F}" dt="2019-07-19T08:54:07.142" v="1161" actId="164"/>
          <ac:spMkLst>
            <pc:docMk/>
            <pc:sldMk cId="4068038106" sldId="306"/>
            <ac:spMk id="14" creationId="{59399E97-F434-4814-A57F-D5D454D82FFF}"/>
          </ac:spMkLst>
        </pc:spChg>
        <pc:spChg chg="mod topLvl">
          <ac:chgData name="Miguel Egea" userId="293b2a29-aafa-4f3d-887d-a9352f748aa9" providerId="ADAL" clId="{03ABB7D9-128F-44F5-83D0-28EB9462842F}" dt="2019-07-19T08:54:07.142" v="1161" actId="164"/>
          <ac:spMkLst>
            <pc:docMk/>
            <pc:sldMk cId="4068038106" sldId="306"/>
            <ac:spMk id="15" creationId="{AAA58DA5-7D8B-41F6-91F2-00E57EA13DC3}"/>
          </ac:spMkLst>
        </pc:spChg>
        <pc:spChg chg="mod topLvl">
          <ac:chgData name="Miguel Egea" userId="293b2a29-aafa-4f3d-887d-a9352f748aa9" providerId="ADAL" clId="{03ABB7D9-128F-44F5-83D0-28EB9462842F}" dt="2019-07-19T08:54:07.142" v="1161" actId="164"/>
          <ac:spMkLst>
            <pc:docMk/>
            <pc:sldMk cId="4068038106" sldId="306"/>
            <ac:spMk id="16" creationId="{6C19C167-EB08-4937-95AE-9549B8CA7272}"/>
          </ac:spMkLst>
        </pc:spChg>
        <pc:spChg chg="mod topLvl">
          <ac:chgData name="Miguel Egea" userId="293b2a29-aafa-4f3d-887d-a9352f748aa9" providerId="ADAL" clId="{03ABB7D9-128F-44F5-83D0-28EB9462842F}" dt="2019-07-19T08:54:29.615" v="1162" actId="164"/>
          <ac:spMkLst>
            <pc:docMk/>
            <pc:sldMk cId="4068038106" sldId="306"/>
            <ac:spMk id="17" creationId="{44D94924-9ED1-4E8D-AD1F-EB3519B99BD2}"/>
          </ac:spMkLst>
        </pc:spChg>
        <pc:spChg chg="mod topLvl">
          <ac:chgData name="Miguel Egea" userId="293b2a29-aafa-4f3d-887d-a9352f748aa9" providerId="ADAL" clId="{03ABB7D9-128F-44F5-83D0-28EB9462842F}" dt="2019-07-19T08:54:29.615" v="1162" actId="164"/>
          <ac:spMkLst>
            <pc:docMk/>
            <pc:sldMk cId="4068038106" sldId="306"/>
            <ac:spMk id="18" creationId="{9FA9005C-B640-4FFA-9D62-B3C65A8661F5}"/>
          </ac:spMkLst>
        </pc:spChg>
        <pc:spChg chg="mod topLvl">
          <ac:chgData name="Miguel Egea" userId="293b2a29-aafa-4f3d-887d-a9352f748aa9" providerId="ADAL" clId="{03ABB7D9-128F-44F5-83D0-28EB9462842F}" dt="2019-07-19T08:54:29.615" v="1162" actId="164"/>
          <ac:spMkLst>
            <pc:docMk/>
            <pc:sldMk cId="4068038106" sldId="306"/>
            <ac:spMk id="19" creationId="{83FAD53D-902B-4DA4-9CC8-95B1463B8E0E}"/>
          </ac:spMkLst>
        </pc:spChg>
        <pc:spChg chg="mod topLvl">
          <ac:chgData name="Miguel Egea" userId="293b2a29-aafa-4f3d-887d-a9352f748aa9" providerId="ADAL" clId="{03ABB7D9-128F-44F5-83D0-28EB9462842F}" dt="2019-07-19T08:54:29.615" v="1162" actId="164"/>
          <ac:spMkLst>
            <pc:docMk/>
            <pc:sldMk cId="4068038106" sldId="306"/>
            <ac:spMk id="20" creationId="{793F42C2-D9DE-42F3-B713-226807305B39}"/>
          </ac:spMkLst>
        </pc:spChg>
        <pc:spChg chg="mod topLvl">
          <ac:chgData name="Miguel Egea" userId="293b2a29-aafa-4f3d-887d-a9352f748aa9" providerId="ADAL" clId="{03ABB7D9-128F-44F5-83D0-28EB9462842F}" dt="2019-07-19T08:54:29.615" v="1162" actId="164"/>
          <ac:spMkLst>
            <pc:docMk/>
            <pc:sldMk cId="4068038106" sldId="306"/>
            <ac:spMk id="21" creationId="{904AB064-300A-4C78-BB64-E28C1A3F03D6}"/>
          </ac:spMkLst>
        </pc:spChg>
        <pc:spChg chg="mod topLvl">
          <ac:chgData name="Miguel Egea" userId="293b2a29-aafa-4f3d-887d-a9352f748aa9" providerId="ADAL" clId="{03ABB7D9-128F-44F5-83D0-28EB9462842F}" dt="2019-07-19T08:54:29.615" v="1162" actId="164"/>
          <ac:spMkLst>
            <pc:docMk/>
            <pc:sldMk cId="4068038106" sldId="306"/>
            <ac:spMk id="22" creationId="{1014C780-7795-47E3-B032-0382637FBCE7}"/>
          </ac:spMkLst>
        </pc:spChg>
        <pc:spChg chg="mod topLvl">
          <ac:chgData name="Miguel Egea" userId="293b2a29-aafa-4f3d-887d-a9352f748aa9" providerId="ADAL" clId="{03ABB7D9-128F-44F5-83D0-28EB9462842F}" dt="2019-07-19T08:54:38.079" v="1163" actId="164"/>
          <ac:spMkLst>
            <pc:docMk/>
            <pc:sldMk cId="4068038106" sldId="306"/>
            <ac:spMk id="23" creationId="{9D5F3BF6-4159-463A-ACEA-FE7A9B00D02D}"/>
          </ac:spMkLst>
        </pc:spChg>
        <pc:spChg chg="mod topLvl">
          <ac:chgData name="Miguel Egea" userId="293b2a29-aafa-4f3d-887d-a9352f748aa9" providerId="ADAL" clId="{03ABB7D9-128F-44F5-83D0-28EB9462842F}" dt="2019-07-19T08:54:38.079" v="1163" actId="164"/>
          <ac:spMkLst>
            <pc:docMk/>
            <pc:sldMk cId="4068038106" sldId="306"/>
            <ac:spMk id="24" creationId="{1B1D6709-0D12-47CC-B05F-80D5BB776633}"/>
          </ac:spMkLst>
        </pc:spChg>
        <pc:spChg chg="mod topLvl">
          <ac:chgData name="Miguel Egea" userId="293b2a29-aafa-4f3d-887d-a9352f748aa9" providerId="ADAL" clId="{03ABB7D9-128F-44F5-83D0-28EB9462842F}" dt="2019-07-19T08:54:38.079" v="1163" actId="164"/>
          <ac:spMkLst>
            <pc:docMk/>
            <pc:sldMk cId="4068038106" sldId="306"/>
            <ac:spMk id="25" creationId="{08F5B4CA-AB82-45D7-8472-31A731E2264B}"/>
          </ac:spMkLst>
        </pc:spChg>
        <pc:spChg chg="mod topLvl">
          <ac:chgData name="Miguel Egea" userId="293b2a29-aafa-4f3d-887d-a9352f748aa9" providerId="ADAL" clId="{03ABB7D9-128F-44F5-83D0-28EB9462842F}" dt="2019-07-19T08:54:38.079" v="1163" actId="164"/>
          <ac:spMkLst>
            <pc:docMk/>
            <pc:sldMk cId="4068038106" sldId="306"/>
            <ac:spMk id="26" creationId="{464ADD46-C5A9-4BC1-9C8C-607CB514729B}"/>
          </ac:spMkLst>
        </pc:spChg>
        <pc:spChg chg="mod topLvl">
          <ac:chgData name="Miguel Egea" userId="293b2a29-aafa-4f3d-887d-a9352f748aa9" providerId="ADAL" clId="{03ABB7D9-128F-44F5-83D0-28EB9462842F}" dt="2019-07-19T08:54:38.079" v="1163" actId="164"/>
          <ac:spMkLst>
            <pc:docMk/>
            <pc:sldMk cId="4068038106" sldId="306"/>
            <ac:spMk id="27" creationId="{D5F080E3-505F-4CBD-B610-29E98EEBFCB6}"/>
          </ac:spMkLst>
        </pc:spChg>
        <pc:spChg chg="mod topLvl">
          <ac:chgData name="Miguel Egea" userId="293b2a29-aafa-4f3d-887d-a9352f748aa9" providerId="ADAL" clId="{03ABB7D9-128F-44F5-83D0-28EB9462842F}" dt="2019-07-19T08:54:38.079" v="1163" actId="164"/>
          <ac:spMkLst>
            <pc:docMk/>
            <pc:sldMk cId="4068038106" sldId="306"/>
            <ac:spMk id="28" creationId="{B576C901-8F01-46B6-83FC-58C5A2DFFDC1}"/>
          </ac:spMkLst>
        </pc:spChg>
        <pc:grpChg chg="del mod">
          <ac:chgData name="Miguel Egea" userId="293b2a29-aafa-4f3d-887d-a9352f748aa9" providerId="ADAL" clId="{03ABB7D9-128F-44F5-83D0-28EB9462842F}" dt="2019-07-19T08:52:56.200" v="1149" actId="165"/>
          <ac:grpSpMkLst>
            <pc:docMk/>
            <pc:sldMk cId="4068038106" sldId="306"/>
            <ac:grpSpMk id="10" creationId="{33EBB611-793D-4160-BD68-ABD539912C76}"/>
          </ac:grpSpMkLst>
        </pc:grpChg>
        <pc:grpChg chg="add mod">
          <ac:chgData name="Miguel Egea" userId="293b2a29-aafa-4f3d-887d-a9352f748aa9" providerId="ADAL" clId="{03ABB7D9-128F-44F5-83D0-28EB9462842F}" dt="2019-07-19T08:54:07.142" v="1161" actId="164"/>
          <ac:grpSpMkLst>
            <pc:docMk/>
            <pc:sldMk cId="4068038106" sldId="306"/>
            <ac:grpSpMk id="29" creationId="{92AC5BAA-38E6-4608-8B9D-1CB81584C948}"/>
          </ac:grpSpMkLst>
        </pc:grpChg>
        <pc:grpChg chg="add mod">
          <ac:chgData name="Miguel Egea" userId="293b2a29-aafa-4f3d-887d-a9352f748aa9" providerId="ADAL" clId="{03ABB7D9-128F-44F5-83D0-28EB9462842F}" dt="2019-07-19T08:54:29.615" v="1162" actId="164"/>
          <ac:grpSpMkLst>
            <pc:docMk/>
            <pc:sldMk cId="4068038106" sldId="306"/>
            <ac:grpSpMk id="30" creationId="{ADD01A02-1527-43DB-A283-CACFE82478B9}"/>
          </ac:grpSpMkLst>
        </pc:grpChg>
        <pc:grpChg chg="add mod">
          <ac:chgData name="Miguel Egea" userId="293b2a29-aafa-4f3d-887d-a9352f748aa9" providerId="ADAL" clId="{03ABB7D9-128F-44F5-83D0-28EB9462842F}" dt="2019-07-19T08:54:38.079" v="1163" actId="164"/>
          <ac:grpSpMkLst>
            <pc:docMk/>
            <pc:sldMk cId="4068038106" sldId="306"/>
            <ac:grpSpMk id="31" creationId="{9436BA4E-A491-4C92-9963-352BB8599570}"/>
          </ac:grpSpMkLst>
        </pc:grpChg>
        <pc:grpChg chg="add mod">
          <ac:chgData name="Miguel Egea" userId="293b2a29-aafa-4f3d-887d-a9352f748aa9" providerId="ADAL" clId="{03ABB7D9-128F-44F5-83D0-28EB9462842F}" dt="2019-07-19T08:55:11.536" v="1175" actId="164"/>
          <ac:grpSpMkLst>
            <pc:docMk/>
            <pc:sldMk cId="4068038106" sldId="306"/>
            <ac:grpSpMk id="32" creationId="{B232C1CA-4538-4C3A-B6FE-79260F832252}"/>
          </ac:grpSpMkLst>
        </pc:grpChg>
        <pc:graphicFrameChg chg="add del mod">
          <ac:chgData name="Miguel Egea" userId="293b2a29-aafa-4f3d-887d-a9352f748aa9" providerId="ADAL" clId="{03ABB7D9-128F-44F5-83D0-28EB9462842F}" dt="2019-07-19T08:52:45.047" v="1148" actId="18245"/>
          <ac:graphicFrameMkLst>
            <pc:docMk/>
            <pc:sldMk cId="4068038106" sldId="306"/>
            <ac:graphicFrameMk id="7" creationId="{8F1879E6-2CB6-49D1-A4C0-99CCC1999A60}"/>
          </ac:graphicFrameMkLst>
        </pc:graphicFrameChg>
        <pc:picChg chg="add mod">
          <ac:chgData name="Miguel Egea" userId="293b2a29-aafa-4f3d-887d-a9352f748aa9" providerId="ADAL" clId="{03ABB7D9-128F-44F5-83D0-28EB9462842F}" dt="2019-07-19T08:55:11.536" v="1175" actId="164"/>
          <ac:picMkLst>
            <pc:docMk/>
            <pc:sldMk cId="4068038106" sldId="306"/>
            <ac:picMk id="9" creationId="{520D8E5D-44D4-4771-A4B9-EFF54FC8D481}"/>
          </ac:picMkLst>
        </pc:picChg>
      </pc:sldChg>
      <pc:sldChg chg="addSp delSp modSp add delAnim modAnim">
        <pc:chgData name="Miguel Egea" userId="293b2a29-aafa-4f3d-887d-a9352f748aa9" providerId="ADAL" clId="{03ABB7D9-128F-44F5-83D0-28EB9462842F}" dt="2019-07-19T09:04:28.329" v="1296" actId="20577"/>
        <pc:sldMkLst>
          <pc:docMk/>
          <pc:sldMk cId="560023331" sldId="307"/>
        </pc:sldMkLst>
        <pc:spChg chg="add del mod">
          <ac:chgData name="Miguel Egea" userId="293b2a29-aafa-4f3d-887d-a9352f748aa9" providerId="ADAL" clId="{03ABB7D9-128F-44F5-83D0-28EB9462842F}" dt="2019-07-19T08:58:56.963" v="1225"/>
          <ac:spMkLst>
            <pc:docMk/>
            <pc:sldMk cId="560023331" sldId="307"/>
            <ac:spMk id="2" creationId="{349E33C9-F853-4A26-82D2-E1A572C493FF}"/>
          </ac:spMkLst>
        </pc:spChg>
        <pc:spChg chg="del mod">
          <ac:chgData name="Miguel Egea" userId="293b2a29-aafa-4f3d-887d-a9352f748aa9" providerId="ADAL" clId="{03ABB7D9-128F-44F5-83D0-28EB9462842F}" dt="2019-07-19T08:57:38.601" v="1214"/>
          <ac:spMkLst>
            <pc:docMk/>
            <pc:sldMk cId="560023331" sldId="307"/>
            <ac:spMk id="3" creationId="{A45F8D93-B297-4303-9766-6F6FEC563E0F}"/>
          </ac:spMkLst>
        </pc:spChg>
        <pc:spChg chg="add mod">
          <ac:chgData name="Miguel Egea" userId="293b2a29-aafa-4f3d-887d-a9352f748aa9" providerId="ADAL" clId="{03ABB7D9-128F-44F5-83D0-28EB9462842F}" dt="2019-07-19T09:04:04.592" v="1278" actId="6549"/>
          <ac:spMkLst>
            <pc:docMk/>
            <pc:sldMk cId="560023331" sldId="307"/>
            <ac:spMk id="6" creationId="{38CA4788-87A6-4943-B055-39C191BDD7C6}"/>
          </ac:spMkLst>
        </pc:spChg>
        <pc:spChg chg="mod">
          <ac:chgData name="Miguel Egea" userId="293b2a29-aafa-4f3d-887d-a9352f748aa9" providerId="ADAL" clId="{03ABB7D9-128F-44F5-83D0-28EB9462842F}" dt="2019-07-19T08:57:16.782" v="1209" actId="20577"/>
          <ac:spMkLst>
            <pc:docMk/>
            <pc:sldMk cId="560023331" sldId="307"/>
            <ac:spMk id="7" creationId="{C9C3235F-66B1-459D-9AB5-C478A93E3020}"/>
          </ac:spMkLst>
        </pc:spChg>
        <pc:spChg chg="add mod">
          <ac:chgData name="Miguel Egea" userId="293b2a29-aafa-4f3d-887d-a9352f748aa9" providerId="ADAL" clId="{03ABB7D9-128F-44F5-83D0-28EB9462842F}" dt="2019-07-19T09:04:28.329" v="1296" actId="20577"/>
          <ac:spMkLst>
            <pc:docMk/>
            <pc:sldMk cId="560023331" sldId="307"/>
            <ac:spMk id="8" creationId="{390B34EE-C8FF-4D60-A3C8-9903DCCEC8D4}"/>
          </ac:spMkLst>
        </pc:spChg>
        <pc:spChg chg="del">
          <ac:chgData name="Miguel Egea" userId="293b2a29-aafa-4f3d-887d-a9352f748aa9" providerId="ADAL" clId="{03ABB7D9-128F-44F5-83D0-28EB9462842F}" dt="2019-07-19T08:57:38.582" v="1212" actId="478"/>
          <ac:spMkLst>
            <pc:docMk/>
            <pc:sldMk cId="560023331" sldId="307"/>
            <ac:spMk id="10" creationId="{4971303A-B3F6-4E7A-B2F0-EDE2D0F32B57}"/>
          </ac:spMkLst>
        </pc:spChg>
        <pc:spChg chg="del mod">
          <ac:chgData name="Miguel Egea" userId="293b2a29-aafa-4f3d-887d-a9352f748aa9" providerId="ADAL" clId="{03ABB7D9-128F-44F5-83D0-28EB9462842F}" dt="2019-07-19T09:00:09.723" v="1235" actId="478"/>
          <ac:spMkLst>
            <pc:docMk/>
            <pc:sldMk cId="560023331" sldId="307"/>
            <ac:spMk id="11" creationId="{5C21806C-C539-4DC5-9613-C49A1DD760FB}"/>
          </ac:spMkLst>
        </pc:spChg>
        <pc:spChg chg="del">
          <ac:chgData name="Miguel Egea" userId="293b2a29-aafa-4f3d-887d-a9352f748aa9" providerId="ADAL" clId="{03ABB7D9-128F-44F5-83D0-28EB9462842F}" dt="2019-07-19T08:59:54.922" v="1231" actId="478"/>
          <ac:spMkLst>
            <pc:docMk/>
            <pc:sldMk cId="560023331" sldId="307"/>
            <ac:spMk id="12" creationId="{F73559B2-5155-45BE-89CD-8CCC9C00957B}"/>
          </ac:spMkLst>
        </pc:spChg>
        <pc:spChg chg="del">
          <ac:chgData name="Miguel Egea" userId="293b2a29-aafa-4f3d-887d-a9352f748aa9" providerId="ADAL" clId="{03ABB7D9-128F-44F5-83D0-28EB9462842F}" dt="2019-07-19T08:59:57.435" v="1232" actId="478"/>
          <ac:spMkLst>
            <pc:docMk/>
            <pc:sldMk cId="560023331" sldId="307"/>
            <ac:spMk id="13" creationId="{8112A94A-045E-4C26-B466-F87FD06F83C4}"/>
          </ac:spMkLst>
        </pc:spChg>
        <pc:spChg chg="mod">
          <ac:chgData name="Miguel Egea" userId="293b2a29-aafa-4f3d-887d-a9352f748aa9" providerId="ADAL" clId="{03ABB7D9-128F-44F5-83D0-28EB9462842F}" dt="2019-07-19T08:57:40.508" v="1215" actId="6549"/>
          <ac:spMkLst>
            <pc:docMk/>
            <pc:sldMk cId="560023331" sldId="307"/>
            <ac:spMk id="14" creationId="{B2BAB10F-6D86-47B8-8C53-E8B62CA58461}"/>
          </ac:spMkLst>
        </pc:spChg>
        <pc:spChg chg="mod">
          <ac:chgData name="Miguel Egea" userId="293b2a29-aafa-4f3d-887d-a9352f748aa9" providerId="ADAL" clId="{03ABB7D9-128F-44F5-83D0-28EB9462842F}" dt="2019-07-19T09:03:38.821" v="1273" actId="255"/>
          <ac:spMkLst>
            <pc:docMk/>
            <pc:sldMk cId="560023331" sldId="307"/>
            <ac:spMk id="28" creationId="{11552565-B923-460F-8B94-866EB639425E}"/>
          </ac:spMkLst>
        </pc:spChg>
        <pc:grpChg chg="del">
          <ac:chgData name="Miguel Egea" userId="293b2a29-aafa-4f3d-887d-a9352f748aa9" providerId="ADAL" clId="{03ABB7D9-128F-44F5-83D0-28EB9462842F}" dt="2019-07-19T08:57:46.028" v="1216" actId="478"/>
          <ac:grpSpMkLst>
            <pc:docMk/>
            <pc:sldMk cId="560023331" sldId="307"/>
            <ac:grpSpMk id="9" creationId="{3DAEEB59-0E77-400F-B4D0-BBECF0D7F06C}"/>
          </ac:grpSpMkLst>
        </pc:grpChg>
        <pc:grpChg chg="add mod">
          <ac:chgData name="Miguel Egea" userId="293b2a29-aafa-4f3d-887d-a9352f748aa9" providerId="ADAL" clId="{03ABB7D9-128F-44F5-83D0-28EB9462842F}" dt="2019-07-19T09:04:14.537" v="1279" actId="1076"/>
          <ac:grpSpMkLst>
            <pc:docMk/>
            <pc:sldMk cId="560023331" sldId="307"/>
            <ac:grpSpMk id="16" creationId="{61CA3E21-61DB-4E73-8A92-F719D0F6D42C}"/>
          </ac:grpSpMkLst>
        </pc:grpChg>
        <pc:grpChg chg="add mod">
          <ac:chgData name="Miguel Egea" userId="293b2a29-aafa-4f3d-887d-a9352f748aa9" providerId="ADAL" clId="{03ABB7D9-128F-44F5-83D0-28EB9462842F}" dt="2019-07-19T09:03:49.732" v="1275" actId="14100"/>
          <ac:grpSpMkLst>
            <pc:docMk/>
            <pc:sldMk cId="560023331" sldId="307"/>
            <ac:grpSpMk id="26" creationId="{F290EE28-18AF-42F3-BE07-A47B087E1E31}"/>
          </ac:grpSpMkLst>
        </pc:grpChg>
        <pc:grpChg chg="add mod">
          <ac:chgData name="Miguel Egea" userId="293b2a29-aafa-4f3d-887d-a9352f748aa9" providerId="ADAL" clId="{03ABB7D9-128F-44F5-83D0-28EB9462842F}" dt="2019-07-19T09:01:09.742" v="1261"/>
          <ac:grpSpMkLst>
            <pc:docMk/>
            <pc:sldMk cId="560023331" sldId="307"/>
            <ac:grpSpMk id="27" creationId="{A89CB1AB-E7B7-4C27-B420-772BDCC972E7}"/>
          </ac:grpSpMkLst>
        </pc:grpChg>
        <pc:graphicFrameChg chg="add del">
          <ac:chgData name="Miguel Egea" userId="293b2a29-aafa-4f3d-887d-a9352f748aa9" providerId="ADAL" clId="{03ABB7D9-128F-44F5-83D0-28EB9462842F}" dt="2019-07-19T08:58:56.958" v="1223"/>
          <ac:graphicFrameMkLst>
            <pc:docMk/>
            <pc:sldMk cId="560023331" sldId="307"/>
            <ac:graphicFrameMk id="4" creationId="{53B186CD-FBF4-4F20-AD2B-27B9B9A4FC8F}"/>
          </ac:graphicFrameMkLst>
        </pc:graphicFrameChg>
      </pc:sldChg>
      <pc:sldChg chg="addSp delSp modSp add">
        <pc:chgData name="Miguel Egea" userId="293b2a29-aafa-4f3d-887d-a9352f748aa9" providerId="ADAL" clId="{03ABB7D9-128F-44F5-83D0-28EB9462842F}" dt="2019-07-19T09:10:45.893" v="1664" actId="20577"/>
        <pc:sldMkLst>
          <pc:docMk/>
          <pc:sldMk cId="2844057130" sldId="308"/>
        </pc:sldMkLst>
        <pc:spChg chg="del">
          <ac:chgData name="Miguel Egea" userId="293b2a29-aafa-4f3d-887d-a9352f748aa9" providerId="ADAL" clId="{03ABB7D9-128F-44F5-83D0-28EB9462842F}" dt="2019-07-19T09:09:29.470" v="1592"/>
          <ac:spMkLst>
            <pc:docMk/>
            <pc:sldMk cId="2844057130" sldId="308"/>
            <ac:spMk id="2" creationId="{9F538B92-7431-4E80-9F10-F84E562F665D}"/>
          </ac:spMkLst>
        </pc:spChg>
        <pc:spChg chg="mod">
          <ac:chgData name="Miguel Egea" userId="293b2a29-aafa-4f3d-887d-a9352f748aa9" providerId="ADAL" clId="{03ABB7D9-128F-44F5-83D0-28EB9462842F}" dt="2019-07-19T09:06:32.624" v="1321" actId="6549"/>
          <ac:spMkLst>
            <pc:docMk/>
            <pc:sldMk cId="2844057130" sldId="308"/>
            <ac:spMk id="3" creationId="{D8ACF54E-D0B2-42E6-A68B-A277B2CEB9E4}"/>
          </ac:spMkLst>
        </pc:spChg>
        <pc:spChg chg="del">
          <ac:chgData name="Miguel Egea" userId="293b2a29-aafa-4f3d-887d-a9352f748aa9" providerId="ADAL" clId="{03ABB7D9-128F-44F5-83D0-28EB9462842F}" dt="2019-07-19T09:06:40.272" v="1322" actId="1032"/>
          <ac:spMkLst>
            <pc:docMk/>
            <pc:sldMk cId="2844057130" sldId="308"/>
            <ac:spMk id="5" creationId="{6009143D-B1FA-4B44-A5DA-DB3F90FEB1BF}"/>
          </ac:spMkLst>
        </pc:spChg>
        <pc:graphicFrameChg chg="add mod">
          <ac:chgData name="Miguel Egea" userId="293b2a29-aafa-4f3d-887d-a9352f748aa9" providerId="ADAL" clId="{03ABB7D9-128F-44F5-83D0-28EB9462842F}" dt="2019-07-19T09:10:45.893" v="1664" actId="20577"/>
          <ac:graphicFrameMkLst>
            <pc:docMk/>
            <pc:sldMk cId="2844057130" sldId="308"/>
            <ac:graphicFrameMk id="6" creationId="{64E6F21D-D0EC-433B-8E0B-61C5574CE28A}"/>
          </ac:graphicFrameMkLst>
        </pc:graphicFrameChg>
        <pc:picChg chg="add mod">
          <ac:chgData name="Miguel Egea" userId="293b2a29-aafa-4f3d-887d-a9352f748aa9" providerId="ADAL" clId="{03ABB7D9-128F-44F5-83D0-28EB9462842F}" dt="2019-07-19T09:09:29.470" v="1592"/>
          <ac:picMkLst>
            <pc:docMk/>
            <pc:sldMk cId="2844057130" sldId="308"/>
            <ac:picMk id="7" creationId="{F0D8CB26-E2A4-4FEF-BFAA-93981C0AD43A}"/>
          </ac:picMkLst>
        </pc:picChg>
      </pc:sldChg>
      <pc:sldChg chg="modSp add">
        <pc:chgData name="Miguel Egea" userId="293b2a29-aafa-4f3d-887d-a9352f748aa9" providerId="ADAL" clId="{03ABB7D9-128F-44F5-83D0-28EB9462842F}" dt="2019-07-19T09:10:05.198" v="1621" actId="20577"/>
        <pc:sldMkLst>
          <pc:docMk/>
          <pc:sldMk cId="2176816430" sldId="309"/>
        </pc:sldMkLst>
        <pc:spChg chg="mod">
          <ac:chgData name="Miguel Egea" userId="293b2a29-aafa-4f3d-887d-a9352f748aa9" providerId="ADAL" clId="{03ABB7D9-128F-44F5-83D0-28EB9462842F}" dt="2019-07-19T09:10:05.198" v="1621" actId="20577"/>
          <ac:spMkLst>
            <pc:docMk/>
            <pc:sldMk cId="2176816430" sldId="309"/>
            <ac:spMk id="6" creationId="{AF874E1E-DF92-4401-AF10-E179D4852A7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78DF5-D3E6-46AC-92FC-A8F1113EC2FB}" type="doc">
      <dgm:prSet loTypeId="urn:microsoft.com/office/officeart/2005/8/layout/hProcess7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BC824FAB-EB3F-40EF-A386-586521E9968E}">
      <dgm:prSet phldrT="[Text]"/>
      <dgm:spPr/>
      <dgm:t>
        <a:bodyPr/>
        <a:lstStyle/>
        <a:p>
          <a:r>
            <a:rPr lang="en-US" dirty="0"/>
            <a:t>BUILD</a:t>
          </a:r>
          <a:endParaRPr lang="es-ES" dirty="0"/>
        </a:p>
      </dgm:t>
    </dgm:pt>
    <dgm:pt modelId="{0A635D38-1640-46D5-9C73-C8B08F47DC6A}" type="parTrans" cxnId="{A20D980C-C67A-4D3A-B342-AE5C22D9EE11}">
      <dgm:prSet/>
      <dgm:spPr/>
      <dgm:t>
        <a:bodyPr/>
        <a:lstStyle/>
        <a:p>
          <a:endParaRPr lang="es-ES"/>
        </a:p>
      </dgm:t>
    </dgm:pt>
    <dgm:pt modelId="{587C4524-8166-40D2-B62D-022442C46465}" type="sibTrans" cxnId="{A20D980C-C67A-4D3A-B342-AE5C22D9EE11}">
      <dgm:prSet/>
      <dgm:spPr/>
      <dgm:t>
        <a:bodyPr/>
        <a:lstStyle/>
        <a:p>
          <a:endParaRPr lang="es-ES"/>
        </a:p>
      </dgm:t>
    </dgm:pt>
    <dgm:pt modelId="{A64D6691-3354-46D7-A97F-22E14BDB9C47}">
      <dgm:prSet phldrT="[Text]"/>
      <dgm:spPr/>
      <dgm:t>
        <a:bodyPr/>
        <a:lstStyle/>
        <a:p>
          <a:r>
            <a:rPr lang="en-US" dirty="0" err="1"/>
            <a:t>Compilación</a:t>
          </a:r>
          <a:r>
            <a:rPr lang="en-US" dirty="0"/>
            <a:t> de </a:t>
          </a:r>
          <a:r>
            <a:rPr lang="en-US" dirty="0" err="1"/>
            <a:t>todo</a:t>
          </a:r>
          <a:endParaRPr lang="es-ES" dirty="0"/>
        </a:p>
      </dgm:t>
    </dgm:pt>
    <dgm:pt modelId="{19EC6981-E349-44DC-80C4-A49A5A1BCA7F}" type="parTrans" cxnId="{1B7DF2D9-C00D-410B-B37F-6D9B0811408F}">
      <dgm:prSet/>
      <dgm:spPr/>
      <dgm:t>
        <a:bodyPr/>
        <a:lstStyle/>
        <a:p>
          <a:endParaRPr lang="es-ES"/>
        </a:p>
      </dgm:t>
    </dgm:pt>
    <dgm:pt modelId="{E6EA2203-272B-4D50-B444-732ED45D4F18}" type="sibTrans" cxnId="{1B7DF2D9-C00D-410B-B37F-6D9B0811408F}">
      <dgm:prSet/>
      <dgm:spPr/>
      <dgm:t>
        <a:bodyPr/>
        <a:lstStyle/>
        <a:p>
          <a:endParaRPr lang="es-ES"/>
        </a:p>
      </dgm:t>
    </dgm:pt>
    <dgm:pt modelId="{A9A5025F-8F2D-4B5E-8CDD-C14F55AC4648}">
      <dgm:prSet phldrT="[Text]"/>
      <dgm:spPr/>
      <dgm:t>
        <a:bodyPr/>
        <a:lstStyle/>
        <a:p>
          <a:r>
            <a:rPr lang="en-US" dirty="0"/>
            <a:t>UP</a:t>
          </a:r>
          <a:endParaRPr lang="es-ES" dirty="0"/>
        </a:p>
      </dgm:t>
    </dgm:pt>
    <dgm:pt modelId="{6E2D5E48-F174-47F5-9977-12E6A1C3E0D3}" type="parTrans" cxnId="{C8ED2E70-DF7E-4449-AF3E-6AD40FD7F36B}">
      <dgm:prSet/>
      <dgm:spPr/>
      <dgm:t>
        <a:bodyPr/>
        <a:lstStyle/>
        <a:p>
          <a:endParaRPr lang="es-ES"/>
        </a:p>
      </dgm:t>
    </dgm:pt>
    <dgm:pt modelId="{5D574C1E-FD50-496F-BD73-0275F4630CE5}" type="sibTrans" cxnId="{C8ED2E70-DF7E-4449-AF3E-6AD40FD7F36B}">
      <dgm:prSet/>
      <dgm:spPr/>
      <dgm:t>
        <a:bodyPr/>
        <a:lstStyle/>
        <a:p>
          <a:endParaRPr lang="es-ES"/>
        </a:p>
      </dgm:t>
    </dgm:pt>
    <dgm:pt modelId="{7364DB32-5BD5-4677-9C02-FA73A1A5B01E}">
      <dgm:prSet phldrT="[Text]"/>
      <dgm:spPr/>
      <dgm:t>
        <a:bodyPr/>
        <a:lstStyle/>
        <a:p>
          <a:r>
            <a:rPr lang="en-US" dirty="0" err="1"/>
            <a:t>Creación</a:t>
          </a:r>
          <a:r>
            <a:rPr lang="en-US" dirty="0"/>
            <a:t> de </a:t>
          </a:r>
          <a:r>
            <a:rPr lang="en-US" dirty="0" err="1"/>
            <a:t>imágenes</a:t>
          </a:r>
          <a:endParaRPr lang="es-ES" dirty="0"/>
        </a:p>
      </dgm:t>
    </dgm:pt>
    <dgm:pt modelId="{22289972-EE2D-4BF5-88BD-5A278CE65784}" type="parTrans" cxnId="{49ADD997-A520-486D-9EF0-3F56E68281AD}">
      <dgm:prSet/>
      <dgm:spPr/>
      <dgm:t>
        <a:bodyPr/>
        <a:lstStyle/>
        <a:p>
          <a:endParaRPr lang="es-ES"/>
        </a:p>
      </dgm:t>
    </dgm:pt>
    <dgm:pt modelId="{F1BFB001-864A-4E18-8D8D-6C830255BC7D}" type="sibTrans" cxnId="{49ADD997-A520-486D-9EF0-3F56E68281AD}">
      <dgm:prSet/>
      <dgm:spPr/>
      <dgm:t>
        <a:bodyPr/>
        <a:lstStyle/>
        <a:p>
          <a:endParaRPr lang="es-ES"/>
        </a:p>
      </dgm:t>
    </dgm:pt>
    <dgm:pt modelId="{B1F7EAE1-AE66-4887-A78A-C8813AE21DAA}">
      <dgm:prSet phldrT="[Text]"/>
      <dgm:spPr/>
      <dgm:t>
        <a:bodyPr/>
        <a:lstStyle/>
        <a:p>
          <a:r>
            <a:rPr lang="en-US" dirty="0"/>
            <a:t>DOWN</a:t>
          </a:r>
          <a:endParaRPr lang="es-ES" dirty="0"/>
        </a:p>
      </dgm:t>
    </dgm:pt>
    <dgm:pt modelId="{93C07265-7768-42A3-9DEF-53860A5105B9}" type="parTrans" cxnId="{F669C8EB-8C27-4589-810D-4D35EEEA4532}">
      <dgm:prSet/>
      <dgm:spPr/>
      <dgm:t>
        <a:bodyPr/>
        <a:lstStyle/>
        <a:p>
          <a:endParaRPr lang="es-ES"/>
        </a:p>
      </dgm:t>
    </dgm:pt>
    <dgm:pt modelId="{5AFCCDB1-ED61-46BE-8774-77A374EE7E49}" type="sibTrans" cxnId="{F669C8EB-8C27-4589-810D-4D35EEEA4532}">
      <dgm:prSet/>
      <dgm:spPr/>
      <dgm:t>
        <a:bodyPr/>
        <a:lstStyle/>
        <a:p>
          <a:endParaRPr lang="es-ES"/>
        </a:p>
      </dgm:t>
    </dgm:pt>
    <dgm:pt modelId="{4F41A85D-A9BD-49CB-AE4C-B2889097994B}">
      <dgm:prSet phldrT="[Text]"/>
      <dgm:spPr/>
      <dgm:t>
        <a:bodyPr/>
        <a:lstStyle/>
        <a:p>
          <a:r>
            <a:rPr lang="en-US" dirty="0" err="1"/>
            <a:t>Borrado</a:t>
          </a:r>
          <a:r>
            <a:rPr lang="en-US" dirty="0"/>
            <a:t> de </a:t>
          </a:r>
          <a:r>
            <a:rPr lang="en-US" dirty="0" err="1"/>
            <a:t>imagenes</a:t>
          </a:r>
          <a:endParaRPr lang="es-ES" dirty="0"/>
        </a:p>
      </dgm:t>
    </dgm:pt>
    <dgm:pt modelId="{A650EBF4-7401-4DB8-BFA9-394A777324C9}" type="parTrans" cxnId="{950A1FBA-4097-4A90-985D-AB6DF1B46F7E}">
      <dgm:prSet/>
      <dgm:spPr/>
      <dgm:t>
        <a:bodyPr/>
        <a:lstStyle/>
        <a:p>
          <a:endParaRPr lang="es-ES"/>
        </a:p>
      </dgm:t>
    </dgm:pt>
    <dgm:pt modelId="{F02B8AC3-30BC-44BF-AC52-B1295A5D0549}" type="sibTrans" cxnId="{950A1FBA-4097-4A90-985D-AB6DF1B46F7E}">
      <dgm:prSet/>
      <dgm:spPr/>
      <dgm:t>
        <a:bodyPr/>
        <a:lstStyle/>
        <a:p>
          <a:endParaRPr lang="es-ES"/>
        </a:p>
      </dgm:t>
    </dgm:pt>
    <dgm:pt modelId="{F945D008-86A9-485D-8FFB-EED53B3BB722}">
      <dgm:prSet phldrT="[Text]"/>
      <dgm:spPr/>
      <dgm:t>
        <a:bodyPr/>
        <a:lstStyle/>
        <a:p>
          <a:r>
            <a:rPr lang="en-US" dirty="0" err="1"/>
            <a:t>Ejecución</a:t>
          </a:r>
          <a:r>
            <a:rPr lang="en-US" dirty="0"/>
            <a:t> de </a:t>
          </a:r>
          <a:r>
            <a:rPr lang="en-US" dirty="0" err="1"/>
            <a:t>dockerfiles</a:t>
          </a:r>
          <a:endParaRPr lang="en-US" dirty="0"/>
        </a:p>
        <a:p>
          <a:r>
            <a:rPr lang="en-US" dirty="0"/>
            <a:t>--no-cache</a:t>
          </a:r>
          <a:endParaRPr lang="es-ES" dirty="0"/>
        </a:p>
      </dgm:t>
    </dgm:pt>
    <dgm:pt modelId="{CCB3BD17-86AC-4F8C-9368-8F51424D19A8}" type="parTrans" cxnId="{508A044F-F2A4-4C5C-B922-482C994C968B}">
      <dgm:prSet/>
      <dgm:spPr/>
      <dgm:t>
        <a:bodyPr/>
        <a:lstStyle/>
        <a:p>
          <a:endParaRPr lang="es-ES"/>
        </a:p>
      </dgm:t>
    </dgm:pt>
    <dgm:pt modelId="{16A29E38-6BEF-4F4B-B8A7-BC0A6998166C}" type="sibTrans" cxnId="{508A044F-F2A4-4C5C-B922-482C994C968B}">
      <dgm:prSet/>
      <dgm:spPr/>
      <dgm:t>
        <a:bodyPr/>
        <a:lstStyle/>
        <a:p>
          <a:endParaRPr lang="es-ES"/>
        </a:p>
      </dgm:t>
    </dgm:pt>
    <dgm:pt modelId="{79661388-3C2D-4487-BC1C-A08E83B5393B}">
      <dgm:prSet phldrT="[Text]"/>
      <dgm:spPr/>
      <dgm:t>
        <a:bodyPr/>
        <a:lstStyle/>
        <a:p>
          <a:r>
            <a:rPr lang="en-US" dirty="0" err="1"/>
            <a:t>Levantado</a:t>
          </a:r>
          <a:r>
            <a:rPr lang="en-US" dirty="0"/>
            <a:t> de </a:t>
          </a:r>
          <a:r>
            <a:rPr lang="en-US" dirty="0" err="1"/>
            <a:t>máquinas</a:t>
          </a:r>
          <a:endParaRPr lang="es-ES" dirty="0"/>
        </a:p>
      </dgm:t>
    </dgm:pt>
    <dgm:pt modelId="{66C51CA7-8F8F-4C9E-84BB-9A8586500252}" type="parTrans" cxnId="{09D971B2-2E6E-48F6-9C93-DA5B4EA40529}">
      <dgm:prSet/>
      <dgm:spPr/>
      <dgm:t>
        <a:bodyPr/>
        <a:lstStyle/>
        <a:p>
          <a:endParaRPr lang="es-ES"/>
        </a:p>
      </dgm:t>
    </dgm:pt>
    <dgm:pt modelId="{7D0B2A9B-47D3-4EAA-B365-EA23FF1EA638}" type="sibTrans" cxnId="{09D971B2-2E6E-48F6-9C93-DA5B4EA40529}">
      <dgm:prSet/>
      <dgm:spPr/>
      <dgm:t>
        <a:bodyPr/>
        <a:lstStyle/>
        <a:p>
          <a:endParaRPr lang="es-ES"/>
        </a:p>
      </dgm:t>
    </dgm:pt>
    <dgm:pt modelId="{3D94CAFF-0F49-4F5D-9D4A-DF5F0F6CD000}">
      <dgm:prSet phldrT="[Text]"/>
      <dgm:spPr/>
      <dgm:t>
        <a:bodyPr/>
        <a:lstStyle/>
        <a:p>
          <a:r>
            <a:rPr lang="en-US" dirty="0" err="1"/>
            <a:t>Ejecucion</a:t>
          </a:r>
          <a:r>
            <a:rPr lang="en-US" dirty="0"/>
            <a:t> de </a:t>
          </a:r>
          <a:r>
            <a:rPr lang="en-US" dirty="0" err="1"/>
            <a:t>entrypoint</a:t>
          </a:r>
          <a:endParaRPr lang="es-ES" dirty="0"/>
        </a:p>
      </dgm:t>
    </dgm:pt>
    <dgm:pt modelId="{2E7FCED0-DCB9-4A63-9403-35514904392D}" type="parTrans" cxnId="{B163AECA-A5D7-4319-B346-7F0224DD0DCF}">
      <dgm:prSet/>
      <dgm:spPr/>
      <dgm:t>
        <a:bodyPr/>
        <a:lstStyle/>
        <a:p>
          <a:endParaRPr lang="es-ES"/>
        </a:p>
      </dgm:t>
    </dgm:pt>
    <dgm:pt modelId="{E010EC85-A972-4317-85D8-92A5CAB570CF}" type="sibTrans" cxnId="{B163AECA-A5D7-4319-B346-7F0224DD0DCF}">
      <dgm:prSet/>
      <dgm:spPr/>
      <dgm:t>
        <a:bodyPr/>
        <a:lstStyle/>
        <a:p>
          <a:endParaRPr lang="es-ES"/>
        </a:p>
      </dgm:t>
    </dgm:pt>
    <dgm:pt modelId="{613E91B9-F313-4E67-A7D3-ACE21B06C6DA}">
      <dgm:prSet phldrT="[Text]"/>
      <dgm:spPr/>
      <dgm:t>
        <a:bodyPr/>
        <a:lstStyle/>
        <a:p>
          <a:r>
            <a:rPr lang="en-US" dirty="0"/>
            <a:t>¡No borra </a:t>
          </a:r>
          <a:r>
            <a:rPr lang="en-US" dirty="0" err="1"/>
            <a:t>volumenes</a:t>
          </a:r>
          <a:r>
            <a:rPr lang="en-US" dirty="0"/>
            <a:t> </a:t>
          </a:r>
          <a:r>
            <a:rPr lang="en-US" dirty="0" err="1"/>
            <a:t>compartidos</a:t>
          </a:r>
          <a:r>
            <a:rPr lang="en-US" dirty="0"/>
            <a:t>!</a:t>
          </a:r>
          <a:endParaRPr lang="es-ES" dirty="0"/>
        </a:p>
      </dgm:t>
    </dgm:pt>
    <dgm:pt modelId="{F1159460-D306-4C85-AF0A-7DD42C643BEB}" type="parTrans" cxnId="{016695F2-BAB9-49B9-82A2-1B98C0833C27}">
      <dgm:prSet/>
      <dgm:spPr/>
      <dgm:t>
        <a:bodyPr/>
        <a:lstStyle/>
        <a:p>
          <a:endParaRPr lang="es-ES"/>
        </a:p>
      </dgm:t>
    </dgm:pt>
    <dgm:pt modelId="{4FEB42DD-7B7C-4507-B479-1A29A996CC2F}" type="sibTrans" cxnId="{016695F2-BAB9-49B9-82A2-1B98C0833C27}">
      <dgm:prSet/>
      <dgm:spPr/>
      <dgm:t>
        <a:bodyPr/>
        <a:lstStyle/>
        <a:p>
          <a:endParaRPr lang="es-ES"/>
        </a:p>
      </dgm:t>
    </dgm:pt>
    <dgm:pt modelId="{02EF654F-098A-44A8-8AFF-C2DEA58D259B}">
      <dgm:prSet phldrT="[Text]"/>
      <dgm:spPr/>
      <dgm:t>
        <a:bodyPr/>
        <a:lstStyle/>
        <a:p>
          <a:r>
            <a:rPr lang="en-US" dirty="0" err="1"/>
            <a:t>Apagado</a:t>
          </a:r>
          <a:r>
            <a:rPr lang="en-US" dirty="0"/>
            <a:t> de </a:t>
          </a:r>
          <a:r>
            <a:rPr lang="en-US" dirty="0" err="1"/>
            <a:t>máquinas</a:t>
          </a:r>
          <a:endParaRPr lang="es-ES" dirty="0"/>
        </a:p>
      </dgm:t>
    </dgm:pt>
    <dgm:pt modelId="{C7FD66B0-8B20-4096-933F-07DD0CD1B25E}" type="parTrans" cxnId="{E2A395F1-5B16-49AB-8A50-BDD9D69B6DC5}">
      <dgm:prSet/>
      <dgm:spPr/>
      <dgm:t>
        <a:bodyPr/>
        <a:lstStyle/>
        <a:p>
          <a:endParaRPr lang="es-ES"/>
        </a:p>
      </dgm:t>
    </dgm:pt>
    <dgm:pt modelId="{715F7C41-7FE9-4C91-A4DC-D99363123FD0}" type="sibTrans" cxnId="{E2A395F1-5B16-49AB-8A50-BDD9D69B6DC5}">
      <dgm:prSet/>
      <dgm:spPr/>
      <dgm:t>
        <a:bodyPr/>
        <a:lstStyle/>
        <a:p>
          <a:endParaRPr lang="es-ES"/>
        </a:p>
      </dgm:t>
    </dgm:pt>
    <dgm:pt modelId="{EA7198A9-B9D6-4D53-A6AE-4D8E46FE70D6}" type="pres">
      <dgm:prSet presAssocID="{E3978DF5-D3E6-46AC-92FC-A8F1113EC2FB}" presName="Name0" presStyleCnt="0">
        <dgm:presLayoutVars>
          <dgm:dir/>
          <dgm:animLvl val="lvl"/>
          <dgm:resizeHandles val="exact"/>
        </dgm:presLayoutVars>
      </dgm:prSet>
      <dgm:spPr/>
    </dgm:pt>
    <dgm:pt modelId="{D9F0D5ED-EECF-4AA3-B50A-6EEC0A1E8F53}" type="pres">
      <dgm:prSet presAssocID="{BC824FAB-EB3F-40EF-A386-586521E9968E}" presName="compositeNode" presStyleCnt="0">
        <dgm:presLayoutVars>
          <dgm:bulletEnabled val="1"/>
        </dgm:presLayoutVars>
      </dgm:prSet>
      <dgm:spPr/>
    </dgm:pt>
    <dgm:pt modelId="{CB8BBEF2-5304-4ACF-BCF2-61E814E175DB}" type="pres">
      <dgm:prSet presAssocID="{BC824FAB-EB3F-40EF-A386-586521E9968E}" presName="bgRect" presStyleLbl="node1" presStyleIdx="0" presStyleCnt="3"/>
      <dgm:spPr/>
    </dgm:pt>
    <dgm:pt modelId="{1E119E5A-8CAA-4E79-8DF8-5C56ABD7C299}" type="pres">
      <dgm:prSet presAssocID="{BC824FAB-EB3F-40EF-A386-586521E9968E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BF2B45E3-5733-4ACD-AE73-1023EAE098EB}" type="pres">
      <dgm:prSet presAssocID="{BC824FAB-EB3F-40EF-A386-586521E9968E}" presName="childNode" presStyleLbl="node1" presStyleIdx="0" presStyleCnt="3">
        <dgm:presLayoutVars>
          <dgm:bulletEnabled val="1"/>
        </dgm:presLayoutVars>
      </dgm:prSet>
      <dgm:spPr/>
    </dgm:pt>
    <dgm:pt modelId="{979D19D7-9253-4FDD-889A-B14A3CCAE746}" type="pres">
      <dgm:prSet presAssocID="{587C4524-8166-40D2-B62D-022442C46465}" presName="hSp" presStyleCnt="0"/>
      <dgm:spPr/>
    </dgm:pt>
    <dgm:pt modelId="{859E61DA-DB77-4A8A-8DA9-3E9C95349678}" type="pres">
      <dgm:prSet presAssocID="{587C4524-8166-40D2-B62D-022442C46465}" presName="vProcSp" presStyleCnt="0"/>
      <dgm:spPr/>
    </dgm:pt>
    <dgm:pt modelId="{77DC0015-C744-43EC-B8CB-10B5957D9095}" type="pres">
      <dgm:prSet presAssocID="{587C4524-8166-40D2-B62D-022442C46465}" presName="vSp1" presStyleCnt="0"/>
      <dgm:spPr/>
    </dgm:pt>
    <dgm:pt modelId="{032DDF13-4C55-4A15-9B4D-71F72DAA1C40}" type="pres">
      <dgm:prSet presAssocID="{587C4524-8166-40D2-B62D-022442C46465}" presName="simulatedConn" presStyleLbl="solidFgAcc1" presStyleIdx="0" presStyleCnt="2"/>
      <dgm:spPr/>
    </dgm:pt>
    <dgm:pt modelId="{CBF5C5E3-D03B-4D2A-A806-A00714CF45C7}" type="pres">
      <dgm:prSet presAssocID="{587C4524-8166-40D2-B62D-022442C46465}" presName="vSp2" presStyleCnt="0"/>
      <dgm:spPr/>
    </dgm:pt>
    <dgm:pt modelId="{1FC0E68B-708A-494A-A859-851F2CAEBEB8}" type="pres">
      <dgm:prSet presAssocID="{587C4524-8166-40D2-B62D-022442C46465}" presName="sibTrans" presStyleCnt="0"/>
      <dgm:spPr/>
    </dgm:pt>
    <dgm:pt modelId="{737B924F-66B9-4F76-B04B-48D158619F14}" type="pres">
      <dgm:prSet presAssocID="{A9A5025F-8F2D-4B5E-8CDD-C14F55AC4648}" presName="compositeNode" presStyleCnt="0">
        <dgm:presLayoutVars>
          <dgm:bulletEnabled val="1"/>
        </dgm:presLayoutVars>
      </dgm:prSet>
      <dgm:spPr/>
    </dgm:pt>
    <dgm:pt modelId="{35D1A043-A84E-4B82-A915-FA6C48DD7FB5}" type="pres">
      <dgm:prSet presAssocID="{A9A5025F-8F2D-4B5E-8CDD-C14F55AC4648}" presName="bgRect" presStyleLbl="node1" presStyleIdx="1" presStyleCnt="3"/>
      <dgm:spPr/>
    </dgm:pt>
    <dgm:pt modelId="{51F306D1-A17F-475A-A928-DCEA723020B5}" type="pres">
      <dgm:prSet presAssocID="{A9A5025F-8F2D-4B5E-8CDD-C14F55AC4648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674FB4D3-B86B-47F9-BED7-65D2AA6F9884}" type="pres">
      <dgm:prSet presAssocID="{A9A5025F-8F2D-4B5E-8CDD-C14F55AC4648}" presName="childNode" presStyleLbl="node1" presStyleIdx="1" presStyleCnt="3">
        <dgm:presLayoutVars>
          <dgm:bulletEnabled val="1"/>
        </dgm:presLayoutVars>
      </dgm:prSet>
      <dgm:spPr/>
    </dgm:pt>
    <dgm:pt modelId="{B8F5CBC9-005C-42B1-8CBF-9EB914D74A3A}" type="pres">
      <dgm:prSet presAssocID="{5D574C1E-FD50-496F-BD73-0275F4630CE5}" presName="hSp" presStyleCnt="0"/>
      <dgm:spPr/>
    </dgm:pt>
    <dgm:pt modelId="{8CD0C9F9-7DA2-4D08-A271-BFEEAF344971}" type="pres">
      <dgm:prSet presAssocID="{5D574C1E-FD50-496F-BD73-0275F4630CE5}" presName="vProcSp" presStyleCnt="0"/>
      <dgm:spPr/>
    </dgm:pt>
    <dgm:pt modelId="{2B7538FC-8FCF-432B-810C-F07C5770FE79}" type="pres">
      <dgm:prSet presAssocID="{5D574C1E-FD50-496F-BD73-0275F4630CE5}" presName="vSp1" presStyleCnt="0"/>
      <dgm:spPr/>
    </dgm:pt>
    <dgm:pt modelId="{5E302DDE-D324-4AB3-A6DD-4192037D6F58}" type="pres">
      <dgm:prSet presAssocID="{5D574C1E-FD50-496F-BD73-0275F4630CE5}" presName="simulatedConn" presStyleLbl="solidFgAcc1" presStyleIdx="1" presStyleCnt="2"/>
      <dgm:spPr/>
    </dgm:pt>
    <dgm:pt modelId="{A5DAA6A0-3E7D-49D7-BA23-427A8B4EFE60}" type="pres">
      <dgm:prSet presAssocID="{5D574C1E-FD50-496F-BD73-0275F4630CE5}" presName="vSp2" presStyleCnt="0"/>
      <dgm:spPr/>
    </dgm:pt>
    <dgm:pt modelId="{15804E01-84B8-47B2-8F73-A9995B733A2D}" type="pres">
      <dgm:prSet presAssocID="{5D574C1E-FD50-496F-BD73-0275F4630CE5}" presName="sibTrans" presStyleCnt="0"/>
      <dgm:spPr/>
    </dgm:pt>
    <dgm:pt modelId="{891A370B-6E55-4688-900C-D08AE577A9A0}" type="pres">
      <dgm:prSet presAssocID="{B1F7EAE1-AE66-4887-A78A-C8813AE21DAA}" presName="compositeNode" presStyleCnt="0">
        <dgm:presLayoutVars>
          <dgm:bulletEnabled val="1"/>
        </dgm:presLayoutVars>
      </dgm:prSet>
      <dgm:spPr/>
    </dgm:pt>
    <dgm:pt modelId="{031A2A9F-8923-4E80-A2F0-B15FDBE519B6}" type="pres">
      <dgm:prSet presAssocID="{B1F7EAE1-AE66-4887-A78A-C8813AE21DAA}" presName="bgRect" presStyleLbl="node1" presStyleIdx="2" presStyleCnt="3"/>
      <dgm:spPr/>
    </dgm:pt>
    <dgm:pt modelId="{BC7C8336-4658-4416-B164-90F59E960D9C}" type="pres">
      <dgm:prSet presAssocID="{B1F7EAE1-AE66-4887-A78A-C8813AE21DAA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D1D9AB92-739E-41D8-B94F-F66C744A73CB}" type="pres">
      <dgm:prSet presAssocID="{B1F7EAE1-AE66-4887-A78A-C8813AE21DAA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A20D980C-C67A-4D3A-B342-AE5C22D9EE11}" srcId="{E3978DF5-D3E6-46AC-92FC-A8F1113EC2FB}" destId="{BC824FAB-EB3F-40EF-A386-586521E9968E}" srcOrd="0" destOrd="0" parTransId="{0A635D38-1640-46D5-9C73-C8B08F47DC6A}" sibTransId="{587C4524-8166-40D2-B62D-022442C46465}"/>
    <dgm:cxn modelId="{CF92F637-6E38-4340-A340-8063DFD292BB}" type="presOf" srcId="{F945D008-86A9-485D-8FFB-EED53B3BB722}" destId="{BF2B45E3-5733-4ACD-AE73-1023EAE098EB}" srcOrd="0" destOrd="1" presId="urn:microsoft.com/office/officeart/2005/8/layout/hProcess7"/>
    <dgm:cxn modelId="{B405223E-0166-456D-B306-91455C1F3268}" type="presOf" srcId="{79661388-3C2D-4487-BC1C-A08E83B5393B}" destId="{674FB4D3-B86B-47F9-BED7-65D2AA6F9884}" srcOrd="0" destOrd="1" presId="urn:microsoft.com/office/officeart/2005/8/layout/hProcess7"/>
    <dgm:cxn modelId="{BAC1D14D-6C3A-4D7F-B7BC-A8941F479801}" type="presOf" srcId="{A64D6691-3354-46D7-A97F-22E14BDB9C47}" destId="{BF2B45E3-5733-4ACD-AE73-1023EAE098EB}" srcOrd="0" destOrd="0" presId="urn:microsoft.com/office/officeart/2005/8/layout/hProcess7"/>
    <dgm:cxn modelId="{508A044F-F2A4-4C5C-B922-482C994C968B}" srcId="{BC824FAB-EB3F-40EF-A386-586521E9968E}" destId="{F945D008-86A9-485D-8FFB-EED53B3BB722}" srcOrd="1" destOrd="0" parTransId="{CCB3BD17-86AC-4F8C-9368-8F51424D19A8}" sibTransId="{16A29E38-6BEF-4F4B-B8A7-BC0A6998166C}"/>
    <dgm:cxn modelId="{C8ED2E70-DF7E-4449-AF3E-6AD40FD7F36B}" srcId="{E3978DF5-D3E6-46AC-92FC-A8F1113EC2FB}" destId="{A9A5025F-8F2D-4B5E-8CDD-C14F55AC4648}" srcOrd="1" destOrd="0" parTransId="{6E2D5E48-F174-47F5-9977-12E6A1C3E0D3}" sibTransId="{5D574C1E-FD50-496F-BD73-0275F4630CE5}"/>
    <dgm:cxn modelId="{27BB027D-5C2C-4B26-BBB9-E6B58D508D47}" type="presOf" srcId="{B1F7EAE1-AE66-4887-A78A-C8813AE21DAA}" destId="{BC7C8336-4658-4416-B164-90F59E960D9C}" srcOrd="1" destOrd="0" presId="urn:microsoft.com/office/officeart/2005/8/layout/hProcess7"/>
    <dgm:cxn modelId="{A5509191-B246-4B8C-8FC4-C994EFB1FB35}" type="presOf" srcId="{BC824FAB-EB3F-40EF-A386-586521E9968E}" destId="{CB8BBEF2-5304-4ACF-BCF2-61E814E175DB}" srcOrd="0" destOrd="0" presId="urn:microsoft.com/office/officeart/2005/8/layout/hProcess7"/>
    <dgm:cxn modelId="{49ADD997-A520-486D-9EF0-3F56E68281AD}" srcId="{A9A5025F-8F2D-4B5E-8CDD-C14F55AC4648}" destId="{7364DB32-5BD5-4677-9C02-FA73A1A5B01E}" srcOrd="0" destOrd="0" parTransId="{22289972-EE2D-4BF5-88BD-5A278CE65784}" sibTransId="{F1BFB001-864A-4E18-8D8D-6C830255BC7D}"/>
    <dgm:cxn modelId="{4DBE9C9B-A88E-4616-9B5E-72513CE27B8C}" type="presOf" srcId="{3D94CAFF-0F49-4F5D-9D4A-DF5F0F6CD000}" destId="{674FB4D3-B86B-47F9-BED7-65D2AA6F9884}" srcOrd="0" destOrd="2" presId="urn:microsoft.com/office/officeart/2005/8/layout/hProcess7"/>
    <dgm:cxn modelId="{19C9DBA8-7B6B-4E58-8DA2-32BBCB1F665A}" type="presOf" srcId="{02EF654F-098A-44A8-8AFF-C2DEA58D259B}" destId="{D1D9AB92-739E-41D8-B94F-F66C744A73CB}" srcOrd="0" destOrd="0" presId="urn:microsoft.com/office/officeart/2005/8/layout/hProcess7"/>
    <dgm:cxn modelId="{1FDE18AD-6D77-4C3E-86FD-96765CFD879E}" type="presOf" srcId="{A9A5025F-8F2D-4B5E-8CDD-C14F55AC4648}" destId="{51F306D1-A17F-475A-A928-DCEA723020B5}" srcOrd="1" destOrd="0" presId="urn:microsoft.com/office/officeart/2005/8/layout/hProcess7"/>
    <dgm:cxn modelId="{09D971B2-2E6E-48F6-9C93-DA5B4EA40529}" srcId="{A9A5025F-8F2D-4B5E-8CDD-C14F55AC4648}" destId="{79661388-3C2D-4487-BC1C-A08E83B5393B}" srcOrd="1" destOrd="0" parTransId="{66C51CA7-8F8F-4C9E-84BB-9A8586500252}" sibTransId="{7D0B2A9B-47D3-4EAA-B365-EA23FF1EA638}"/>
    <dgm:cxn modelId="{67D17CB3-FEBD-4ADB-89FF-503694E8ACCF}" type="presOf" srcId="{4F41A85D-A9BD-49CB-AE4C-B2889097994B}" destId="{D1D9AB92-739E-41D8-B94F-F66C744A73CB}" srcOrd="0" destOrd="1" presId="urn:microsoft.com/office/officeart/2005/8/layout/hProcess7"/>
    <dgm:cxn modelId="{82DF23B8-11D3-4857-AE23-C9840E063643}" type="presOf" srcId="{613E91B9-F313-4E67-A7D3-ACE21B06C6DA}" destId="{D1D9AB92-739E-41D8-B94F-F66C744A73CB}" srcOrd="0" destOrd="2" presId="urn:microsoft.com/office/officeart/2005/8/layout/hProcess7"/>
    <dgm:cxn modelId="{950A1FBA-4097-4A90-985D-AB6DF1B46F7E}" srcId="{B1F7EAE1-AE66-4887-A78A-C8813AE21DAA}" destId="{4F41A85D-A9BD-49CB-AE4C-B2889097994B}" srcOrd="1" destOrd="0" parTransId="{A650EBF4-7401-4DB8-BFA9-394A777324C9}" sibTransId="{F02B8AC3-30BC-44BF-AC52-B1295A5D0549}"/>
    <dgm:cxn modelId="{87919FBE-EA16-420C-BCDD-98CCE0D30B3A}" type="presOf" srcId="{B1F7EAE1-AE66-4887-A78A-C8813AE21DAA}" destId="{031A2A9F-8923-4E80-A2F0-B15FDBE519B6}" srcOrd="0" destOrd="0" presId="urn:microsoft.com/office/officeart/2005/8/layout/hProcess7"/>
    <dgm:cxn modelId="{B163AECA-A5D7-4319-B346-7F0224DD0DCF}" srcId="{A9A5025F-8F2D-4B5E-8CDD-C14F55AC4648}" destId="{3D94CAFF-0F49-4F5D-9D4A-DF5F0F6CD000}" srcOrd="2" destOrd="0" parTransId="{2E7FCED0-DCB9-4A63-9403-35514904392D}" sibTransId="{E010EC85-A972-4317-85D8-92A5CAB570CF}"/>
    <dgm:cxn modelId="{7ABD94CB-8681-47E3-9598-AE0688801A10}" type="presOf" srcId="{BC824FAB-EB3F-40EF-A386-586521E9968E}" destId="{1E119E5A-8CAA-4E79-8DF8-5C56ABD7C299}" srcOrd="1" destOrd="0" presId="urn:microsoft.com/office/officeart/2005/8/layout/hProcess7"/>
    <dgm:cxn modelId="{C0147ED5-5353-4C6E-8C69-5442AA98CB2A}" type="presOf" srcId="{7364DB32-5BD5-4677-9C02-FA73A1A5B01E}" destId="{674FB4D3-B86B-47F9-BED7-65D2AA6F9884}" srcOrd="0" destOrd="0" presId="urn:microsoft.com/office/officeart/2005/8/layout/hProcess7"/>
    <dgm:cxn modelId="{1B7DF2D9-C00D-410B-B37F-6D9B0811408F}" srcId="{BC824FAB-EB3F-40EF-A386-586521E9968E}" destId="{A64D6691-3354-46D7-A97F-22E14BDB9C47}" srcOrd="0" destOrd="0" parTransId="{19EC6981-E349-44DC-80C4-A49A5A1BCA7F}" sibTransId="{E6EA2203-272B-4D50-B444-732ED45D4F18}"/>
    <dgm:cxn modelId="{146920EA-D3A6-4DB7-B410-9F542CE86E99}" type="presOf" srcId="{A9A5025F-8F2D-4B5E-8CDD-C14F55AC4648}" destId="{35D1A043-A84E-4B82-A915-FA6C48DD7FB5}" srcOrd="0" destOrd="0" presId="urn:microsoft.com/office/officeart/2005/8/layout/hProcess7"/>
    <dgm:cxn modelId="{F669C8EB-8C27-4589-810D-4D35EEEA4532}" srcId="{E3978DF5-D3E6-46AC-92FC-A8F1113EC2FB}" destId="{B1F7EAE1-AE66-4887-A78A-C8813AE21DAA}" srcOrd="2" destOrd="0" parTransId="{93C07265-7768-42A3-9DEF-53860A5105B9}" sibTransId="{5AFCCDB1-ED61-46BE-8774-77A374EE7E49}"/>
    <dgm:cxn modelId="{E2A395F1-5B16-49AB-8A50-BDD9D69B6DC5}" srcId="{B1F7EAE1-AE66-4887-A78A-C8813AE21DAA}" destId="{02EF654F-098A-44A8-8AFF-C2DEA58D259B}" srcOrd="0" destOrd="0" parTransId="{C7FD66B0-8B20-4096-933F-07DD0CD1B25E}" sibTransId="{715F7C41-7FE9-4C91-A4DC-D99363123FD0}"/>
    <dgm:cxn modelId="{0225E4F1-074A-4B95-9F09-B7C6D7EBD3C1}" type="presOf" srcId="{E3978DF5-D3E6-46AC-92FC-A8F1113EC2FB}" destId="{EA7198A9-B9D6-4D53-A6AE-4D8E46FE70D6}" srcOrd="0" destOrd="0" presId="urn:microsoft.com/office/officeart/2005/8/layout/hProcess7"/>
    <dgm:cxn modelId="{016695F2-BAB9-49B9-82A2-1B98C0833C27}" srcId="{B1F7EAE1-AE66-4887-A78A-C8813AE21DAA}" destId="{613E91B9-F313-4E67-A7D3-ACE21B06C6DA}" srcOrd="2" destOrd="0" parTransId="{F1159460-D306-4C85-AF0A-7DD42C643BEB}" sibTransId="{4FEB42DD-7B7C-4507-B479-1A29A996CC2F}"/>
    <dgm:cxn modelId="{7C50DB99-0E02-41A3-A709-9CD8C32F3C3F}" type="presParOf" srcId="{EA7198A9-B9D6-4D53-A6AE-4D8E46FE70D6}" destId="{D9F0D5ED-EECF-4AA3-B50A-6EEC0A1E8F53}" srcOrd="0" destOrd="0" presId="urn:microsoft.com/office/officeart/2005/8/layout/hProcess7"/>
    <dgm:cxn modelId="{6D7D73C3-F2F8-4C6C-B6F2-15667E83CF74}" type="presParOf" srcId="{D9F0D5ED-EECF-4AA3-B50A-6EEC0A1E8F53}" destId="{CB8BBEF2-5304-4ACF-BCF2-61E814E175DB}" srcOrd="0" destOrd="0" presId="urn:microsoft.com/office/officeart/2005/8/layout/hProcess7"/>
    <dgm:cxn modelId="{059EB801-27F1-404F-B05B-972203642595}" type="presParOf" srcId="{D9F0D5ED-EECF-4AA3-B50A-6EEC0A1E8F53}" destId="{1E119E5A-8CAA-4E79-8DF8-5C56ABD7C299}" srcOrd="1" destOrd="0" presId="urn:microsoft.com/office/officeart/2005/8/layout/hProcess7"/>
    <dgm:cxn modelId="{F8239DAA-38A8-433B-AEB5-A27305D8EAB4}" type="presParOf" srcId="{D9F0D5ED-EECF-4AA3-B50A-6EEC0A1E8F53}" destId="{BF2B45E3-5733-4ACD-AE73-1023EAE098EB}" srcOrd="2" destOrd="0" presId="urn:microsoft.com/office/officeart/2005/8/layout/hProcess7"/>
    <dgm:cxn modelId="{C7E6FA30-145C-419A-B9A2-BD6AE3FF6642}" type="presParOf" srcId="{EA7198A9-B9D6-4D53-A6AE-4D8E46FE70D6}" destId="{979D19D7-9253-4FDD-889A-B14A3CCAE746}" srcOrd="1" destOrd="0" presId="urn:microsoft.com/office/officeart/2005/8/layout/hProcess7"/>
    <dgm:cxn modelId="{2AA77846-815B-4650-BE3B-05FAB15AEEF7}" type="presParOf" srcId="{EA7198A9-B9D6-4D53-A6AE-4D8E46FE70D6}" destId="{859E61DA-DB77-4A8A-8DA9-3E9C95349678}" srcOrd="2" destOrd="0" presId="urn:microsoft.com/office/officeart/2005/8/layout/hProcess7"/>
    <dgm:cxn modelId="{616DA69B-EDF9-4101-81FD-DEEE9E9E018F}" type="presParOf" srcId="{859E61DA-DB77-4A8A-8DA9-3E9C95349678}" destId="{77DC0015-C744-43EC-B8CB-10B5957D9095}" srcOrd="0" destOrd="0" presId="urn:microsoft.com/office/officeart/2005/8/layout/hProcess7"/>
    <dgm:cxn modelId="{552B1123-09F2-44ED-873B-758710197725}" type="presParOf" srcId="{859E61DA-DB77-4A8A-8DA9-3E9C95349678}" destId="{032DDF13-4C55-4A15-9B4D-71F72DAA1C40}" srcOrd="1" destOrd="0" presId="urn:microsoft.com/office/officeart/2005/8/layout/hProcess7"/>
    <dgm:cxn modelId="{4B6C5267-3B43-4840-A29B-B612E536429F}" type="presParOf" srcId="{859E61DA-DB77-4A8A-8DA9-3E9C95349678}" destId="{CBF5C5E3-D03B-4D2A-A806-A00714CF45C7}" srcOrd="2" destOrd="0" presId="urn:microsoft.com/office/officeart/2005/8/layout/hProcess7"/>
    <dgm:cxn modelId="{F4C19ADF-CE22-4151-93E0-E2C09FAFAAD3}" type="presParOf" srcId="{EA7198A9-B9D6-4D53-A6AE-4D8E46FE70D6}" destId="{1FC0E68B-708A-494A-A859-851F2CAEBEB8}" srcOrd="3" destOrd="0" presId="urn:microsoft.com/office/officeart/2005/8/layout/hProcess7"/>
    <dgm:cxn modelId="{9A8C1939-8114-4178-925E-01653EE9919F}" type="presParOf" srcId="{EA7198A9-B9D6-4D53-A6AE-4D8E46FE70D6}" destId="{737B924F-66B9-4F76-B04B-48D158619F14}" srcOrd="4" destOrd="0" presId="urn:microsoft.com/office/officeart/2005/8/layout/hProcess7"/>
    <dgm:cxn modelId="{E9CEF27B-D810-4A5E-B554-A8848517AD85}" type="presParOf" srcId="{737B924F-66B9-4F76-B04B-48D158619F14}" destId="{35D1A043-A84E-4B82-A915-FA6C48DD7FB5}" srcOrd="0" destOrd="0" presId="urn:microsoft.com/office/officeart/2005/8/layout/hProcess7"/>
    <dgm:cxn modelId="{CB8AD1E8-6343-45F0-8D29-24C3F4CCFFD4}" type="presParOf" srcId="{737B924F-66B9-4F76-B04B-48D158619F14}" destId="{51F306D1-A17F-475A-A928-DCEA723020B5}" srcOrd="1" destOrd="0" presId="urn:microsoft.com/office/officeart/2005/8/layout/hProcess7"/>
    <dgm:cxn modelId="{DBBAD8AC-2E84-4981-B349-8FFE0C551AFD}" type="presParOf" srcId="{737B924F-66B9-4F76-B04B-48D158619F14}" destId="{674FB4D3-B86B-47F9-BED7-65D2AA6F9884}" srcOrd="2" destOrd="0" presId="urn:microsoft.com/office/officeart/2005/8/layout/hProcess7"/>
    <dgm:cxn modelId="{02E0DC74-E28B-4F0B-A58A-6A15D5F1BF6B}" type="presParOf" srcId="{EA7198A9-B9D6-4D53-A6AE-4D8E46FE70D6}" destId="{B8F5CBC9-005C-42B1-8CBF-9EB914D74A3A}" srcOrd="5" destOrd="0" presId="urn:microsoft.com/office/officeart/2005/8/layout/hProcess7"/>
    <dgm:cxn modelId="{880F289B-4F4C-40C4-B218-CB559CC257E7}" type="presParOf" srcId="{EA7198A9-B9D6-4D53-A6AE-4D8E46FE70D6}" destId="{8CD0C9F9-7DA2-4D08-A271-BFEEAF344971}" srcOrd="6" destOrd="0" presId="urn:microsoft.com/office/officeart/2005/8/layout/hProcess7"/>
    <dgm:cxn modelId="{E28630C0-987C-4838-BE75-D3B5CAFC3EB3}" type="presParOf" srcId="{8CD0C9F9-7DA2-4D08-A271-BFEEAF344971}" destId="{2B7538FC-8FCF-432B-810C-F07C5770FE79}" srcOrd="0" destOrd="0" presId="urn:microsoft.com/office/officeart/2005/8/layout/hProcess7"/>
    <dgm:cxn modelId="{B32E502D-DC09-4DC7-A297-EC495E55DA10}" type="presParOf" srcId="{8CD0C9F9-7DA2-4D08-A271-BFEEAF344971}" destId="{5E302DDE-D324-4AB3-A6DD-4192037D6F58}" srcOrd="1" destOrd="0" presId="urn:microsoft.com/office/officeart/2005/8/layout/hProcess7"/>
    <dgm:cxn modelId="{593E413E-A20B-4F9F-9D0D-AAA26CC9E10F}" type="presParOf" srcId="{8CD0C9F9-7DA2-4D08-A271-BFEEAF344971}" destId="{A5DAA6A0-3E7D-49D7-BA23-427A8B4EFE60}" srcOrd="2" destOrd="0" presId="urn:microsoft.com/office/officeart/2005/8/layout/hProcess7"/>
    <dgm:cxn modelId="{073C4999-5D54-4C2D-9BDC-C9AFB141E08C}" type="presParOf" srcId="{EA7198A9-B9D6-4D53-A6AE-4D8E46FE70D6}" destId="{15804E01-84B8-47B2-8F73-A9995B733A2D}" srcOrd="7" destOrd="0" presId="urn:microsoft.com/office/officeart/2005/8/layout/hProcess7"/>
    <dgm:cxn modelId="{286DE6B6-57F5-4FE8-80DA-BB81B566335D}" type="presParOf" srcId="{EA7198A9-B9D6-4D53-A6AE-4D8E46FE70D6}" destId="{891A370B-6E55-4688-900C-D08AE577A9A0}" srcOrd="8" destOrd="0" presId="urn:microsoft.com/office/officeart/2005/8/layout/hProcess7"/>
    <dgm:cxn modelId="{F4A857BE-83B7-4CF3-8D15-9D83550BCFA1}" type="presParOf" srcId="{891A370B-6E55-4688-900C-D08AE577A9A0}" destId="{031A2A9F-8923-4E80-A2F0-B15FDBE519B6}" srcOrd="0" destOrd="0" presId="urn:microsoft.com/office/officeart/2005/8/layout/hProcess7"/>
    <dgm:cxn modelId="{42B557D3-6D52-4031-81A4-075359A90064}" type="presParOf" srcId="{891A370B-6E55-4688-900C-D08AE577A9A0}" destId="{BC7C8336-4658-4416-B164-90F59E960D9C}" srcOrd="1" destOrd="0" presId="urn:microsoft.com/office/officeart/2005/8/layout/hProcess7"/>
    <dgm:cxn modelId="{52B1E5A5-4175-4A1B-90B5-6F023EFEB574}" type="presParOf" srcId="{891A370B-6E55-4688-900C-D08AE577A9A0}" destId="{D1D9AB92-739E-41D8-B94F-F66C744A73CB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BBEF2-5304-4ACF-BCF2-61E814E175DB}">
      <dsp:nvSpPr>
        <dsp:cNvPr id="0" name=""/>
        <dsp:cNvSpPr/>
      </dsp:nvSpPr>
      <dsp:spPr>
        <a:xfrm>
          <a:off x="414" y="1270668"/>
          <a:ext cx="1782177" cy="2138612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</a:t>
          </a:r>
          <a:endParaRPr lang="es-ES" sz="2000" kern="1200" dirty="0"/>
        </a:p>
      </dsp:txBody>
      <dsp:txXfrm rot="16200000">
        <a:off x="-698199" y="1969282"/>
        <a:ext cx="1753662" cy="356435"/>
      </dsp:txXfrm>
    </dsp:sp>
    <dsp:sp modelId="{BF2B45E3-5733-4ACD-AE73-1023EAE098EB}">
      <dsp:nvSpPr>
        <dsp:cNvPr id="0" name=""/>
        <dsp:cNvSpPr/>
      </dsp:nvSpPr>
      <dsp:spPr>
        <a:xfrm>
          <a:off x="356849" y="1270668"/>
          <a:ext cx="1327722" cy="21386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Compilación</a:t>
          </a:r>
          <a:r>
            <a:rPr lang="en-US" sz="1900" kern="1200" dirty="0"/>
            <a:t> de </a:t>
          </a:r>
          <a:r>
            <a:rPr lang="en-US" sz="1900" kern="1200" dirty="0" err="1"/>
            <a:t>todo</a:t>
          </a:r>
          <a:endParaRPr lang="es-E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Ejecución</a:t>
          </a:r>
          <a:r>
            <a:rPr lang="en-US" sz="1900" kern="1200" dirty="0"/>
            <a:t> de </a:t>
          </a:r>
          <a:r>
            <a:rPr lang="en-US" sz="1900" kern="1200" dirty="0" err="1"/>
            <a:t>dockerfiles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--no-cache</a:t>
          </a:r>
          <a:endParaRPr lang="es-ES" sz="1900" kern="1200" dirty="0"/>
        </a:p>
      </dsp:txBody>
      <dsp:txXfrm>
        <a:off x="356849" y="1270668"/>
        <a:ext cx="1327722" cy="2138612"/>
      </dsp:txXfrm>
    </dsp:sp>
    <dsp:sp modelId="{35D1A043-A84E-4B82-A915-FA6C48DD7FB5}">
      <dsp:nvSpPr>
        <dsp:cNvPr id="0" name=""/>
        <dsp:cNvSpPr/>
      </dsp:nvSpPr>
      <dsp:spPr>
        <a:xfrm>
          <a:off x="1844967" y="1270668"/>
          <a:ext cx="1782177" cy="2138612"/>
        </a:xfrm>
        <a:prstGeom prst="roundRect">
          <a:avLst>
            <a:gd name="adj" fmla="val 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</a:t>
          </a:r>
          <a:endParaRPr lang="es-ES" sz="2000" kern="1200" dirty="0"/>
        </a:p>
      </dsp:txBody>
      <dsp:txXfrm rot="16200000">
        <a:off x="1146354" y="1969282"/>
        <a:ext cx="1753662" cy="356435"/>
      </dsp:txXfrm>
    </dsp:sp>
    <dsp:sp modelId="{032DDF13-4C55-4A15-9B4D-71F72DAA1C40}">
      <dsp:nvSpPr>
        <dsp:cNvPr id="0" name=""/>
        <dsp:cNvSpPr/>
      </dsp:nvSpPr>
      <dsp:spPr>
        <a:xfrm rot="5400000">
          <a:off x="1696715" y="2970570"/>
          <a:ext cx="314325" cy="26732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FB4D3-B86B-47F9-BED7-65D2AA6F9884}">
      <dsp:nvSpPr>
        <dsp:cNvPr id="0" name=""/>
        <dsp:cNvSpPr/>
      </dsp:nvSpPr>
      <dsp:spPr>
        <a:xfrm>
          <a:off x="2201403" y="1270668"/>
          <a:ext cx="1327722" cy="21386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Creación</a:t>
          </a:r>
          <a:r>
            <a:rPr lang="en-US" sz="1900" kern="1200" dirty="0"/>
            <a:t> de </a:t>
          </a:r>
          <a:r>
            <a:rPr lang="en-US" sz="1900" kern="1200" dirty="0" err="1"/>
            <a:t>imágenes</a:t>
          </a:r>
          <a:endParaRPr lang="es-E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Levantado</a:t>
          </a:r>
          <a:r>
            <a:rPr lang="en-US" sz="1900" kern="1200" dirty="0"/>
            <a:t> de </a:t>
          </a:r>
          <a:r>
            <a:rPr lang="en-US" sz="1900" kern="1200" dirty="0" err="1"/>
            <a:t>máquinas</a:t>
          </a:r>
          <a:endParaRPr lang="es-E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Ejecucion</a:t>
          </a:r>
          <a:r>
            <a:rPr lang="en-US" sz="1900" kern="1200" dirty="0"/>
            <a:t> de </a:t>
          </a:r>
          <a:r>
            <a:rPr lang="en-US" sz="1900" kern="1200" dirty="0" err="1"/>
            <a:t>entrypoint</a:t>
          </a:r>
          <a:endParaRPr lang="es-ES" sz="1900" kern="1200" dirty="0"/>
        </a:p>
      </dsp:txBody>
      <dsp:txXfrm>
        <a:off x="2201403" y="1270668"/>
        <a:ext cx="1327722" cy="2138612"/>
      </dsp:txXfrm>
    </dsp:sp>
    <dsp:sp modelId="{031A2A9F-8923-4E80-A2F0-B15FDBE519B6}">
      <dsp:nvSpPr>
        <dsp:cNvPr id="0" name=""/>
        <dsp:cNvSpPr/>
      </dsp:nvSpPr>
      <dsp:spPr>
        <a:xfrm>
          <a:off x="3689521" y="1270668"/>
          <a:ext cx="1782177" cy="2138612"/>
        </a:xfrm>
        <a:prstGeom prst="roundRect">
          <a:avLst>
            <a:gd name="adj" fmla="val 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DOWN</a:t>
          </a:r>
          <a:endParaRPr lang="es-ES" sz="2000" kern="1200" dirty="0"/>
        </a:p>
      </dsp:txBody>
      <dsp:txXfrm rot="16200000">
        <a:off x="2990907" y="1969282"/>
        <a:ext cx="1753662" cy="356435"/>
      </dsp:txXfrm>
    </dsp:sp>
    <dsp:sp modelId="{5E302DDE-D324-4AB3-A6DD-4192037D6F58}">
      <dsp:nvSpPr>
        <dsp:cNvPr id="0" name=""/>
        <dsp:cNvSpPr/>
      </dsp:nvSpPr>
      <dsp:spPr>
        <a:xfrm rot="5400000">
          <a:off x="3541269" y="2970570"/>
          <a:ext cx="314325" cy="26732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9AB92-739E-41D8-B94F-F66C744A73CB}">
      <dsp:nvSpPr>
        <dsp:cNvPr id="0" name=""/>
        <dsp:cNvSpPr/>
      </dsp:nvSpPr>
      <dsp:spPr>
        <a:xfrm>
          <a:off x="4045956" y="1270668"/>
          <a:ext cx="1327722" cy="21386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Apagado</a:t>
          </a:r>
          <a:r>
            <a:rPr lang="en-US" sz="1900" kern="1200" dirty="0"/>
            <a:t> de </a:t>
          </a:r>
          <a:r>
            <a:rPr lang="en-US" sz="1900" kern="1200" dirty="0" err="1"/>
            <a:t>máquinas</a:t>
          </a:r>
          <a:endParaRPr lang="es-E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Borrado</a:t>
          </a:r>
          <a:r>
            <a:rPr lang="en-US" sz="1900" kern="1200" dirty="0"/>
            <a:t> de </a:t>
          </a:r>
          <a:r>
            <a:rPr lang="en-US" sz="1900" kern="1200" dirty="0" err="1"/>
            <a:t>imagenes</a:t>
          </a:r>
          <a:endParaRPr lang="es-E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¡No borra </a:t>
          </a:r>
          <a:r>
            <a:rPr lang="en-US" sz="1900" kern="1200" dirty="0" err="1"/>
            <a:t>volumenes</a:t>
          </a:r>
          <a:r>
            <a:rPr lang="en-US" sz="1900" kern="1200" dirty="0"/>
            <a:t> </a:t>
          </a:r>
          <a:r>
            <a:rPr lang="en-US" sz="1900" kern="1200" dirty="0" err="1"/>
            <a:t>compartidos</a:t>
          </a:r>
          <a:r>
            <a:rPr lang="en-US" sz="1900" kern="1200" dirty="0"/>
            <a:t>!</a:t>
          </a:r>
          <a:endParaRPr lang="es-ES" sz="1900" kern="1200" dirty="0"/>
        </a:p>
      </dsp:txBody>
      <dsp:txXfrm>
        <a:off x="4045956" y="1270668"/>
        <a:ext cx="1327722" cy="2138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9D5D09-4E84-434C-9DAD-BFB8FF8B821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B9252-50D6-46C2-B299-C3F73618394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22AB6D-E70B-4AED-A7BC-7BD260DF5799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7/18/2019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CCB2A-67D8-4525-B10E-1F9AD71B4B0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A3A47-D6DF-4086-BBF7-44FE39C3445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C696191-2B96-4789-958B-BAAE6F0F87C2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321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EAC925-C73F-402F-993A-D2DB02364C3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BAB8D-4B3C-4B34-A1C0-A50E0232C16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45E79B1-5FAF-4327-B9FA-8CEE95EEA455}" type="datetime1">
              <a:rPr lang="en-US"/>
              <a:pPr lvl="0"/>
              <a:t>7/18/2019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DD89FC4-A0CC-4840-BDE1-F20FB6A73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041EC38-678D-4768-B4AF-E09CFD277E6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A0AB7-5D68-4F84-9877-02FAB6D9425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C0D05-E02E-4504-8E7C-7CC581D2FF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6E3C605-DCBF-4CB3-A4B1-AB65B3BEFC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89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8DD3-2F4E-4523-8951-57DB1897B7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page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1CC32-E06A-43C2-8B9D-1138DD79E76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797" y="1007997"/>
            <a:ext cx="11339510" cy="359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67DDBBB-DA4D-49F7-8546-6B7339AC8E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E7D7F0-C855-486E-B70C-2A11B50C5A31}" type="slidenum">
              <a:t>‹#›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F1859657-E305-49E2-9962-D0DB04F543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51301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CB5C7C4F-180D-49C0-A750-4DFC27A69B05}"/>
              </a:ext>
            </a:extLst>
          </p:cNvPr>
          <p:cNvSpPr/>
          <p:nvPr/>
        </p:nvSpPr>
        <p:spPr>
          <a:xfrm>
            <a:off x="11793519" y="0"/>
            <a:ext cx="352757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 Light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15B9AD80-5BBA-4F5F-A8FB-99D355347002}"/>
              </a:ext>
            </a:extLst>
          </p:cNvPr>
          <p:cNvSpPr/>
          <p:nvPr/>
        </p:nvSpPr>
        <p:spPr>
          <a:xfrm rot="5400013">
            <a:off x="8740136" y="3406140"/>
            <a:ext cx="6858000" cy="4572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 Light"/>
            </a:endParaRP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35611DBB-5BA3-4FEC-8149-F3CCC92C1FB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0655457" cy="6858000"/>
          </a:xfrm>
          <a:solidFill>
            <a:srgbClr val="F2F2F2"/>
          </a:solidFill>
        </p:spPr>
        <p:txBody>
          <a:bodyPr tIns="2159995" anchorCtr="1"/>
          <a:lstStyle>
            <a:lvl1pPr marL="0" indent="0" algn="ctr">
              <a:buNone/>
              <a:defRPr sz="1200" i="1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Insert or Drag &amp; Drop Photo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8ADD28-263D-4A86-94C2-B4CB5FC85E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5293" y="2834640"/>
            <a:ext cx="4459766" cy="2720358"/>
          </a:xfrm>
          <a:gradFill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 w="9528">
            <a:solidFill>
              <a:srgbClr val="7F7F7F"/>
            </a:solidFill>
            <a:prstDash val="solid"/>
          </a:ln>
        </p:spPr>
        <p:txBody>
          <a:bodyPr lIns="179999" tIns="287999" rIns="179999" bIns="179999" anchor="t"/>
          <a:lstStyle>
            <a:lvl1pPr>
              <a:lnSpc>
                <a:spcPts val="4000"/>
              </a:lnSpc>
              <a:defRPr sz="5000" b="1" spc="-30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86E6C1-FE36-4850-AB72-AB689BD23E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34851" y="3859069"/>
            <a:ext cx="3521509" cy="287999"/>
          </a:xfrm>
        </p:spPr>
        <p:txBody>
          <a:bodyPr/>
          <a:lstStyle>
            <a:lvl1pPr marL="0" indent="0">
              <a:buNone/>
              <a:defRPr>
                <a:solidFill>
                  <a:srgbClr val="F2F2F2"/>
                </a:solidFill>
              </a:defRPr>
            </a:lvl1pPr>
          </a:lstStyle>
          <a:p>
            <a:pPr lvl="0"/>
            <a:r>
              <a:rPr lang="en-US"/>
              <a:t>Full Name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82A22A-33B6-4B51-BE56-4035F94DAC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34851" y="4220184"/>
            <a:ext cx="3521509" cy="287999"/>
          </a:xfrm>
        </p:spPr>
        <p:txBody>
          <a:bodyPr/>
          <a:lstStyle>
            <a:lvl1pPr marL="0" indent="0">
              <a:buNone/>
              <a:defRPr>
                <a:solidFill>
                  <a:srgbClr val="F2F2F2"/>
                </a:solidFill>
              </a:defRPr>
            </a:lvl1pPr>
          </a:lstStyle>
          <a:p>
            <a:pPr lvl="0"/>
            <a:r>
              <a:rPr lang="en-US"/>
              <a:t>Phone Number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67436B-7BFB-4003-A385-F10C083C7D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34851" y="4581308"/>
            <a:ext cx="3521509" cy="287999"/>
          </a:xfrm>
        </p:spPr>
        <p:txBody>
          <a:bodyPr/>
          <a:lstStyle>
            <a:lvl1pPr marL="0" indent="0">
              <a:buNone/>
              <a:defRPr>
                <a:solidFill>
                  <a:srgbClr val="F2F2F2"/>
                </a:solidFill>
              </a:defRPr>
            </a:lvl1pPr>
          </a:lstStyle>
          <a:p>
            <a:pPr lvl="0"/>
            <a:r>
              <a:rPr lang="en-US"/>
              <a:t>Email or Social Media Handle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1DA0C8-C583-4126-A446-D896522586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34851" y="4942432"/>
            <a:ext cx="3521509" cy="287999"/>
          </a:xfrm>
        </p:spPr>
        <p:txBody>
          <a:bodyPr/>
          <a:lstStyle>
            <a:lvl1pPr marL="0" indent="0">
              <a:buNone/>
              <a:defRPr>
                <a:solidFill>
                  <a:srgbClr val="F2F2F2"/>
                </a:solidFill>
              </a:defRPr>
            </a:lvl1pPr>
          </a:lstStyle>
          <a:p>
            <a:pPr lvl="0"/>
            <a:r>
              <a:rPr lang="en-US"/>
              <a:t>Company Website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CF61C87-1EA2-435E-AF16-4BC1A4945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542" y="6131280"/>
            <a:ext cx="1130454" cy="7267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0BD050B0-B0E7-4B46-A21E-D9DBB010E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517" y="188412"/>
            <a:ext cx="1501088" cy="1391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15">
            <a:extLst>
              <a:ext uri="{FF2B5EF4-FFF2-40B4-BE49-F238E27FC236}">
                <a16:creationId xmlns:a16="http://schemas.microsoft.com/office/drawing/2014/main" id="{5A017837-EA9F-4E7C-B6D1-F27C0B31AF9C}"/>
              </a:ext>
            </a:extLst>
          </p:cNvPr>
          <p:cNvSpPr txBox="1"/>
          <p:nvPr/>
        </p:nvSpPr>
        <p:spPr>
          <a:xfrm>
            <a:off x="10967295" y="5761945"/>
            <a:ext cx="127290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Powered by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32097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E40C-1907-46FF-BF0F-EEF225421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431999"/>
            <a:ext cx="11339995" cy="4319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page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14A3A-2884-41B9-91F4-135D902135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797" y="1007997"/>
            <a:ext cx="11339510" cy="359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CD99FB-FAD9-4645-B709-8B734BC0407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31999" y="1511996"/>
            <a:ext cx="3600001" cy="46792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48C8D63-5C8D-4EA6-895C-9BFF572CF4A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AC267-BEEA-4434-B14D-D0D0D37F89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C35C46-0C77-4BCE-A428-C9119102593D}" type="slidenum"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3AFA7E-1413-4B4A-8D4F-62FE12B25C4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301995" y="1511996"/>
            <a:ext cx="3600001" cy="46792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5EF7C5-76E1-44AF-934F-AE46DC35852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172001" y="1511996"/>
            <a:ext cx="3600001" cy="46792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47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FF34-EC33-4ADB-B989-21966AB9AC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431999"/>
            <a:ext cx="11339995" cy="4319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page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CE09F-3EA1-4229-8517-59DB842513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797" y="1007997"/>
            <a:ext cx="11339510" cy="359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70E6EC-9C94-463E-86B3-ACC6C70587D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31999" y="1511996"/>
            <a:ext cx="2159995" cy="46792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3B8FB-7D04-4555-A877-48A56915F9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26411" y="1511996"/>
            <a:ext cx="2160590" cy="46792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742BEA-5009-4006-86B7-0DF3F04FCA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1409" y="1511996"/>
            <a:ext cx="2160590" cy="46792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F3A6D9-44DA-4149-A6EF-B0486D6956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6416" y="1507534"/>
            <a:ext cx="2160590" cy="46792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3F9FC3-4319-4473-8A65-6E83E2434C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413" y="1507534"/>
            <a:ext cx="2160590" cy="46837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2AD82F11-1FCC-4CEF-B29A-13813D3EDC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7D7493B-A156-4670-B7DA-BB967AF5FA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78FAEE-4D13-4FF4-B82A-F6B3F9762942}" type="slidenum"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6460CB-5068-4FD2-8328-DF7901FFB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542" y="6131280"/>
            <a:ext cx="1130454" cy="7267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505E50-5D07-43C2-BC49-536E1A76E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517" y="188412"/>
            <a:ext cx="1501088" cy="1391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56EBEA74-5E24-4DD1-9781-230A23B212E6}"/>
              </a:ext>
            </a:extLst>
          </p:cNvPr>
          <p:cNvSpPr txBox="1"/>
          <p:nvPr/>
        </p:nvSpPr>
        <p:spPr>
          <a:xfrm>
            <a:off x="10967295" y="5761945"/>
            <a:ext cx="127290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Powered by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035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79979B2-D3F9-4E80-8BF0-2217A30B62AE}"/>
              </a:ext>
            </a:extLst>
          </p:cNvPr>
          <p:cNvSpPr/>
          <p:nvPr/>
        </p:nvSpPr>
        <p:spPr>
          <a:xfrm>
            <a:off x="431797" y="5530291"/>
            <a:ext cx="1103872" cy="968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8594EF4D-8E28-41DB-B5F1-48565D5ED596}"/>
              </a:ext>
            </a:extLst>
          </p:cNvPr>
          <p:cNvSpPr/>
          <p:nvPr/>
        </p:nvSpPr>
        <p:spPr>
          <a:xfrm>
            <a:off x="1449744" y="5304342"/>
            <a:ext cx="514962" cy="451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33C6B1F-5D1E-4894-B84D-337C59003929}"/>
              </a:ext>
            </a:extLst>
          </p:cNvPr>
          <p:cNvSpPr/>
          <p:nvPr/>
        </p:nvSpPr>
        <p:spPr>
          <a:xfrm>
            <a:off x="11007556" y="354613"/>
            <a:ext cx="514962" cy="451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005988-269C-4AF6-9860-0B4DCFD613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8296" y="3271759"/>
            <a:ext cx="4459766" cy="3146834"/>
          </a:xfrm>
          <a:gradFill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 w="9528">
            <a:solidFill>
              <a:srgbClr val="7F7F7F"/>
            </a:solidFill>
            <a:prstDash val="solid"/>
          </a:ln>
        </p:spPr>
        <p:txBody>
          <a:bodyPr lIns="179999" tIns="287999" rIns="179999" bIns="179999" anchor="t"/>
          <a:lstStyle>
            <a:lvl1pPr>
              <a:lnSpc>
                <a:spcPts val="4000"/>
              </a:lnSpc>
              <a:defRPr sz="5000" b="1" spc="-30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/>
              <a:t>Click to edit presentation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DADFA34-BE1E-431E-9A9F-06413497FCE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130298" y="5250493"/>
            <a:ext cx="4000500" cy="997903"/>
          </a:xfrm>
        </p:spPr>
        <p:txBody>
          <a:bodyPr/>
          <a:lstStyle>
            <a:lvl1pPr marL="0" indent="0">
              <a:buNone/>
              <a:defRPr sz="210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2181F301-46B8-40A6-AAF2-F069C933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961" y="105284"/>
            <a:ext cx="1927189" cy="17858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42E9F431-18BF-4EC3-8010-7B65B9D9F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902" y="5143499"/>
            <a:ext cx="2667003" cy="17145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972060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760F452-3DA8-4B6B-8E23-7B200A45D23D}"/>
              </a:ext>
            </a:extLst>
          </p:cNvPr>
          <p:cNvSpPr/>
          <p:nvPr/>
        </p:nvSpPr>
        <p:spPr>
          <a:xfrm>
            <a:off x="431797" y="5530291"/>
            <a:ext cx="1103872" cy="968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50630B67-8F89-47C2-AFE6-36512B7C2600}"/>
              </a:ext>
            </a:extLst>
          </p:cNvPr>
          <p:cNvSpPr/>
          <p:nvPr/>
        </p:nvSpPr>
        <p:spPr>
          <a:xfrm>
            <a:off x="1449744" y="5304342"/>
            <a:ext cx="514962" cy="451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4811FF71-D03D-45D2-B3EE-5C17CE712F85}"/>
              </a:ext>
            </a:extLst>
          </p:cNvPr>
          <p:cNvSpPr/>
          <p:nvPr/>
        </p:nvSpPr>
        <p:spPr>
          <a:xfrm>
            <a:off x="11007556" y="354613"/>
            <a:ext cx="514962" cy="451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C61EE8-B41F-4D3D-9674-998B8BD036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66119" y="1816510"/>
            <a:ext cx="4459766" cy="3146834"/>
          </a:xfrm>
          <a:gradFill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 w="9528">
            <a:solidFill>
              <a:srgbClr val="7F7F7F"/>
            </a:solidFill>
            <a:prstDash val="solid"/>
          </a:ln>
        </p:spPr>
        <p:txBody>
          <a:bodyPr lIns="179999" tIns="287999" rIns="179999" bIns="179999" anchor="t"/>
          <a:lstStyle>
            <a:lvl1pPr>
              <a:lnSpc>
                <a:spcPts val="4000"/>
              </a:lnSpc>
              <a:defRPr sz="5000" b="1" spc="-30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/>
              <a:t>Click to edit divider slide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2DA2604-88B0-4F0B-823C-D924AD462DE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048121" y="3795244"/>
            <a:ext cx="4000500" cy="997903"/>
          </a:xfrm>
        </p:spPr>
        <p:txBody>
          <a:bodyPr/>
          <a:lstStyle>
            <a:lvl1pPr marL="0" indent="0">
              <a:buNone/>
              <a:defRPr sz="210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A20C399-FB68-4A4E-BE9B-6AC8B637A7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BBBD104-7553-4BC6-85A2-60D26F05C2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04CF61-F2DF-4E65-A99F-C7EE38B6BCEE}" type="slidenum">
              <a:t>‹#›</a:t>
            </a:fld>
            <a:endParaRPr lang="en-US"/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C716589B-8F0B-4789-B1D7-D2B21375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542" y="6131280"/>
            <a:ext cx="1130454" cy="7267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C21829B5-3BFC-4391-9594-D28286D2C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517" y="188412"/>
            <a:ext cx="1501088" cy="1391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Box 13">
            <a:extLst>
              <a:ext uri="{FF2B5EF4-FFF2-40B4-BE49-F238E27FC236}">
                <a16:creationId xmlns:a16="http://schemas.microsoft.com/office/drawing/2014/main" id="{FC22C03B-8EE6-4FE7-8C2B-8EF10E4B50C1}"/>
              </a:ext>
            </a:extLst>
          </p:cNvPr>
          <p:cNvSpPr txBox="1"/>
          <p:nvPr/>
        </p:nvSpPr>
        <p:spPr>
          <a:xfrm>
            <a:off x="10967295" y="5761945"/>
            <a:ext cx="127290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Powered by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13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7329B8A8-0707-433C-B6BA-5762493AD025}"/>
              </a:ext>
            </a:extLst>
          </p:cNvPr>
          <p:cNvSpPr/>
          <p:nvPr/>
        </p:nvSpPr>
        <p:spPr>
          <a:xfrm>
            <a:off x="431797" y="5530291"/>
            <a:ext cx="1103872" cy="968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BD4F2B99-0589-4604-8791-AC344F925A5C}"/>
              </a:ext>
            </a:extLst>
          </p:cNvPr>
          <p:cNvSpPr/>
          <p:nvPr/>
        </p:nvSpPr>
        <p:spPr>
          <a:xfrm>
            <a:off x="1449744" y="5304342"/>
            <a:ext cx="514962" cy="451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BB6653-6C03-4EBE-BA79-AAFC466D645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page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8EFA0D-86EA-4438-B4BB-0432106AB3F6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A406E7D-A45B-412B-975B-EC221B749E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A19F6F8-4302-4E77-B6F7-BB1CA027EF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CD5D1C-0664-4C13-8E7F-94165748CF20}" type="slidenum">
              <a:t>‹#›</a:t>
            </a:fld>
            <a:endParaRPr lang="en-US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34C24BB7-1B6D-4959-847D-0E022691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542" y="6131280"/>
            <a:ext cx="1130454" cy="7267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74ABF621-7A08-4F2A-BCAD-7A41395D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517" y="188412"/>
            <a:ext cx="1501088" cy="1391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14">
            <a:extLst>
              <a:ext uri="{FF2B5EF4-FFF2-40B4-BE49-F238E27FC236}">
                <a16:creationId xmlns:a16="http://schemas.microsoft.com/office/drawing/2014/main" id="{BEACA76D-790C-4020-A55A-2C9E62112911}"/>
              </a:ext>
            </a:extLst>
          </p:cNvPr>
          <p:cNvSpPr txBox="1"/>
          <p:nvPr/>
        </p:nvSpPr>
        <p:spPr>
          <a:xfrm>
            <a:off x="10967295" y="5761945"/>
            <a:ext cx="127290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Powered by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23306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8E0B2F80-E429-4F8F-8CF5-7D11228C17E7}"/>
              </a:ext>
            </a:extLst>
          </p:cNvPr>
          <p:cNvSpPr/>
          <p:nvPr/>
        </p:nvSpPr>
        <p:spPr>
          <a:xfrm>
            <a:off x="431797" y="5530291"/>
            <a:ext cx="1103872" cy="968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FCCE969C-AB3C-41D1-ACC7-0B792E1CAB23}"/>
              </a:ext>
            </a:extLst>
          </p:cNvPr>
          <p:cNvSpPr/>
          <p:nvPr/>
        </p:nvSpPr>
        <p:spPr>
          <a:xfrm>
            <a:off x="9537137" y="1312996"/>
            <a:ext cx="1103872" cy="968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25C6E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30E5E847-E8EF-41E0-A8D3-0A66A61FF143}"/>
              </a:ext>
            </a:extLst>
          </p:cNvPr>
          <p:cNvSpPr/>
          <p:nvPr/>
        </p:nvSpPr>
        <p:spPr>
          <a:xfrm>
            <a:off x="9683870" y="300389"/>
            <a:ext cx="1838648" cy="16135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noFill/>
          <a:ln w="63495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7B67D8D-E104-4C65-ADEE-950B22D57064}"/>
              </a:ext>
            </a:extLst>
          </p:cNvPr>
          <p:cNvSpPr/>
          <p:nvPr/>
        </p:nvSpPr>
        <p:spPr>
          <a:xfrm>
            <a:off x="1449744" y="5304342"/>
            <a:ext cx="514962" cy="451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D57E7FE-8375-4946-A0E6-3590C18A87EF}"/>
              </a:ext>
            </a:extLst>
          </p:cNvPr>
          <p:cNvSpPr/>
          <p:nvPr/>
        </p:nvSpPr>
        <p:spPr>
          <a:xfrm>
            <a:off x="11007556" y="354613"/>
            <a:ext cx="514962" cy="451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412966-0BA6-4201-A28D-877FA0A2E7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431999"/>
            <a:ext cx="11339995" cy="4319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page title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203868E-5A9E-4E82-8A57-D674974E30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DBA5092-070E-4625-8C9D-FE6CC8DADE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F4EF2B-9F8E-48CA-87A1-895B9398827A}" type="slidenum">
              <a:t>‹#›</a:t>
            </a:fld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9EEC2D9-7005-4BD2-B8F6-1E05B123334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299886" y="1511247"/>
            <a:ext cx="5460111" cy="4665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457DC0-80C8-42D5-8EC4-7F0837F37F7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6815" y="1511247"/>
            <a:ext cx="5460111" cy="4665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109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B40933B3-111C-47EF-99B5-1CCE30F62DDD}"/>
              </a:ext>
            </a:extLst>
          </p:cNvPr>
          <p:cNvSpPr/>
          <p:nvPr/>
        </p:nvSpPr>
        <p:spPr>
          <a:xfrm>
            <a:off x="431797" y="5530291"/>
            <a:ext cx="1103872" cy="968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70129022-E699-4CC5-8790-6C4F2B0D6083}"/>
              </a:ext>
            </a:extLst>
          </p:cNvPr>
          <p:cNvSpPr/>
          <p:nvPr/>
        </p:nvSpPr>
        <p:spPr>
          <a:xfrm>
            <a:off x="9537137" y="1312996"/>
            <a:ext cx="1103872" cy="968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25C6E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89D89D8-77A2-4726-BA1C-75B35A5036FB}"/>
              </a:ext>
            </a:extLst>
          </p:cNvPr>
          <p:cNvSpPr/>
          <p:nvPr/>
        </p:nvSpPr>
        <p:spPr>
          <a:xfrm>
            <a:off x="9683870" y="300389"/>
            <a:ext cx="1838648" cy="16135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noFill/>
          <a:ln w="63495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5263BB4-5221-48D7-A08C-D39B320EF085}"/>
              </a:ext>
            </a:extLst>
          </p:cNvPr>
          <p:cNvSpPr/>
          <p:nvPr/>
        </p:nvSpPr>
        <p:spPr>
          <a:xfrm>
            <a:off x="1449744" y="5304342"/>
            <a:ext cx="514962" cy="451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44BAC5A-C086-4046-A379-3ECB7341FE93}"/>
              </a:ext>
            </a:extLst>
          </p:cNvPr>
          <p:cNvSpPr/>
          <p:nvPr/>
        </p:nvSpPr>
        <p:spPr>
          <a:xfrm>
            <a:off x="11007556" y="354613"/>
            <a:ext cx="514962" cy="451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8ADB03-F0D8-401F-BAD8-4958A8FEFE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431999"/>
            <a:ext cx="11339995" cy="4319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page title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ECA8138-3309-41B7-A797-2F193B9534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D8E4141-7C16-4780-9B32-D39FD80D195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1CAEBE-8EE6-4771-BCA5-8C877C15184B}" type="slidenum"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24AF4AE-2AC5-456B-AD0B-051DCBD43C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797" y="1511247"/>
            <a:ext cx="5484927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CE06BE8-8EFA-45AB-B16D-F93EEB5A2B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39334" y="1518288"/>
            <a:ext cx="5420663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2EDC48-586D-4404-8822-DF8C775C065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339334" y="2486985"/>
            <a:ext cx="5432669" cy="370267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85A3740-B2D0-45ED-9770-148F09C1C29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31797" y="2486985"/>
            <a:ext cx="5491218" cy="370267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0104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8D5452EE-4BFA-4B76-96EE-E08B628E6B5A}"/>
              </a:ext>
            </a:extLst>
          </p:cNvPr>
          <p:cNvSpPr/>
          <p:nvPr/>
        </p:nvSpPr>
        <p:spPr>
          <a:xfrm>
            <a:off x="431797" y="5530291"/>
            <a:ext cx="1103872" cy="968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06060E90-254D-4EFF-B75E-56CFDF7371F5}"/>
              </a:ext>
            </a:extLst>
          </p:cNvPr>
          <p:cNvSpPr/>
          <p:nvPr/>
        </p:nvSpPr>
        <p:spPr>
          <a:xfrm>
            <a:off x="9537137" y="1312996"/>
            <a:ext cx="1103872" cy="968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25C6E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E095CF3-01F3-4D57-8C1C-C659EFADBADB}"/>
              </a:ext>
            </a:extLst>
          </p:cNvPr>
          <p:cNvSpPr/>
          <p:nvPr/>
        </p:nvSpPr>
        <p:spPr>
          <a:xfrm>
            <a:off x="9683870" y="300389"/>
            <a:ext cx="1838648" cy="16135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noFill/>
          <a:ln w="63495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46D738B-7731-4A5A-AD8C-9FBCC256A91B}"/>
              </a:ext>
            </a:extLst>
          </p:cNvPr>
          <p:cNvSpPr/>
          <p:nvPr/>
        </p:nvSpPr>
        <p:spPr>
          <a:xfrm>
            <a:off x="1449744" y="5304342"/>
            <a:ext cx="514962" cy="451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AD68A11-8224-4BC4-A8AD-6DD77A249456}"/>
              </a:ext>
            </a:extLst>
          </p:cNvPr>
          <p:cNvSpPr/>
          <p:nvPr/>
        </p:nvSpPr>
        <p:spPr>
          <a:xfrm>
            <a:off x="11007556" y="354613"/>
            <a:ext cx="514962" cy="451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871D07-1EEC-4226-A741-96AFBAC59A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431999"/>
            <a:ext cx="3932240" cy="16002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page title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F017875-7F31-4CFB-8048-3E0DD4F727A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1CC8927B-CA2E-44AB-BC92-F03966B12F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49A830-F4CE-4B9C-85C9-CF9F739F7CC0}" type="slidenum"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9B906E-F53E-41B4-B57A-A291AA74B9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065" y="2134301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13296F-74AD-46DB-B7ED-113CED6B6DB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183184" y="431999"/>
            <a:ext cx="6544470" cy="55138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1317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C8E999F0-84EF-4557-A8FC-E7661D4F3278}"/>
              </a:ext>
            </a:extLst>
          </p:cNvPr>
          <p:cNvSpPr/>
          <p:nvPr/>
        </p:nvSpPr>
        <p:spPr>
          <a:xfrm>
            <a:off x="431797" y="5530291"/>
            <a:ext cx="1103872" cy="968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163FA08D-2903-4301-BC4A-B85914CFE135}"/>
              </a:ext>
            </a:extLst>
          </p:cNvPr>
          <p:cNvSpPr/>
          <p:nvPr/>
        </p:nvSpPr>
        <p:spPr>
          <a:xfrm>
            <a:off x="9537137" y="1312996"/>
            <a:ext cx="1103872" cy="968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25C6E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9D4876D3-B804-4CA9-8A6B-C627790DE6AC}"/>
              </a:ext>
            </a:extLst>
          </p:cNvPr>
          <p:cNvSpPr/>
          <p:nvPr/>
        </p:nvSpPr>
        <p:spPr>
          <a:xfrm>
            <a:off x="9683870" y="300389"/>
            <a:ext cx="1838648" cy="16135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noFill/>
          <a:ln w="63495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FB78D87-FAFD-4984-9133-29ABB49278A9}"/>
              </a:ext>
            </a:extLst>
          </p:cNvPr>
          <p:cNvSpPr/>
          <p:nvPr/>
        </p:nvSpPr>
        <p:spPr>
          <a:xfrm>
            <a:off x="1449744" y="5304342"/>
            <a:ext cx="514962" cy="451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71B1BC3-8251-407C-BD62-BE28B038DDF5}"/>
              </a:ext>
            </a:extLst>
          </p:cNvPr>
          <p:cNvSpPr/>
          <p:nvPr/>
        </p:nvSpPr>
        <p:spPr>
          <a:xfrm>
            <a:off x="11007556" y="354613"/>
            <a:ext cx="514962" cy="451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6DD250-41EA-44B5-A169-DE24DA2A2D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431999"/>
            <a:ext cx="3932240" cy="16002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page title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D4B1DDB-BF9B-4849-83A4-7802EDA4CB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173BA082-4A2D-4423-82D6-ECBB50EC4F8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260025-16E3-48F3-9183-7F2DA49E43BD}" type="slidenum"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E16570F-44EA-45EC-8A48-C82B151AAF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065" y="2134301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08B4F6B-DBB9-448A-B633-CF5D3B8C8B5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183184" y="431999"/>
            <a:ext cx="6544470" cy="5513886"/>
          </a:xfrm>
        </p:spPr>
        <p:txBody>
          <a:bodyPr anchor="ctr" anchorCtr="1"/>
          <a:lstStyle>
            <a:lvl1pPr marL="0" indent="0" algn="ctr">
              <a:buNone/>
              <a:defRPr sz="1200" i="1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71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0">
            <a:extLst>
              <a:ext uri="{FF2B5EF4-FFF2-40B4-BE49-F238E27FC236}">
                <a16:creationId xmlns:a16="http://schemas.microsoft.com/office/drawing/2014/main" id="{C8767D98-3337-406C-9CFD-2A594476937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0655457" cy="6858000"/>
          </a:xfrm>
          <a:solidFill>
            <a:srgbClr val="F2F2F2"/>
          </a:solidFill>
        </p:spPr>
        <p:txBody>
          <a:bodyPr tIns="2159995" anchorCtr="1"/>
          <a:lstStyle>
            <a:lvl1pPr marL="0" indent="0" algn="ctr">
              <a:buNone/>
              <a:defRPr sz="1200" i="1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Insert or Drag &amp; Drop Photo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D9B4B3-D933-44EC-BC80-DE72831D8C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8296" y="3271759"/>
            <a:ext cx="4459766" cy="3146834"/>
          </a:xfrm>
          <a:gradFill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 w="9528">
            <a:solidFill>
              <a:srgbClr val="7F7F7F"/>
            </a:solidFill>
            <a:prstDash val="solid"/>
          </a:ln>
        </p:spPr>
        <p:txBody>
          <a:bodyPr lIns="179999" tIns="287999" rIns="179999" bIns="179999" anchor="t"/>
          <a:lstStyle>
            <a:lvl1pPr>
              <a:lnSpc>
                <a:spcPts val="4000"/>
              </a:lnSpc>
              <a:defRPr sz="5000" b="1" spc="-30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/>
              <a:t>Click to edit presentation 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82DE6D-493E-4C2E-B294-4D614E0A941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130298" y="5250493"/>
            <a:ext cx="4000500" cy="997903"/>
          </a:xfrm>
        </p:spPr>
        <p:txBody>
          <a:bodyPr/>
          <a:lstStyle>
            <a:lvl1pPr marL="0" indent="0">
              <a:buNone/>
              <a:defRPr sz="210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0F4FC-C330-4653-9BAC-341DDB77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542" y="6131280"/>
            <a:ext cx="1130454" cy="7267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2F07491-DA4F-490B-ADEA-D61DD023F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517" y="188412"/>
            <a:ext cx="1501088" cy="1391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CD2D7A2D-E500-41B4-9C35-CB7F54251165}"/>
              </a:ext>
            </a:extLst>
          </p:cNvPr>
          <p:cNvSpPr txBox="1"/>
          <p:nvPr/>
        </p:nvSpPr>
        <p:spPr>
          <a:xfrm>
            <a:off x="10967295" y="5761945"/>
            <a:ext cx="127290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Powered by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968066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5AFB74D8-4201-452D-917D-CA4D41F56335}"/>
              </a:ext>
            </a:extLst>
          </p:cNvPr>
          <p:cNvSpPr/>
          <p:nvPr/>
        </p:nvSpPr>
        <p:spPr>
          <a:xfrm>
            <a:off x="431797" y="5530291"/>
            <a:ext cx="1103872" cy="968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71DDFAD0-D0C5-4C6A-98A9-ADFD236CAB70}"/>
              </a:ext>
            </a:extLst>
          </p:cNvPr>
          <p:cNvSpPr/>
          <p:nvPr/>
        </p:nvSpPr>
        <p:spPr>
          <a:xfrm>
            <a:off x="9537137" y="1312996"/>
            <a:ext cx="1103872" cy="968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25C6E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3D457D12-0B11-4E13-9244-ED1B66E1C7ED}"/>
              </a:ext>
            </a:extLst>
          </p:cNvPr>
          <p:cNvSpPr/>
          <p:nvPr/>
        </p:nvSpPr>
        <p:spPr>
          <a:xfrm>
            <a:off x="9683870" y="300389"/>
            <a:ext cx="1838648" cy="16135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noFill/>
          <a:ln w="63495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4D69663-0A96-453A-809F-F6FD90AC9352}"/>
              </a:ext>
            </a:extLst>
          </p:cNvPr>
          <p:cNvSpPr/>
          <p:nvPr/>
        </p:nvSpPr>
        <p:spPr>
          <a:xfrm>
            <a:off x="1449744" y="5304342"/>
            <a:ext cx="514962" cy="451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303AA38-75C4-4C06-959E-86E660EF7776}"/>
              </a:ext>
            </a:extLst>
          </p:cNvPr>
          <p:cNvSpPr/>
          <p:nvPr/>
        </p:nvSpPr>
        <p:spPr>
          <a:xfrm>
            <a:off x="11007556" y="354613"/>
            <a:ext cx="514962" cy="451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C2767AED-08E8-4E62-8987-AAD300713A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462A690-C9E1-4455-A845-F0D50E5054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7385BD-5AA7-44D9-A742-D570F4C5236F}" type="slidenum"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67BEC7-19E9-4219-B552-D6FCDE2AA7B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0460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BB4168FB-8D36-41E7-AB7C-6BBCF9334840}"/>
              </a:ext>
            </a:extLst>
          </p:cNvPr>
          <p:cNvSpPr/>
          <p:nvPr/>
        </p:nvSpPr>
        <p:spPr>
          <a:xfrm>
            <a:off x="431797" y="5530291"/>
            <a:ext cx="1103872" cy="968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B0A82BE4-BE06-4E77-9C44-4503842BEA25}"/>
              </a:ext>
            </a:extLst>
          </p:cNvPr>
          <p:cNvSpPr/>
          <p:nvPr/>
        </p:nvSpPr>
        <p:spPr>
          <a:xfrm>
            <a:off x="9537137" y="1312996"/>
            <a:ext cx="1103872" cy="968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25C6E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3B94B3-736A-4962-816F-026C4E1430D5}"/>
              </a:ext>
            </a:extLst>
          </p:cNvPr>
          <p:cNvSpPr/>
          <p:nvPr/>
        </p:nvSpPr>
        <p:spPr>
          <a:xfrm>
            <a:off x="9683870" y="300389"/>
            <a:ext cx="1838648" cy="16135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noFill/>
          <a:ln w="63495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815BA09-733D-45F6-8531-13546CD5148E}"/>
              </a:ext>
            </a:extLst>
          </p:cNvPr>
          <p:cNvSpPr/>
          <p:nvPr/>
        </p:nvSpPr>
        <p:spPr>
          <a:xfrm>
            <a:off x="1449744" y="5304342"/>
            <a:ext cx="514962" cy="451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ACEFCA4-985C-438C-948D-9C8977B997D9}"/>
              </a:ext>
            </a:extLst>
          </p:cNvPr>
          <p:cNvSpPr/>
          <p:nvPr/>
        </p:nvSpPr>
        <p:spPr>
          <a:xfrm>
            <a:off x="11007556" y="354613"/>
            <a:ext cx="514962" cy="451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B3451C7-D5D6-412E-A35F-9EE65D8825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7F3628BA-A3F3-4072-A303-8C93257E94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4B5FEB-D719-4B7C-897B-C0314C86A1B0}" type="slidenum"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09AC58F-7ECC-4F36-AEF1-DD49019246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87EC0B6-83C4-4F16-84B5-119A177087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78016" y="2169002"/>
            <a:ext cx="9035963" cy="2519985"/>
          </a:xfrm>
        </p:spPr>
        <p:txBody>
          <a:bodyPr anchor="ctr" anchorCtr="1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58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326A81C6-0F06-49DF-8B93-246ABBB74E16}"/>
              </a:ext>
            </a:extLst>
          </p:cNvPr>
          <p:cNvSpPr/>
          <p:nvPr/>
        </p:nvSpPr>
        <p:spPr>
          <a:xfrm>
            <a:off x="431797" y="5530291"/>
            <a:ext cx="1103872" cy="968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18882179-2FCC-44D7-B544-35FDD04FFC2E}"/>
              </a:ext>
            </a:extLst>
          </p:cNvPr>
          <p:cNvSpPr/>
          <p:nvPr/>
        </p:nvSpPr>
        <p:spPr>
          <a:xfrm>
            <a:off x="9537137" y="1312996"/>
            <a:ext cx="1103872" cy="968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25C6E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10C807E9-BB75-4714-ACA3-63A4AE4B27C0}"/>
              </a:ext>
            </a:extLst>
          </p:cNvPr>
          <p:cNvSpPr/>
          <p:nvPr/>
        </p:nvSpPr>
        <p:spPr>
          <a:xfrm>
            <a:off x="9683870" y="300389"/>
            <a:ext cx="1838648" cy="16135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noFill/>
          <a:ln w="63495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0CC052F-6089-472D-A5F8-4C5D8543397B}"/>
              </a:ext>
            </a:extLst>
          </p:cNvPr>
          <p:cNvSpPr/>
          <p:nvPr/>
        </p:nvSpPr>
        <p:spPr>
          <a:xfrm>
            <a:off x="1449744" y="5304342"/>
            <a:ext cx="514962" cy="451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E65AFB8-E54B-415A-9EC5-EBD1F89EF4E0}"/>
              </a:ext>
            </a:extLst>
          </p:cNvPr>
          <p:cNvSpPr/>
          <p:nvPr/>
        </p:nvSpPr>
        <p:spPr>
          <a:xfrm>
            <a:off x="11007556" y="354613"/>
            <a:ext cx="514962" cy="451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2D84B27-E78C-4EC0-9B7B-323498A6FA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8AE77E0-CCCC-4676-A812-194FDC8C77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8FE990-3A18-4A4D-AF6A-E36147350B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2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09C5A666-5132-4062-86A9-24673BD55B9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418374"/>
            <a:ext cx="8687357" cy="6439625"/>
          </a:xfrm>
          <a:solidFill>
            <a:srgbClr val="F2F2F2"/>
          </a:solidFill>
        </p:spPr>
        <p:txBody>
          <a:bodyPr anchor="ctr" anchorCtr="1"/>
          <a:lstStyle>
            <a:lvl1pPr marL="0" indent="0" algn="ctr">
              <a:buNone/>
              <a:defRPr sz="1200" i="1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Insert or Drag &amp; Drop Photo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DEB12D-5353-455F-8DEB-10DD8A2B82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5293" y="2408154"/>
            <a:ext cx="4459766" cy="3146834"/>
          </a:xfrm>
          <a:gradFill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 w="9528">
            <a:solidFill>
              <a:srgbClr val="7F7F7F"/>
            </a:solidFill>
            <a:prstDash val="solid"/>
          </a:ln>
        </p:spPr>
        <p:txBody>
          <a:bodyPr lIns="179999" tIns="287999" rIns="179999" bIns="179999" anchor="t"/>
          <a:lstStyle>
            <a:lvl1pPr>
              <a:lnSpc>
                <a:spcPts val="4000"/>
              </a:lnSpc>
              <a:defRPr sz="5000" b="1" spc="-30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/>
              <a:t>Click to edit divider slide 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E5017F-C64B-4E3D-9CC9-43624F53FC1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07295" y="4386898"/>
            <a:ext cx="4000500" cy="997903"/>
          </a:xfrm>
        </p:spPr>
        <p:txBody>
          <a:bodyPr/>
          <a:lstStyle>
            <a:lvl1pPr marL="0" indent="0">
              <a:buNone/>
              <a:defRPr sz="210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E2C932B-84A1-4388-A56D-AC93494C60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91157AE-DCE8-4397-B25F-4A2C47A2BD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3A4964-8684-471F-8996-2800B2CA9186}" type="slidenum"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F4FA29-0E54-4405-A0BE-B042BD222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76" y="6131280"/>
            <a:ext cx="1130454" cy="7267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D69C5D-017F-4C16-8086-ECE44FA85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" y="188412"/>
            <a:ext cx="1501088" cy="1391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2EB3EB-FA34-4580-851D-3F6A8B3A93F2}"/>
              </a:ext>
            </a:extLst>
          </p:cNvPr>
          <p:cNvSpPr txBox="1"/>
          <p:nvPr/>
        </p:nvSpPr>
        <p:spPr>
          <a:xfrm>
            <a:off x="405929" y="5761945"/>
            <a:ext cx="127290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Powered by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29705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FC88A06D-29F0-44F4-9451-F9FF2D53D20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1795129" cy="6858000"/>
          </a:xfrm>
          <a:solidFill>
            <a:srgbClr val="F2F2F2"/>
          </a:solidFill>
        </p:spPr>
        <p:txBody>
          <a:bodyPr tIns="863998" anchorCtr="1"/>
          <a:lstStyle>
            <a:lvl1pPr marL="0" indent="0" algn="ctr">
              <a:buNone/>
              <a:defRPr sz="1200" i="1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Insert or Drag &amp; Drop Photo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3EB367-7FA8-4AF5-B3DB-AADE006829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66119" y="1816510"/>
            <a:ext cx="4459766" cy="3146834"/>
          </a:xfrm>
          <a:gradFill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 w="9528">
            <a:solidFill>
              <a:srgbClr val="7F7F7F"/>
            </a:solidFill>
            <a:prstDash val="solid"/>
          </a:ln>
        </p:spPr>
        <p:txBody>
          <a:bodyPr lIns="179999" tIns="287999" rIns="179999" bIns="179999" anchor="t"/>
          <a:lstStyle>
            <a:lvl1pPr>
              <a:lnSpc>
                <a:spcPts val="4000"/>
              </a:lnSpc>
              <a:defRPr sz="5000" b="1" spc="-30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/>
              <a:t>Click to edit divider slide 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A101385-A838-44FE-845A-52227B7F7C9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048121" y="3795244"/>
            <a:ext cx="4000500" cy="997903"/>
          </a:xfrm>
        </p:spPr>
        <p:txBody>
          <a:bodyPr/>
          <a:lstStyle>
            <a:lvl1pPr marL="0" indent="0">
              <a:buNone/>
              <a:defRPr sz="210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A487459-A195-4966-8CC2-F1D9D0B9F2D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334EF91-BE76-4881-AF29-FEC5E8D6C7B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55CC8B-931E-47F4-8645-B5F08A75CD4B}" type="slidenum"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7171FC-6B7B-4655-9DA2-E4BF79621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542" y="6131280"/>
            <a:ext cx="1130454" cy="7267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24FBFC-8096-47BC-96BD-D43445B8A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517" y="188412"/>
            <a:ext cx="1501088" cy="1391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4A7DA3-E3F6-4D87-B140-6E17656C14C6}"/>
              </a:ext>
            </a:extLst>
          </p:cNvPr>
          <p:cNvSpPr txBox="1"/>
          <p:nvPr/>
        </p:nvSpPr>
        <p:spPr>
          <a:xfrm>
            <a:off x="10967295" y="5761945"/>
            <a:ext cx="127290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Powered by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23767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8833E34A-CA5E-4F4E-8631-CE84BF80ED2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481148" y="1684745"/>
            <a:ext cx="4904786" cy="4333771"/>
          </a:xfrm>
          <a:solidFill>
            <a:srgbClr val="F2F2F2"/>
          </a:solidFill>
        </p:spPr>
        <p:txBody>
          <a:bodyPr anchor="ctr" anchorCtr="1"/>
          <a:lstStyle>
            <a:lvl1pPr marL="0" indent="0" algn="ctr">
              <a:buNone/>
              <a:defRPr sz="1200" i="1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Insert or Drag &amp; Drop your photo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9F14CF-B0E6-4F5C-A2FC-7D59E0BCA7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431999"/>
            <a:ext cx="5471998" cy="4319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page 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4A0D562-6973-4DDD-8F5F-B49FE537945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797" y="1007997"/>
            <a:ext cx="5471998" cy="359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A53912-7D55-46A0-92EE-3966224C9F8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31999" y="1511567"/>
            <a:ext cx="5471998" cy="468042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8BA24AF-1A25-4614-9701-A47586B7A1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D160AE5-DA27-4CD5-934B-700BA9B79D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656E9B-F1E1-47FE-9E48-0FFD69262E96}" type="slidenum"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5521D-18B6-47E1-B0EC-0C6F0AC1A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542" y="6131280"/>
            <a:ext cx="1130454" cy="7267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753C7-5764-4997-8372-5DF6AF52E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517" y="188412"/>
            <a:ext cx="1501088" cy="1391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2FBAC3E2-5E2A-4A97-AC84-466DE334763E}"/>
              </a:ext>
            </a:extLst>
          </p:cNvPr>
          <p:cNvSpPr txBox="1"/>
          <p:nvPr/>
        </p:nvSpPr>
        <p:spPr>
          <a:xfrm>
            <a:off x="10967295" y="5761945"/>
            <a:ext cx="127290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Powered by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5568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26502D86-D243-4DFB-AD53-063E7E2A50F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282696" y="431999"/>
            <a:ext cx="5511802" cy="5759997"/>
          </a:xfrm>
        </p:spPr>
        <p:txBody>
          <a:bodyPr anchor="ctr" anchorCtr="1"/>
          <a:lstStyle>
            <a:lvl1pPr marL="0" indent="0" algn="ctr">
              <a:buNone/>
              <a:defRPr sz="1200" i="1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Insert or Drag &amp; Drop Photo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DACF47-5C09-4D9B-8933-3AC4F99F13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431999"/>
            <a:ext cx="5471998" cy="4319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page 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3B1B23-15CA-4B91-8207-08E095CD13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797" y="1007997"/>
            <a:ext cx="5471998" cy="359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00FAAA-C744-41BB-AB53-58DE604AEBE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31999" y="1511567"/>
            <a:ext cx="5471998" cy="468042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31E6353-2C9E-497B-8115-DCD977AAF0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3EFCA88-DFB6-4045-879C-163F93687F5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BE62C4-04C0-44FE-A293-5B186654F6D4}" type="slidenum"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4C2458-6D3E-4022-A06D-16C2F3507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542" y="6131280"/>
            <a:ext cx="1130454" cy="7267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27009A-05C4-4C64-980D-7A140A958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517" y="188412"/>
            <a:ext cx="1501088" cy="1391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778D4E54-9CC7-47BE-A9E3-63D4C229079D}"/>
              </a:ext>
            </a:extLst>
          </p:cNvPr>
          <p:cNvSpPr txBox="1"/>
          <p:nvPr/>
        </p:nvSpPr>
        <p:spPr>
          <a:xfrm>
            <a:off x="10967295" y="5761945"/>
            <a:ext cx="127290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Powered by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082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2FD6779F-6228-4A79-B3C2-D25D2870C91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12170" y="2376297"/>
            <a:ext cx="2405265" cy="2125239"/>
          </a:xfrm>
          <a:solidFill>
            <a:srgbClr val="F2F2F2"/>
          </a:solidFill>
        </p:spPr>
        <p:txBody>
          <a:bodyPr anchor="ctr" anchorCtr="1"/>
          <a:lstStyle>
            <a:lvl1pPr marL="0" indent="0" algn="ctr">
              <a:buNone/>
              <a:defRPr sz="1200" i="1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Insert or Drag &amp; Drop your photo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C58D99E-8211-4E68-BB92-FFE105E334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431999"/>
            <a:ext cx="5471998" cy="4319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page 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AD7D4C9-5C7D-49E0-92BC-5AC84D24F6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797" y="1007997"/>
            <a:ext cx="5471998" cy="359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FFA2D1-D55D-4F26-AF71-A7B1468603A7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31999" y="1511567"/>
            <a:ext cx="5471998" cy="468042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327FB62-3B0E-43CE-ACC2-443C73D759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3A9E398-BDE4-472C-B7CD-4F111BD2C0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F59DEF-0C8B-4A10-BE78-32C969081D7D}" type="slidenum"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7ED00E-705A-40D1-9D42-469ACBD2E18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812420" y="1176147"/>
            <a:ext cx="2405265" cy="2125239"/>
          </a:xfrm>
          <a:solidFill>
            <a:srgbClr val="F2F2F2"/>
          </a:solidFill>
        </p:spPr>
        <p:txBody>
          <a:bodyPr anchor="ctr" anchorCtr="1"/>
          <a:lstStyle>
            <a:lvl1pPr marL="0" indent="0" algn="ctr">
              <a:buNone/>
              <a:defRPr sz="1200" i="1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B3D1326-E25E-4AF1-968F-E1A350520D8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812420" y="3552736"/>
            <a:ext cx="2405265" cy="2125239"/>
          </a:xfrm>
          <a:solidFill>
            <a:srgbClr val="F2F2F2"/>
          </a:solidFill>
        </p:spPr>
        <p:txBody>
          <a:bodyPr anchor="ctr" anchorCtr="1"/>
          <a:lstStyle>
            <a:lvl1pPr marL="0" indent="0" algn="ctr">
              <a:buNone/>
              <a:defRPr sz="1200" i="1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Insert or Drag &amp; Drop your photo</a:t>
            </a:r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21D0B13A-66EF-467D-A32A-C078F9119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542" y="6131280"/>
            <a:ext cx="1130454" cy="7267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F6828013-004E-4C65-99D3-A3D2196B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517" y="188412"/>
            <a:ext cx="1501088" cy="1391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13">
            <a:extLst>
              <a:ext uri="{FF2B5EF4-FFF2-40B4-BE49-F238E27FC236}">
                <a16:creationId xmlns:a16="http://schemas.microsoft.com/office/drawing/2014/main" id="{E5AC378A-0911-4F14-89D5-6EA75B32AA31}"/>
              </a:ext>
            </a:extLst>
          </p:cNvPr>
          <p:cNvSpPr txBox="1"/>
          <p:nvPr/>
        </p:nvSpPr>
        <p:spPr>
          <a:xfrm>
            <a:off x="10967295" y="5761945"/>
            <a:ext cx="127290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Powered by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564110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3D1EDD6E-A6F3-4772-B37E-42EF45BF93BD}"/>
              </a:ext>
            </a:extLst>
          </p:cNvPr>
          <p:cNvSpPr/>
          <p:nvPr/>
        </p:nvSpPr>
        <p:spPr>
          <a:xfrm>
            <a:off x="431797" y="5530291"/>
            <a:ext cx="1103872" cy="968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7DEC22EA-A103-4A74-B392-CD3EC8FA039B}"/>
              </a:ext>
            </a:extLst>
          </p:cNvPr>
          <p:cNvSpPr/>
          <p:nvPr/>
        </p:nvSpPr>
        <p:spPr>
          <a:xfrm>
            <a:off x="9537137" y="1312996"/>
            <a:ext cx="1103872" cy="9687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25C6E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63EA7DF0-5D84-4E1A-99B8-A7A483AEDB70}"/>
              </a:ext>
            </a:extLst>
          </p:cNvPr>
          <p:cNvSpPr/>
          <p:nvPr/>
        </p:nvSpPr>
        <p:spPr>
          <a:xfrm>
            <a:off x="9683870" y="300389"/>
            <a:ext cx="1838648" cy="16135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noFill/>
          <a:ln w="63495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7518EF3-DC3F-447A-BE7E-B6EDCB8F86B3}"/>
              </a:ext>
            </a:extLst>
          </p:cNvPr>
          <p:cNvSpPr/>
          <p:nvPr/>
        </p:nvSpPr>
        <p:spPr>
          <a:xfrm>
            <a:off x="1449744" y="5304342"/>
            <a:ext cx="514962" cy="451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CAB1E56-4361-45D7-A59F-C2FD193B25BB}"/>
              </a:ext>
            </a:extLst>
          </p:cNvPr>
          <p:cNvSpPr/>
          <p:nvPr/>
        </p:nvSpPr>
        <p:spPr>
          <a:xfrm>
            <a:off x="11007556" y="354613"/>
            <a:ext cx="514962" cy="451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A62BA3-F985-43B0-846C-464E42518E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431999"/>
            <a:ext cx="11339995" cy="4319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page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B60AFC-7AE3-4AA9-BBC8-1339D60AFA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797" y="1007997"/>
            <a:ext cx="11339510" cy="359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9" name="Comparison Left Placeholder 1">
            <a:extLst>
              <a:ext uri="{FF2B5EF4-FFF2-40B4-BE49-F238E27FC236}">
                <a16:creationId xmlns:a16="http://schemas.microsoft.com/office/drawing/2014/main" id="{945B393D-A21E-493C-9971-927BD44B67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999" y="1515837"/>
            <a:ext cx="5471998" cy="359999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98E911-6F15-4FA9-9E2A-3BB034FAD0E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31999" y="2023667"/>
            <a:ext cx="5471998" cy="41683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mparison Left Placeholder 2">
            <a:extLst>
              <a:ext uri="{FF2B5EF4-FFF2-40B4-BE49-F238E27FC236}">
                <a16:creationId xmlns:a16="http://schemas.microsoft.com/office/drawing/2014/main" id="{A32C42F6-4A48-41B4-8608-A5596AABD8C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99996" y="1516358"/>
            <a:ext cx="5471998" cy="358773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832922F-B404-43CA-82D4-120F72C9EE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99886" y="2020357"/>
            <a:ext cx="5472117" cy="41708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33096A9-98D4-468E-A878-A59E4FAA3F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5826FF8-5483-4466-BC4A-8092E2CF2E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C0B7EF-9A20-4AF1-B79D-C051EB66059C}" type="slidenum">
              <a:t>‹#›</a:t>
            </a:fld>
            <a:endParaRPr lang="en-US"/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5790483D-1EB7-42EF-B165-EB97D4F58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542" y="6131280"/>
            <a:ext cx="1130454" cy="7267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13BFBE99-19B0-4336-9795-73104CB8C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517" y="188412"/>
            <a:ext cx="1501088" cy="1391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" name="TextBox 17">
            <a:extLst>
              <a:ext uri="{FF2B5EF4-FFF2-40B4-BE49-F238E27FC236}">
                <a16:creationId xmlns:a16="http://schemas.microsoft.com/office/drawing/2014/main" id="{E891D893-0E5A-464C-A58A-F8D62FB275A7}"/>
              </a:ext>
            </a:extLst>
          </p:cNvPr>
          <p:cNvSpPr txBox="1"/>
          <p:nvPr/>
        </p:nvSpPr>
        <p:spPr>
          <a:xfrm>
            <a:off x="10967295" y="5761945"/>
            <a:ext cx="127290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Powered by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7214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89C9DBFF-2F6F-4A75-BCF0-53C06100FED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1771308" cy="6191246"/>
          </a:xfrm>
          <a:solidFill>
            <a:srgbClr val="F2F2F2"/>
          </a:solidFill>
        </p:spPr>
        <p:txBody>
          <a:bodyPr anchor="ctr" anchorCtr="1"/>
          <a:lstStyle>
            <a:lvl1pPr marL="0" indent="0" algn="ctr">
              <a:buNone/>
              <a:defRPr sz="1200" i="1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Insert or Drag &amp; Drop your photo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23693B6-5ECF-44E2-B657-1FB3EA4A393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D01F8D7-0330-40AF-954C-23E7D51CD1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E75D81-813C-4378-9431-2D15613A373C}" type="slidenum"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2F43F8-1F83-48FE-ADED-3CBDAE3E00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688" y="5066452"/>
            <a:ext cx="4459766" cy="539340"/>
          </a:xfrm>
          <a:gradFill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 w="9528">
            <a:solidFill>
              <a:srgbClr val="7F7F7F"/>
            </a:solidFill>
            <a:prstDash val="solid"/>
          </a:ln>
        </p:spPr>
        <p:txBody>
          <a:bodyPr lIns="179999" tIns="107999" rIns="179999" anchor="t"/>
          <a:lstStyle>
            <a:lvl1pPr>
              <a:lnSpc>
                <a:spcPct val="100000"/>
              </a:lnSpc>
              <a:defRPr sz="1800">
                <a:solidFill>
                  <a:srgbClr val="F2F2F2"/>
                </a:solidFill>
                <a:latin typeface="Calibri Light"/>
              </a:defRPr>
            </a:lvl1pPr>
          </a:lstStyle>
          <a:p>
            <a:pPr lvl="0"/>
            <a:r>
              <a:rPr lang="en-US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55611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B9D3D7D-6B70-4915-9700-17C479E786FB}"/>
              </a:ext>
            </a:extLst>
          </p:cNvPr>
          <p:cNvSpPr/>
          <p:nvPr/>
        </p:nvSpPr>
        <p:spPr>
          <a:xfrm>
            <a:off x="11793519" y="0"/>
            <a:ext cx="352757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 Light"/>
            </a:endParaRPr>
          </a:p>
        </p:txBody>
      </p:sp>
      <p:sp>
        <p:nvSpPr>
          <p:cNvPr id="3" name="Rectangle: Rounded Corners 24">
            <a:extLst>
              <a:ext uri="{FF2B5EF4-FFF2-40B4-BE49-F238E27FC236}">
                <a16:creationId xmlns:a16="http://schemas.microsoft.com/office/drawing/2014/main" id="{0F60C138-9F5A-4675-BF87-B6E6346502D9}"/>
              </a:ext>
            </a:extLst>
          </p:cNvPr>
          <p:cNvSpPr/>
          <p:nvPr/>
        </p:nvSpPr>
        <p:spPr>
          <a:xfrm>
            <a:off x="11844616" y="6249960"/>
            <a:ext cx="230419" cy="460400"/>
          </a:xfrm>
          <a:custGeom>
            <a:avLst>
              <a:gd name="f10" fmla="val 159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591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25C6E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 Light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D8CFE8F-5C30-4911-9C59-00E7FA4A0735}"/>
              </a:ext>
            </a:extLst>
          </p:cNvPr>
          <p:cNvSpPr/>
          <p:nvPr/>
        </p:nvSpPr>
        <p:spPr>
          <a:xfrm rot="5400013">
            <a:off x="8740136" y="3406140"/>
            <a:ext cx="6858000" cy="4572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 Light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0FCED364-CD38-4741-978B-393722417C95}"/>
              </a:ext>
            </a:extLst>
          </p:cNvPr>
          <p:cNvSpPr/>
          <p:nvPr/>
        </p:nvSpPr>
        <p:spPr>
          <a:xfrm rot="5400013">
            <a:off x="8694709" y="3406140"/>
            <a:ext cx="6858000" cy="45720"/>
          </a:xfrm>
          <a:prstGeom prst="rect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A6A6A6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 Light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4B87EDD-9780-4050-89C1-BB87166062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431999"/>
            <a:ext cx="11327998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r>
              <a:rPr lang="en-US"/>
              <a:t>Click to edit page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29005B-12FE-46D9-8A85-1B6DB6EA6C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1999" y="1511996"/>
            <a:ext cx="11327998" cy="467924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B87910B-D40F-4A43-AC8C-C7BF9C33FE9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31999" y="6361480"/>
            <a:ext cx="5484927" cy="20153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40404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D2D9F02-6A39-46B8-836C-9CA56AB1FED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27655" y="6277246"/>
            <a:ext cx="464341" cy="400187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rgbClr val="000000"/>
              </a:gs>
            </a:gsLst>
            <a:lin ang="3000000"/>
          </a:gradFill>
          <a:ln w="6345">
            <a:solidFill>
              <a:srgbClr val="25C6E3"/>
            </a:solidFill>
            <a:prstDash val="solid"/>
          </a:ln>
        </p:spPr>
        <p:txBody>
          <a:bodyPr vert="horz" wrap="square" lIns="0" tIns="0" rIns="0" bIns="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1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cs typeface="Times New Roman" pitchFamily="18"/>
              </a:defRPr>
            </a:lvl1pPr>
          </a:lstStyle>
          <a:p>
            <a:pPr lvl="0"/>
            <a:fld id="{C6A22E5C-049D-43FC-A823-218A8B8814D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404040"/>
          </a:solidFill>
          <a:uFillTx/>
          <a:latin typeface="Corbel"/>
        </a:defRPr>
      </a:lvl1pPr>
    </p:titleStyle>
    <p:bodyStyle>
      <a:lvl1pPr marL="266703" marR="0" lvl="0" indent="-266703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Calibri Light"/>
        </a:defRPr>
      </a:lvl1pPr>
      <a:lvl2pPr marL="542925" marR="0" lvl="1" indent="-276221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Calibri Light"/>
        </a:defRPr>
      </a:lvl2pPr>
      <a:lvl3pPr marL="809628" marR="0" lvl="2" indent="-266703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Calibri Light"/>
        </a:defRPr>
      </a:lvl3pPr>
      <a:lvl4pPr marL="1076321" marR="0" lvl="3" indent="-266703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Calibri Light"/>
        </a:defRPr>
      </a:lvl4pPr>
      <a:lvl5pPr marL="1343025" marR="0" lvl="4" indent="-266703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Calibri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svg"/><Relationship Id="rId11" Type="http://schemas.openxmlformats.org/officeDocument/2006/relationships/image" Target="../media/image19.sv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svg"/><Relationship Id="rId9" Type="http://schemas.openxmlformats.org/officeDocument/2006/relationships/hyperlink" Target="mailto:megea@solidq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docker.com/compose/extend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 descr="Slide image">
            <a:extLst>
              <a:ext uri="{FF2B5EF4-FFF2-40B4-BE49-F238E27FC236}">
                <a16:creationId xmlns:a16="http://schemas.microsoft.com/office/drawing/2014/main" id="{3E295FA6-544A-4CCD-BE43-DE7F87E9CDF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0655457" cy="6858000"/>
          </a:xfrm>
          <a:solidFill>
            <a:srgbClr val="F2F2F2"/>
          </a:solidFill>
        </p:spPr>
      </p:pic>
      <p:sp>
        <p:nvSpPr>
          <p:cNvPr id="3" name="TextBox 24">
            <a:extLst>
              <a:ext uri="{FF2B5EF4-FFF2-40B4-BE49-F238E27FC236}">
                <a16:creationId xmlns:a16="http://schemas.microsoft.com/office/drawing/2014/main" id="{68868243-DA93-4C30-AD45-EEA34960F072}"/>
              </a:ext>
            </a:extLst>
          </p:cNvPr>
          <p:cNvSpPr txBox="1"/>
          <p:nvPr/>
        </p:nvSpPr>
        <p:spPr>
          <a:xfrm>
            <a:off x="0" y="3914775"/>
            <a:ext cx="1481849" cy="22002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04040"/>
              </a:gs>
            </a:gsLst>
            <a:lin ang="0"/>
          </a:gradFill>
          <a:ln w="3172" cap="flat">
            <a:solidFill>
              <a:srgbClr val="262626"/>
            </a:solidFill>
            <a:prstDash val="solid"/>
            <a:miter/>
          </a:ln>
        </p:spPr>
        <p:txBody>
          <a:bodyPr vert="horz" wrap="square" lIns="179999" tIns="287999" rIns="179999" bIns="179999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5000" b="1" i="0" u="none" strike="noStrike" kern="1200" cap="none" spc="-300" baseline="0">
              <a:solidFill>
                <a:srgbClr val="F2F2F2"/>
              </a:solidFill>
              <a:uFillTx/>
              <a:latin typeface="Corbel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30A3C20-A633-4570-A805-D9D2D15F2B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8296" y="3114638"/>
            <a:ext cx="9181822" cy="2514636"/>
          </a:xfrm>
          <a:ln w="9528">
            <a:solidFill>
              <a:srgbClr val="7F7F7F"/>
            </a:solidFill>
            <a:prstDash val="solid"/>
          </a:ln>
        </p:spPr>
        <p:txBody>
          <a:bodyPr/>
          <a:lstStyle/>
          <a:p>
            <a:pPr lvl="0"/>
            <a:r>
              <a:rPr lang="en-US" dirty="0"/>
              <a:t>Always On con SQL Server on Linux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E05CA8FA-24A0-4742-BECE-5B740AAE806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130298" y="4624642"/>
            <a:ext cx="4000500" cy="690756"/>
          </a:xfrm>
        </p:spPr>
        <p:txBody>
          <a:bodyPr/>
          <a:lstStyle/>
          <a:p>
            <a:pPr marL="0" lvl="0" indent="0">
              <a:buNone/>
            </a:pPr>
            <a:r>
              <a:rPr lang="en-US" sz="2100">
                <a:solidFill>
                  <a:srgbClr val="F2F2F2"/>
                </a:solidFill>
              </a:rPr>
              <a:t>Usando contenedores docker</a:t>
            </a:r>
          </a:p>
        </p:txBody>
      </p:sp>
      <p:sp>
        <p:nvSpPr>
          <p:cNvPr id="6" name="Isosceles Triangle 19">
            <a:extLst>
              <a:ext uri="{FF2B5EF4-FFF2-40B4-BE49-F238E27FC236}">
                <a16:creationId xmlns:a16="http://schemas.microsoft.com/office/drawing/2014/main" id="{0DDB0DCB-B4F3-4B1C-9F59-F076D2F3F519}"/>
              </a:ext>
            </a:extLst>
          </p:cNvPr>
          <p:cNvSpPr/>
          <p:nvPr/>
        </p:nvSpPr>
        <p:spPr>
          <a:xfrm rot="10800009" flipH="1">
            <a:off x="1000838" y="5629266"/>
            <a:ext cx="476246" cy="4249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25C6E3"/>
          </a:solidFill>
          <a:ln w="3172" cap="flat">
            <a:solidFill>
              <a:srgbClr val="59595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DAEEB59-0E77-400F-B4D0-BBECF0D7F06C}"/>
              </a:ext>
            </a:extLst>
          </p:cNvPr>
          <p:cNvGrpSpPr/>
          <p:nvPr/>
        </p:nvGrpSpPr>
        <p:grpSpPr>
          <a:xfrm>
            <a:off x="8173455" y="264725"/>
            <a:ext cx="2273654" cy="5063529"/>
            <a:chOff x="4806156" y="719666"/>
            <a:chExt cx="2579687" cy="541866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971303A-B3F6-4E7A-B2F0-EDE2D0F32B57}"/>
                </a:ext>
              </a:extLst>
            </p:cNvPr>
            <p:cNvSpPr/>
            <p:nvPr/>
          </p:nvSpPr>
          <p:spPr>
            <a:xfrm>
              <a:off x="4806156" y="719666"/>
              <a:ext cx="2579687" cy="5418667"/>
            </a:xfrm>
            <a:custGeom>
              <a:avLst/>
              <a:gdLst>
                <a:gd name="connsiteX0" fmla="*/ 0 w 2579687"/>
                <a:gd name="connsiteY0" fmla="*/ 257969 h 5418667"/>
                <a:gd name="connsiteX1" fmla="*/ 257969 w 2579687"/>
                <a:gd name="connsiteY1" fmla="*/ 0 h 5418667"/>
                <a:gd name="connsiteX2" fmla="*/ 2321718 w 2579687"/>
                <a:gd name="connsiteY2" fmla="*/ 0 h 5418667"/>
                <a:gd name="connsiteX3" fmla="*/ 2579687 w 2579687"/>
                <a:gd name="connsiteY3" fmla="*/ 257969 h 5418667"/>
                <a:gd name="connsiteX4" fmla="*/ 2579687 w 2579687"/>
                <a:gd name="connsiteY4" fmla="*/ 5160698 h 5418667"/>
                <a:gd name="connsiteX5" fmla="*/ 2321718 w 2579687"/>
                <a:gd name="connsiteY5" fmla="*/ 5418667 h 5418667"/>
                <a:gd name="connsiteX6" fmla="*/ 257969 w 2579687"/>
                <a:gd name="connsiteY6" fmla="*/ 5418667 h 5418667"/>
                <a:gd name="connsiteX7" fmla="*/ 0 w 2579687"/>
                <a:gd name="connsiteY7" fmla="*/ 5160698 h 5418667"/>
                <a:gd name="connsiteX8" fmla="*/ 0 w 2579687"/>
                <a:gd name="connsiteY8" fmla="*/ 257969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687" h="5418667">
                  <a:moveTo>
                    <a:pt x="0" y="257969"/>
                  </a:moveTo>
                  <a:cubicBezTo>
                    <a:pt x="0" y="115497"/>
                    <a:pt x="115497" y="0"/>
                    <a:pt x="257969" y="0"/>
                  </a:cubicBezTo>
                  <a:lnTo>
                    <a:pt x="2321718" y="0"/>
                  </a:lnTo>
                  <a:cubicBezTo>
                    <a:pt x="2464190" y="0"/>
                    <a:pt x="2579687" y="115497"/>
                    <a:pt x="2579687" y="257969"/>
                  </a:cubicBezTo>
                  <a:lnTo>
                    <a:pt x="2579687" y="5160698"/>
                  </a:lnTo>
                  <a:cubicBezTo>
                    <a:pt x="2579687" y="5303170"/>
                    <a:pt x="2464190" y="5418667"/>
                    <a:pt x="2321718" y="5418667"/>
                  </a:cubicBezTo>
                  <a:lnTo>
                    <a:pt x="257969" y="5418667"/>
                  </a:lnTo>
                  <a:cubicBezTo>
                    <a:pt x="115497" y="5418667"/>
                    <a:pt x="0" y="5303170"/>
                    <a:pt x="0" y="5160698"/>
                  </a:cubicBezTo>
                  <a:lnTo>
                    <a:pt x="0" y="257969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3918797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Docker Files</a:t>
              </a:r>
              <a:endParaRPr lang="es-ES" sz="33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BAB10F-6D86-47B8-8C53-E8B62CA58461}"/>
                </a:ext>
              </a:extLst>
            </p:cNvPr>
            <p:cNvSpPr/>
            <p:nvPr/>
          </p:nvSpPr>
          <p:spPr>
            <a:xfrm>
              <a:off x="5064125" y="2346291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Referenciados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desde</a:t>
              </a:r>
              <a:r>
                <a:rPr lang="en-US" sz="1200" kern="1200" dirty="0"/>
                <a:t> docker-compose</a:t>
              </a:r>
              <a:endParaRPr lang="es-ES" sz="1200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6AE8AC-D67F-4B26-93C7-24876547F761}"/>
                </a:ext>
              </a:extLst>
            </p:cNvPr>
            <p:cNvSpPr/>
            <p:nvPr/>
          </p:nvSpPr>
          <p:spPr>
            <a:xfrm>
              <a:off x="5064125" y="3069596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Contienes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instrucciones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linux</a:t>
              </a:r>
              <a:r>
                <a:rPr lang="en-US" sz="1200" kern="1200" dirty="0"/>
                <a:t>-windows</a:t>
              </a:r>
              <a:endParaRPr lang="es-ES" sz="1200" kern="12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5B2D23-2F8C-4545-AFFE-DB15C4672064}"/>
                </a:ext>
              </a:extLst>
            </p:cNvPr>
            <p:cNvSpPr/>
            <p:nvPr/>
          </p:nvSpPr>
          <p:spPr>
            <a:xfrm>
              <a:off x="5064125" y="3792900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IMPORTANTE!  Se </a:t>
              </a:r>
              <a:r>
                <a:rPr lang="en-US" sz="1200" kern="1200" dirty="0" err="1"/>
                <a:t>ejecutan</a:t>
              </a:r>
              <a:r>
                <a:rPr lang="en-US" sz="1200" kern="1200" dirty="0"/>
                <a:t> ANTES que los </a:t>
              </a:r>
              <a:r>
                <a:rPr lang="en-US" sz="1200" kern="1200" dirty="0" err="1"/>
                <a:t>contenedores</a:t>
              </a:r>
              <a:endParaRPr lang="es-ES" sz="1200" kern="12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116C4D-717A-434F-BB51-D027E6C6725F}"/>
                </a:ext>
              </a:extLst>
            </p:cNvPr>
            <p:cNvSpPr/>
            <p:nvPr/>
          </p:nvSpPr>
          <p:spPr>
            <a:xfrm>
              <a:off x="5064125" y="4516205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Pueden</a:t>
              </a:r>
              <a:r>
                <a:rPr lang="en-US" sz="1200" kern="1200" dirty="0"/>
                <a:t> definer puntos de entrada</a:t>
              </a:r>
              <a:endParaRPr lang="es-ES" sz="1200" kern="12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80FE13F-49BF-4CD1-A943-44EC3B57F3FD}"/>
                </a:ext>
              </a:extLst>
            </p:cNvPr>
            <p:cNvSpPr/>
            <p:nvPr/>
          </p:nvSpPr>
          <p:spPr>
            <a:xfrm>
              <a:off x="5064125" y="5239510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¡</a:t>
              </a:r>
              <a:r>
                <a:rPr lang="en-US" sz="1200" kern="1200" dirty="0" err="1"/>
                <a:t>Utilísimos</a:t>
              </a:r>
              <a:r>
                <a:rPr lang="en-US" sz="1200" kern="1200" dirty="0"/>
                <a:t>!</a:t>
              </a:r>
              <a:endParaRPr lang="es-ES" sz="1200" kern="1200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112A94A-045E-4C26-B466-F87FD06F83C4}"/>
              </a:ext>
            </a:extLst>
          </p:cNvPr>
          <p:cNvSpPr/>
          <p:nvPr/>
        </p:nvSpPr>
        <p:spPr>
          <a:xfrm>
            <a:off x="192244" y="4212718"/>
            <a:ext cx="6057636" cy="625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1806C-C539-4DC5-9613-C49A1DD760FB}"/>
              </a:ext>
            </a:extLst>
          </p:cNvPr>
          <p:cNvSpPr/>
          <p:nvPr/>
        </p:nvSpPr>
        <p:spPr>
          <a:xfrm>
            <a:off x="159798" y="1529746"/>
            <a:ext cx="11372296" cy="239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3559B2-5155-45BE-89CD-8CCC9C00957B}"/>
              </a:ext>
            </a:extLst>
          </p:cNvPr>
          <p:cNvSpPr/>
          <p:nvPr/>
        </p:nvSpPr>
        <p:spPr>
          <a:xfrm>
            <a:off x="159798" y="3557718"/>
            <a:ext cx="3758463" cy="5048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F8D93-B297-4303-9766-6F6FEC563E0F}"/>
              </a:ext>
            </a:extLst>
          </p:cNvPr>
          <p:cNvSpPr txBox="1"/>
          <p:nvPr/>
        </p:nvSpPr>
        <p:spPr>
          <a:xfrm>
            <a:off x="130105" y="1529746"/>
            <a:ext cx="11505672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-L -o 01_PrincipalServer.sql https://raw.githubusercontent.com/MegeaPortalSQL/Docker-02/master/dps2019/Scripts/01_PrincipalServer.sql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-L -o 02_SecondaryServer.sql https://raw.githubusercontent.com/MegeaPortalSQL/Docker-02/master/dps2019/Scripts/02_SecondaryServer.sql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-L -o 03_CreateAvailabilityGroup.sql https://raw.githubusercontent.com/MegeaPortalSQL/Docker-02/master/dps2019/Scripts/03_CreateAvailabilityGroup.sql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-L -o 04_JoinAvailabilityGroup.sql https://raw.githubusercontent.com/MegeaPortalSQL/Docker-02/master/dps2019/Scripts/04_JoinAvailabilityGroup.sql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-L -o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RestoreAdventureWorksDWandPutitAvailable.sql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https://raw.githubusercontent.com/MegeaPortalSQL/Docker-02/master/dps2019/Scripts/RestoreAdventureWorksDWandPutitAvailable.sql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-L -o CreateAlwaysOn.sh https://raw.githubusercontent.com/MegeaPortalSQL/Docker-02/master/dps2019/Scripts/CreateAlwaysOn.sh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-L -o entrypoint.sh https://raw.githubusercontent.com/MegeaPortalSQL/Docker-02/master/dps2019/Scripts/entrypoint.sh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+x CreateAlwaysOn.sh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+x entrypoint.sh</a:t>
            </a:r>
          </a:p>
          <a:p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entrypoint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server,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restores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data and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waits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infinitely</a:t>
            </a:r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ENTRYPOINT ["/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mssql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backup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/entrypoint.sh"]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CMD ["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029355-F0E9-4D23-9C96-42AA7E60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Piezas</a:t>
            </a:r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C3235F-66B1-459D-9AB5-C478A93E302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31797" y="1007997"/>
            <a:ext cx="5471998" cy="359999"/>
          </a:xfrm>
        </p:spPr>
        <p:txBody>
          <a:bodyPr/>
          <a:lstStyle/>
          <a:p>
            <a:r>
              <a:rPr lang="en-US" dirty="0"/>
              <a:t>Docker-file </a:t>
            </a:r>
            <a:r>
              <a:rPr lang="en-US" dirty="0" err="1"/>
              <a:t>máquinas</a:t>
            </a:r>
            <a:r>
              <a:rPr lang="en-US" dirty="0"/>
              <a:t> 1 y 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449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029355-F0E9-4D23-9C96-42AA7E60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Piezas</a:t>
            </a:r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C3235F-66B1-459D-9AB5-C478A93E302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31797" y="1007997"/>
            <a:ext cx="5471998" cy="359999"/>
          </a:xfrm>
        </p:spPr>
        <p:txBody>
          <a:bodyPr/>
          <a:lstStyle/>
          <a:p>
            <a:r>
              <a:rPr lang="en-US" dirty="0"/>
              <a:t>Scripts</a:t>
            </a:r>
            <a:endParaRPr lang="es-E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CA3E21-61DB-4E73-8A92-F719D0F6D42C}"/>
              </a:ext>
            </a:extLst>
          </p:cNvPr>
          <p:cNvGrpSpPr/>
          <p:nvPr/>
        </p:nvGrpSpPr>
        <p:grpSpPr>
          <a:xfrm>
            <a:off x="7852904" y="1129064"/>
            <a:ext cx="2579687" cy="5418667"/>
            <a:chOff x="7579320" y="719666"/>
            <a:chExt cx="2579687" cy="541866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90CB0C8-833D-47AE-8D66-755FE94D0C59}"/>
                </a:ext>
              </a:extLst>
            </p:cNvPr>
            <p:cNvSpPr/>
            <p:nvPr/>
          </p:nvSpPr>
          <p:spPr>
            <a:xfrm>
              <a:off x="7579320" y="719666"/>
              <a:ext cx="2579687" cy="5418667"/>
            </a:xfrm>
            <a:custGeom>
              <a:avLst/>
              <a:gdLst>
                <a:gd name="connsiteX0" fmla="*/ 0 w 2579687"/>
                <a:gd name="connsiteY0" fmla="*/ 257969 h 5418667"/>
                <a:gd name="connsiteX1" fmla="*/ 257969 w 2579687"/>
                <a:gd name="connsiteY1" fmla="*/ 0 h 5418667"/>
                <a:gd name="connsiteX2" fmla="*/ 2321718 w 2579687"/>
                <a:gd name="connsiteY2" fmla="*/ 0 h 5418667"/>
                <a:gd name="connsiteX3" fmla="*/ 2579687 w 2579687"/>
                <a:gd name="connsiteY3" fmla="*/ 257969 h 5418667"/>
                <a:gd name="connsiteX4" fmla="*/ 2579687 w 2579687"/>
                <a:gd name="connsiteY4" fmla="*/ 5160698 h 5418667"/>
                <a:gd name="connsiteX5" fmla="*/ 2321718 w 2579687"/>
                <a:gd name="connsiteY5" fmla="*/ 5418667 h 5418667"/>
                <a:gd name="connsiteX6" fmla="*/ 257969 w 2579687"/>
                <a:gd name="connsiteY6" fmla="*/ 5418667 h 5418667"/>
                <a:gd name="connsiteX7" fmla="*/ 0 w 2579687"/>
                <a:gd name="connsiteY7" fmla="*/ 5160698 h 5418667"/>
                <a:gd name="connsiteX8" fmla="*/ 0 w 2579687"/>
                <a:gd name="connsiteY8" fmla="*/ 257969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687" h="5418667">
                  <a:moveTo>
                    <a:pt x="0" y="257969"/>
                  </a:moveTo>
                  <a:cubicBezTo>
                    <a:pt x="0" y="115497"/>
                    <a:pt x="115497" y="0"/>
                    <a:pt x="257969" y="0"/>
                  </a:cubicBezTo>
                  <a:lnTo>
                    <a:pt x="2321718" y="0"/>
                  </a:lnTo>
                  <a:cubicBezTo>
                    <a:pt x="2464190" y="0"/>
                    <a:pt x="2579687" y="115497"/>
                    <a:pt x="2579687" y="257969"/>
                  </a:cubicBezTo>
                  <a:lnTo>
                    <a:pt x="2579687" y="5160698"/>
                  </a:lnTo>
                  <a:cubicBezTo>
                    <a:pt x="2579687" y="5303170"/>
                    <a:pt x="2464190" y="5418667"/>
                    <a:pt x="2321718" y="5418667"/>
                  </a:cubicBezTo>
                  <a:lnTo>
                    <a:pt x="257969" y="5418667"/>
                  </a:lnTo>
                  <a:cubicBezTo>
                    <a:pt x="115497" y="5418667"/>
                    <a:pt x="0" y="5303170"/>
                    <a:pt x="0" y="5160698"/>
                  </a:cubicBezTo>
                  <a:lnTo>
                    <a:pt x="0" y="257969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3918797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Scripts</a:t>
              </a:r>
              <a:endParaRPr lang="es-ES" sz="3300" kern="12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DD33B83-85FB-40F4-9BBB-1D7ACF53FF82}"/>
                </a:ext>
              </a:extLst>
            </p:cNvPr>
            <p:cNvSpPr/>
            <p:nvPr/>
          </p:nvSpPr>
          <p:spPr>
            <a:xfrm>
              <a:off x="7837289" y="2346291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Podemos </a:t>
              </a:r>
              <a:r>
                <a:rPr lang="en-US" sz="1200" kern="1200" dirty="0" err="1"/>
                <a:t>ejecutar</a:t>
              </a:r>
              <a:r>
                <a:rPr lang="en-US" sz="1200" kern="1200" dirty="0"/>
                <a:t> scripts </a:t>
              </a:r>
              <a:r>
                <a:rPr lang="en-US" sz="1200" kern="1200" dirty="0" err="1"/>
                <a:t>despues</a:t>
              </a:r>
              <a:r>
                <a:rPr lang="en-US" sz="1200" kern="1200" dirty="0"/>
                <a:t> de puntos de entrada </a:t>
              </a:r>
              <a:endParaRPr lang="es-ES" sz="1200" kern="12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0382ED-C784-4C72-9338-1BBD1F3EE729}"/>
                </a:ext>
              </a:extLst>
            </p:cNvPr>
            <p:cNvSpPr/>
            <p:nvPr/>
          </p:nvSpPr>
          <p:spPr>
            <a:xfrm>
              <a:off x="7837289" y="3069596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Se </a:t>
              </a:r>
              <a:r>
                <a:rPr lang="en-US" sz="1200" kern="1200" dirty="0" err="1"/>
                <a:t>ejecutan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en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cuanto</a:t>
              </a:r>
              <a:r>
                <a:rPr lang="en-US" sz="1200" kern="1200" dirty="0"/>
                <a:t> se </a:t>
              </a:r>
              <a:r>
                <a:rPr lang="en-US" sz="1200" kern="1200" dirty="0" err="1"/>
                <a:t>levanta</a:t>
              </a:r>
              <a:r>
                <a:rPr lang="en-US" sz="1200" kern="1200" dirty="0"/>
                <a:t> la </a:t>
              </a:r>
              <a:r>
                <a:rPr lang="en-US" sz="1200" kern="1200" dirty="0" err="1"/>
                <a:t>máquina</a:t>
              </a:r>
              <a:endParaRPr lang="es-ES" sz="1200" kern="12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A8DE20D-39E7-4724-86A0-DAF76E6D0A58}"/>
                </a:ext>
              </a:extLst>
            </p:cNvPr>
            <p:cNvSpPr/>
            <p:nvPr/>
          </p:nvSpPr>
          <p:spPr>
            <a:xfrm>
              <a:off x="7837289" y="3792900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Puedes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hacer</a:t>
              </a:r>
              <a:r>
                <a:rPr lang="en-US" sz="1200" kern="1200" dirty="0"/>
                <a:t> que </a:t>
              </a:r>
              <a:r>
                <a:rPr lang="en-US" sz="1200" kern="1200" dirty="0" err="1"/>
                <a:t>esperen</a:t>
              </a:r>
              <a:r>
                <a:rPr lang="en-US" sz="1200" kern="1200" dirty="0"/>
                <a:t> a que </a:t>
              </a:r>
              <a:r>
                <a:rPr lang="en-US" sz="1200" kern="1200" dirty="0" err="1"/>
                <a:t>acciones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ocurran</a:t>
              </a:r>
              <a:endParaRPr lang="es-ES" sz="1200" kern="12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BB2BCF6-F68E-464B-9E80-C032CDBBA98C}"/>
                </a:ext>
              </a:extLst>
            </p:cNvPr>
            <p:cNvSpPr/>
            <p:nvPr/>
          </p:nvSpPr>
          <p:spPr>
            <a:xfrm>
              <a:off x="7837289" y="4516205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Se </a:t>
              </a:r>
              <a:r>
                <a:rPr lang="en-US" sz="1200" kern="1200" dirty="0" err="1"/>
                <a:t>ejecutan</a:t>
              </a:r>
              <a:r>
                <a:rPr lang="en-US" sz="1200" kern="1200" dirty="0"/>
                <a:t> TODAS las </a:t>
              </a:r>
              <a:r>
                <a:rPr lang="en-US" sz="1200" kern="1200" dirty="0" err="1"/>
                <a:t>veces</a:t>
              </a:r>
              <a:endParaRPr lang="es-ES" sz="1200" kern="12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25A3C16-E61B-4CC1-9DF9-A0CA4997AD76}"/>
                </a:ext>
              </a:extLst>
            </p:cNvPr>
            <p:cNvSpPr/>
            <p:nvPr/>
          </p:nvSpPr>
          <p:spPr>
            <a:xfrm>
              <a:off x="7837289" y="5239510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Son una </a:t>
              </a:r>
              <a:r>
                <a:rPr lang="en-US" sz="1200" kern="1200" dirty="0" err="1"/>
                <a:t>herramienta</a:t>
              </a:r>
              <a:r>
                <a:rPr lang="en-US" sz="1200" kern="1200" dirty="0"/>
                <a:t> de </a:t>
              </a:r>
              <a:r>
                <a:rPr lang="en-US" sz="1200" kern="1200" dirty="0" err="1"/>
                <a:t>configuración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magnifica</a:t>
              </a:r>
              <a:endParaRPr lang="es-ES" sz="1200" kern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90EE28-18AF-42F3-BE07-A47B087E1E31}"/>
              </a:ext>
            </a:extLst>
          </p:cNvPr>
          <p:cNvGrpSpPr/>
          <p:nvPr/>
        </p:nvGrpSpPr>
        <p:grpSpPr>
          <a:xfrm>
            <a:off x="584197" y="2500113"/>
            <a:ext cx="6995124" cy="4299539"/>
            <a:chOff x="431796" y="1230584"/>
            <a:chExt cx="11023607" cy="4299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CA4788-87A6-4943-B055-39C191BDD7C6}"/>
                </a:ext>
              </a:extLst>
            </p:cNvPr>
            <p:cNvSpPr/>
            <p:nvPr/>
          </p:nvSpPr>
          <p:spPr>
            <a:xfrm>
              <a:off x="431796" y="1590583"/>
              <a:ext cx="11023607" cy="393954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bin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bash</a:t>
              </a:r>
              <a:endParaRPr lang="es-E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wait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MSSQL server 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endParaRPr lang="es-E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export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STATUS=1</a:t>
              </a:r>
            </a:p>
            <a:p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i=0</a:t>
              </a:r>
            </a:p>
            <a:p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[[ $STATUS -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0 ]] &amp;&amp; [[ $i -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lt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30 ]]; do</a:t>
              </a:r>
            </a:p>
            <a:p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i=$i+1</a:t>
              </a:r>
            </a:p>
            <a:p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sqlcmd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-S db3.internal.portalsql.es  -U 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sa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-P 'PortalSQL01Demo#' -Q "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1" &gt;&gt; /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endParaRPr lang="es-E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# 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wait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others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SQL 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Instances</a:t>
              </a:r>
              <a:endParaRPr lang="es-E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done</a:t>
              </a:r>
            </a:p>
            <a:p>
              <a:endParaRPr lang="es-E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 $STATUS -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0 ]; 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echo "Error: MSSQL SERVER 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took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more 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than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thirty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seconds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up."</a:t>
              </a:r>
            </a:p>
            <a:p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exit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</a:t>
              </a:r>
            </a:p>
            <a:p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</a:t>
              </a:r>
            </a:p>
            <a:p>
              <a:endParaRPr lang="es-E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echo "======= MSSQL SERVER STARTED ========" </a:t>
              </a:r>
            </a:p>
            <a:p>
              <a:endParaRPr lang="es-E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 -f /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opt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mssql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backup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certs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/dbm_certificate.cer ]</a:t>
              </a:r>
            </a:p>
            <a:p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endParaRPr lang="es-E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echo "NOTHING TO DO"</a:t>
              </a:r>
            </a:p>
            <a:p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endParaRPr lang="es-E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sqlcmd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-S db1.internal.portalsql.es -U SA -P 'PortalSQL01Demo#' -i 01_PrincipalServer.sql</a:t>
              </a:r>
            </a:p>
            <a:p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run 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rest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the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scripts</a:t>
              </a:r>
            </a:p>
            <a:p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90B34EE-C8FF-4D60-A3C8-9903DCCEC8D4}"/>
                </a:ext>
              </a:extLst>
            </p:cNvPr>
            <p:cNvSpPr/>
            <p:nvPr/>
          </p:nvSpPr>
          <p:spPr>
            <a:xfrm>
              <a:off x="431798" y="1230584"/>
              <a:ext cx="6096000" cy="35999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CreateAlwaysOn.sh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9CB1AB-E7B7-4C27-B420-772BDCC972E7}"/>
              </a:ext>
            </a:extLst>
          </p:cNvPr>
          <p:cNvGrpSpPr/>
          <p:nvPr/>
        </p:nvGrpSpPr>
        <p:grpSpPr>
          <a:xfrm>
            <a:off x="584197" y="1382984"/>
            <a:ext cx="6096001" cy="1067885"/>
            <a:chOff x="431797" y="1230584"/>
            <a:chExt cx="6096001" cy="10678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552565-B923-460F-8B94-866EB639425E}"/>
                </a:ext>
              </a:extLst>
            </p:cNvPr>
            <p:cNvSpPr/>
            <p:nvPr/>
          </p:nvSpPr>
          <p:spPr>
            <a:xfrm>
              <a:off x="431797" y="1590583"/>
              <a:ext cx="6096000" cy="707886"/>
            </a:xfrm>
            <a:prstGeom prst="rect">
              <a:avLst/>
            </a:prstGeom>
            <a:solidFill>
              <a:schemeClr val="bg2"/>
            </a:solidFill>
          </p:spPr>
          <p:txBody>
            <a:bodyPr>
              <a:spAutoFit/>
            </a:bodyPr>
            <a:lstStyle/>
            <a:p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bin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bash</a:t>
              </a:r>
              <a:endParaRPr lang="es-E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opt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mssql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bin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sqlservr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&amp; </a:t>
              </a:r>
            </a:p>
            <a:p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/var/opt/mssql/backup/CreateAlwaysOn.sh</a:t>
              </a:r>
            </a:p>
            <a:p>
              <a:r>
                <a:rPr lang="es-E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eval</a:t>
              </a:r>
              <a:r>
                <a:rPr lang="es-E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$1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C5071E7-B471-47E6-BECB-D956FC7D4BB5}"/>
                </a:ext>
              </a:extLst>
            </p:cNvPr>
            <p:cNvSpPr/>
            <p:nvPr/>
          </p:nvSpPr>
          <p:spPr>
            <a:xfrm>
              <a:off x="431798" y="1230584"/>
              <a:ext cx="6096000" cy="35999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Entrypoint.sh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02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0D8CB26-E2A4-4FEF-BFAA-93981C0AD43A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15908" r="1590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ACF54E-D0B2-42E6-A68B-A277B2CE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57870-F84C-48AF-B99E-ADA622B6E6B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31797" y="1007997"/>
            <a:ext cx="5471998" cy="359999"/>
          </a:xfrm>
        </p:spPr>
        <p:txBody>
          <a:bodyPr/>
          <a:lstStyle/>
          <a:p>
            <a:endParaRPr lang="es-E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4E6F21D-D0EC-433B-8E0B-61C5574CE28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47087053"/>
              </p:ext>
            </p:extLst>
          </p:nvPr>
        </p:nvGraphicFramePr>
        <p:xfrm>
          <a:off x="431800" y="1511300"/>
          <a:ext cx="5472113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4057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2" descr="Picture placeholder">
            <a:extLst>
              <a:ext uri="{FF2B5EF4-FFF2-40B4-BE49-F238E27FC236}">
                <a16:creationId xmlns:a16="http://schemas.microsoft.com/office/drawing/2014/main" id="{50F20035-124C-45DE-A920-40ECFFA53E1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" y="0"/>
            <a:ext cx="10669580" cy="6203576"/>
          </a:xfrm>
          <a:solidFill>
            <a:srgbClr val="F2F2F2"/>
          </a:solidFill>
        </p:spPr>
      </p:pic>
      <p:sp>
        <p:nvSpPr>
          <p:cNvPr id="3" name="Freeform 5">
            <a:extLst>
              <a:ext uri="{FF2B5EF4-FFF2-40B4-BE49-F238E27FC236}">
                <a16:creationId xmlns:a16="http://schemas.microsoft.com/office/drawing/2014/main" id="{4C3AED46-35C1-4158-AFBE-4D74190131E6}"/>
              </a:ext>
            </a:extLst>
          </p:cNvPr>
          <p:cNvSpPr/>
          <p:nvPr/>
        </p:nvSpPr>
        <p:spPr>
          <a:xfrm>
            <a:off x="8713226" y="2049170"/>
            <a:ext cx="1838648" cy="16135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noFill/>
          <a:ln w="63495" cap="flat">
            <a:solidFill>
              <a:srgbClr val="F2F2F2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4" name="TextBox 30">
            <a:extLst>
              <a:ext uri="{FF2B5EF4-FFF2-40B4-BE49-F238E27FC236}">
                <a16:creationId xmlns:a16="http://schemas.microsoft.com/office/drawing/2014/main" id="{EF63AA97-CC7C-4C5F-A844-463FE0AD308A}"/>
              </a:ext>
            </a:extLst>
          </p:cNvPr>
          <p:cNvSpPr txBox="1"/>
          <p:nvPr/>
        </p:nvSpPr>
        <p:spPr>
          <a:xfrm>
            <a:off x="1897242" y="2364839"/>
            <a:ext cx="2494931" cy="3139766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04040"/>
              </a:gs>
            </a:gsLst>
            <a:lin ang="0"/>
          </a:gradFill>
          <a:ln w="3172" cap="flat">
            <a:solidFill>
              <a:srgbClr val="262626"/>
            </a:solidFill>
            <a:prstDash val="solid"/>
            <a:miter/>
          </a:ln>
        </p:spPr>
        <p:txBody>
          <a:bodyPr vert="horz" wrap="square" lIns="179999" tIns="287999" rIns="179999" bIns="179999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5000" b="1" i="0" u="none" strike="noStrike" kern="1200" cap="none" spc="-300" baseline="0">
              <a:solidFill>
                <a:srgbClr val="F2F2F2"/>
              </a:solidFill>
              <a:uFillTx/>
              <a:latin typeface="Corbel"/>
            </a:endParaRPr>
          </a:p>
        </p:txBody>
      </p:sp>
      <p:sp>
        <p:nvSpPr>
          <p:cNvPr id="5" name="Isosceles Triangle 20">
            <a:extLst>
              <a:ext uri="{FF2B5EF4-FFF2-40B4-BE49-F238E27FC236}">
                <a16:creationId xmlns:a16="http://schemas.microsoft.com/office/drawing/2014/main" id="{5144C707-E3ED-4534-BB91-7D54484F97EE}"/>
              </a:ext>
            </a:extLst>
          </p:cNvPr>
          <p:cNvSpPr/>
          <p:nvPr/>
        </p:nvSpPr>
        <p:spPr>
          <a:xfrm rot="10800009" flipH="1">
            <a:off x="3915927" y="4962513"/>
            <a:ext cx="476246" cy="4249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25C6E3"/>
          </a:solidFill>
          <a:ln w="3172" cap="flat">
            <a:solidFill>
              <a:srgbClr val="59595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 Light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F874E1E-DF92-4401-AF10-E179D4852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ln w="9528">
            <a:solidFill>
              <a:srgbClr val="7F7F7F"/>
            </a:solidFill>
            <a:prstDash val="solid"/>
          </a:ln>
        </p:spPr>
        <p:txBody>
          <a:bodyPr/>
          <a:lstStyle/>
          <a:p>
            <a:pPr lvl="0"/>
            <a:r>
              <a:rPr lang="en-US" dirty="0" err="1"/>
              <a:t>Demostración</a:t>
            </a:r>
            <a:br>
              <a:rPr lang="en-US" dirty="0"/>
            </a:br>
            <a:r>
              <a:rPr lang="en-US" dirty="0"/>
              <a:t>Docker-Compose</a:t>
            </a:r>
          </a:p>
        </p:txBody>
      </p:sp>
    </p:spTree>
    <p:extLst>
      <p:ext uri="{BB962C8B-B14F-4D97-AF65-F5344CB8AC3E}">
        <p14:creationId xmlns:p14="http://schemas.microsoft.com/office/powerpoint/2010/main" val="217681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9B8B4E2-74DB-462A-B50E-386DAB93A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431999"/>
            <a:ext cx="7176164" cy="431999"/>
          </a:xfrm>
        </p:spPr>
        <p:txBody>
          <a:bodyPr/>
          <a:lstStyle/>
          <a:p>
            <a:pPr lvl="0"/>
            <a:r>
              <a:rPr lang="en-US" dirty="0" err="1"/>
              <a:t>Conclusiones</a:t>
            </a:r>
            <a:r>
              <a:rPr lang="en-US" dirty="0"/>
              <a:t> Que </a:t>
            </a:r>
            <a:r>
              <a:rPr lang="en-US" dirty="0" err="1"/>
              <a:t>hemos</a:t>
            </a:r>
            <a:r>
              <a:rPr lang="en-US" dirty="0"/>
              <a:t> visto hoy</a:t>
            </a:r>
            <a:endParaRPr lang="es-ES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82B819B1-AAAA-42AA-9FB7-FAB412F70E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797" y="1007997"/>
            <a:ext cx="5471998" cy="35999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para </a:t>
            </a:r>
            <a:r>
              <a:rPr lang="en-US" dirty="0" err="1"/>
              <a:t>ejecutar</a:t>
            </a:r>
            <a:r>
              <a:rPr lang="en-US" dirty="0"/>
              <a:t> SQL Server</a:t>
            </a:r>
            <a:endParaRPr lang="es-ES" dirty="0"/>
          </a:p>
        </p:txBody>
      </p:sp>
      <p:grpSp>
        <p:nvGrpSpPr>
          <p:cNvPr id="4" name="Content Placeholder 9">
            <a:extLst>
              <a:ext uri="{FF2B5EF4-FFF2-40B4-BE49-F238E27FC236}">
                <a16:creationId xmlns:a16="http://schemas.microsoft.com/office/drawing/2014/main" id="{7D1BB524-69E0-46C9-9E49-C7D441C3B41A}"/>
              </a:ext>
            </a:extLst>
          </p:cNvPr>
          <p:cNvGrpSpPr/>
          <p:nvPr/>
        </p:nvGrpSpPr>
        <p:grpSpPr>
          <a:xfrm>
            <a:off x="476887" y="1511302"/>
            <a:ext cx="5381948" cy="4679954"/>
            <a:chOff x="476887" y="1511302"/>
            <a:chExt cx="5381948" cy="46799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68067E4-BB29-4759-A634-0CF941259B05}"/>
                </a:ext>
              </a:extLst>
            </p:cNvPr>
            <p:cNvSpPr/>
            <p:nvPr/>
          </p:nvSpPr>
          <p:spPr>
            <a:xfrm>
              <a:off x="476887" y="1511302"/>
              <a:ext cx="4679954" cy="46799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5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E80554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953307-233D-47F3-8B2A-9E68B73A1427}"/>
                </a:ext>
              </a:extLst>
            </p:cNvPr>
            <p:cNvSpPr/>
            <p:nvPr/>
          </p:nvSpPr>
          <p:spPr>
            <a:xfrm>
              <a:off x="2816864" y="1979749"/>
              <a:ext cx="3041971" cy="8317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41967"/>
                <a:gd name="f7" fmla="val 831787"/>
                <a:gd name="f8" fmla="val 138634"/>
                <a:gd name="f9" fmla="val 62069"/>
                <a:gd name="f10" fmla="val 2903333"/>
                <a:gd name="f11" fmla="val 2979898"/>
                <a:gd name="f12" fmla="val 693153"/>
                <a:gd name="f13" fmla="val 769718"/>
                <a:gd name="f14" fmla="+- 0 0 -90"/>
                <a:gd name="f15" fmla="*/ f3 1 3041967"/>
                <a:gd name="f16" fmla="*/ f4 1 831787"/>
                <a:gd name="f17" fmla="+- f7 0 f5"/>
                <a:gd name="f18" fmla="+- f6 0 f5"/>
                <a:gd name="f19" fmla="*/ f14 f0 1"/>
                <a:gd name="f20" fmla="*/ f18 1 3041967"/>
                <a:gd name="f21" fmla="*/ f17 1 831787"/>
                <a:gd name="f22" fmla="*/ 0 f18 1"/>
                <a:gd name="f23" fmla="*/ 138634 f17 1"/>
                <a:gd name="f24" fmla="*/ 138634 f18 1"/>
                <a:gd name="f25" fmla="*/ 0 f17 1"/>
                <a:gd name="f26" fmla="*/ 2903333 f18 1"/>
                <a:gd name="f27" fmla="*/ 3041967 f18 1"/>
                <a:gd name="f28" fmla="*/ 693153 f17 1"/>
                <a:gd name="f29" fmla="*/ 831787 f17 1"/>
                <a:gd name="f30" fmla="*/ f19 1 f2"/>
                <a:gd name="f31" fmla="*/ f22 1 3041967"/>
                <a:gd name="f32" fmla="*/ f23 1 831787"/>
                <a:gd name="f33" fmla="*/ f24 1 3041967"/>
                <a:gd name="f34" fmla="*/ f25 1 831787"/>
                <a:gd name="f35" fmla="*/ f26 1 3041967"/>
                <a:gd name="f36" fmla="*/ f27 1 3041967"/>
                <a:gd name="f37" fmla="*/ f28 1 831787"/>
                <a:gd name="f38" fmla="*/ f29 1 83178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041967" h="83178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E80554"/>
              </a:solidFill>
              <a:prstDash val="solid"/>
              <a:miter/>
            </a:ln>
          </p:spPr>
          <p:txBody>
            <a:bodyPr vert="horz" wrap="square" lIns="120618" tIns="120618" rIns="120618" bIns="120618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1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Calibri Light"/>
                </a:rPr>
                <a:t>Simular</a:t>
              </a:r>
              <a:r>
                <a:rPr lang="en-US" sz="21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 Light"/>
                </a:rPr>
                <a:t> </a:t>
              </a:r>
              <a:r>
                <a:rPr lang="en-US" sz="21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Calibri Light"/>
                </a:rPr>
                <a:t>instalaciones</a:t>
              </a:r>
              <a:r>
                <a:rPr lang="en-US" sz="21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 Light"/>
                </a:rPr>
                <a:t> Always-On</a:t>
              </a:r>
              <a:endParaRPr lang="es-ES" sz="21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D9295D8-9B88-4336-884B-E7683DE48097}"/>
                </a:ext>
              </a:extLst>
            </p:cNvPr>
            <p:cNvSpPr/>
            <p:nvPr/>
          </p:nvSpPr>
          <p:spPr>
            <a:xfrm>
              <a:off x="2816864" y="2915509"/>
              <a:ext cx="3041971" cy="8317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41967"/>
                <a:gd name="f7" fmla="val 831787"/>
                <a:gd name="f8" fmla="val 138634"/>
                <a:gd name="f9" fmla="val 62069"/>
                <a:gd name="f10" fmla="val 2903333"/>
                <a:gd name="f11" fmla="val 2979898"/>
                <a:gd name="f12" fmla="val 693153"/>
                <a:gd name="f13" fmla="val 769718"/>
                <a:gd name="f14" fmla="+- 0 0 -90"/>
                <a:gd name="f15" fmla="*/ f3 1 3041967"/>
                <a:gd name="f16" fmla="*/ f4 1 831787"/>
                <a:gd name="f17" fmla="+- f7 0 f5"/>
                <a:gd name="f18" fmla="+- f6 0 f5"/>
                <a:gd name="f19" fmla="*/ f14 f0 1"/>
                <a:gd name="f20" fmla="*/ f18 1 3041967"/>
                <a:gd name="f21" fmla="*/ f17 1 831787"/>
                <a:gd name="f22" fmla="*/ 0 f18 1"/>
                <a:gd name="f23" fmla="*/ 138634 f17 1"/>
                <a:gd name="f24" fmla="*/ 138634 f18 1"/>
                <a:gd name="f25" fmla="*/ 0 f17 1"/>
                <a:gd name="f26" fmla="*/ 2903333 f18 1"/>
                <a:gd name="f27" fmla="*/ 3041967 f18 1"/>
                <a:gd name="f28" fmla="*/ 693153 f17 1"/>
                <a:gd name="f29" fmla="*/ 831787 f17 1"/>
                <a:gd name="f30" fmla="*/ f19 1 f2"/>
                <a:gd name="f31" fmla="*/ f22 1 3041967"/>
                <a:gd name="f32" fmla="*/ f23 1 831787"/>
                <a:gd name="f33" fmla="*/ f24 1 3041967"/>
                <a:gd name="f34" fmla="*/ f25 1 831787"/>
                <a:gd name="f35" fmla="*/ f26 1 3041967"/>
                <a:gd name="f36" fmla="*/ f27 1 3041967"/>
                <a:gd name="f37" fmla="*/ f28 1 831787"/>
                <a:gd name="f38" fmla="*/ f29 1 83178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041967" h="83178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5720EE"/>
              </a:solidFill>
              <a:prstDash val="solid"/>
              <a:miter/>
            </a:ln>
          </p:spPr>
          <p:txBody>
            <a:bodyPr vert="horz" wrap="square" lIns="120618" tIns="120618" rIns="120618" bIns="120618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1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Calibri Light"/>
                </a:rPr>
                <a:t>Detalles</a:t>
              </a:r>
              <a:r>
                <a:rPr lang="en-US" sz="21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 Light"/>
                </a:rPr>
                <a:t> </a:t>
              </a:r>
              <a:r>
                <a:rPr lang="en-US" sz="21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Calibri Light"/>
                </a:rPr>
                <a:t>específicos</a:t>
              </a:r>
              <a:r>
                <a:rPr lang="en-US" sz="21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 Light"/>
                </a:rPr>
                <a:t> de compose y docker-file </a:t>
              </a:r>
              <a:endParaRPr lang="es-ES" sz="21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E41A83-3412-476D-BE65-75DCA725B218}"/>
                </a:ext>
              </a:extLst>
            </p:cNvPr>
            <p:cNvSpPr/>
            <p:nvPr/>
          </p:nvSpPr>
          <p:spPr>
            <a:xfrm>
              <a:off x="2816864" y="3851279"/>
              <a:ext cx="3041971" cy="8317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41967"/>
                <a:gd name="f7" fmla="val 831787"/>
                <a:gd name="f8" fmla="val 138634"/>
                <a:gd name="f9" fmla="val 62069"/>
                <a:gd name="f10" fmla="val 2903333"/>
                <a:gd name="f11" fmla="val 2979898"/>
                <a:gd name="f12" fmla="val 693153"/>
                <a:gd name="f13" fmla="val 769718"/>
                <a:gd name="f14" fmla="+- 0 0 -90"/>
                <a:gd name="f15" fmla="*/ f3 1 3041967"/>
                <a:gd name="f16" fmla="*/ f4 1 831787"/>
                <a:gd name="f17" fmla="+- f7 0 f5"/>
                <a:gd name="f18" fmla="+- f6 0 f5"/>
                <a:gd name="f19" fmla="*/ f14 f0 1"/>
                <a:gd name="f20" fmla="*/ f18 1 3041967"/>
                <a:gd name="f21" fmla="*/ f17 1 831787"/>
                <a:gd name="f22" fmla="*/ 0 f18 1"/>
                <a:gd name="f23" fmla="*/ 138634 f17 1"/>
                <a:gd name="f24" fmla="*/ 138634 f18 1"/>
                <a:gd name="f25" fmla="*/ 0 f17 1"/>
                <a:gd name="f26" fmla="*/ 2903333 f18 1"/>
                <a:gd name="f27" fmla="*/ 3041967 f18 1"/>
                <a:gd name="f28" fmla="*/ 693153 f17 1"/>
                <a:gd name="f29" fmla="*/ 831787 f17 1"/>
                <a:gd name="f30" fmla="*/ f19 1 f2"/>
                <a:gd name="f31" fmla="*/ f22 1 3041967"/>
                <a:gd name="f32" fmla="*/ f23 1 831787"/>
                <a:gd name="f33" fmla="*/ f24 1 3041967"/>
                <a:gd name="f34" fmla="*/ f25 1 831787"/>
                <a:gd name="f35" fmla="*/ f26 1 3041967"/>
                <a:gd name="f36" fmla="*/ f27 1 3041967"/>
                <a:gd name="f37" fmla="*/ f28 1 831787"/>
                <a:gd name="f38" fmla="*/ f29 1 83178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041967" h="83178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49E6D4"/>
              </a:solidFill>
              <a:prstDash val="solid"/>
              <a:miter/>
            </a:ln>
          </p:spPr>
          <p:txBody>
            <a:bodyPr vert="horz" wrap="square" lIns="120618" tIns="120618" rIns="120618" bIns="120618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100" dirty="0">
                  <a:solidFill>
                    <a:srgbClr val="000000"/>
                  </a:solidFill>
                  <a:latin typeface="Calibri Light"/>
                </a:rPr>
                <a:t>Build, build –no-cache</a:t>
              </a:r>
              <a:endParaRPr lang="es-ES" sz="21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71F590-02FF-4767-A17E-CA7115291C94}"/>
                </a:ext>
              </a:extLst>
            </p:cNvPr>
            <p:cNvSpPr/>
            <p:nvPr/>
          </p:nvSpPr>
          <p:spPr>
            <a:xfrm>
              <a:off x="2816864" y="4787039"/>
              <a:ext cx="3041971" cy="8317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41967"/>
                <a:gd name="f7" fmla="val 831787"/>
                <a:gd name="f8" fmla="val 138634"/>
                <a:gd name="f9" fmla="val 62069"/>
                <a:gd name="f10" fmla="val 2903333"/>
                <a:gd name="f11" fmla="val 2979898"/>
                <a:gd name="f12" fmla="val 693153"/>
                <a:gd name="f13" fmla="val 769718"/>
                <a:gd name="f14" fmla="+- 0 0 -90"/>
                <a:gd name="f15" fmla="*/ f3 1 3041967"/>
                <a:gd name="f16" fmla="*/ f4 1 831787"/>
                <a:gd name="f17" fmla="+- f7 0 f5"/>
                <a:gd name="f18" fmla="+- f6 0 f5"/>
                <a:gd name="f19" fmla="*/ f14 f0 1"/>
                <a:gd name="f20" fmla="*/ f18 1 3041967"/>
                <a:gd name="f21" fmla="*/ f17 1 831787"/>
                <a:gd name="f22" fmla="*/ 0 f18 1"/>
                <a:gd name="f23" fmla="*/ 138634 f17 1"/>
                <a:gd name="f24" fmla="*/ 138634 f18 1"/>
                <a:gd name="f25" fmla="*/ 0 f17 1"/>
                <a:gd name="f26" fmla="*/ 2903333 f18 1"/>
                <a:gd name="f27" fmla="*/ 3041967 f18 1"/>
                <a:gd name="f28" fmla="*/ 693153 f17 1"/>
                <a:gd name="f29" fmla="*/ 831787 f17 1"/>
                <a:gd name="f30" fmla="*/ f19 1 f2"/>
                <a:gd name="f31" fmla="*/ f22 1 3041967"/>
                <a:gd name="f32" fmla="*/ f23 1 831787"/>
                <a:gd name="f33" fmla="*/ f24 1 3041967"/>
                <a:gd name="f34" fmla="*/ f25 1 831787"/>
                <a:gd name="f35" fmla="*/ f26 1 3041967"/>
                <a:gd name="f36" fmla="*/ f27 1 3041967"/>
                <a:gd name="f37" fmla="*/ f28 1 831787"/>
                <a:gd name="f38" fmla="*/ f29 1 83178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041967" h="83178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A9E26F"/>
              </a:solidFill>
              <a:prstDash val="solid"/>
              <a:miter/>
            </a:ln>
          </p:spPr>
          <p:txBody>
            <a:bodyPr vert="horz" wrap="square" lIns="120618" tIns="120618" rIns="120618" bIns="120618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1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Calibri Light"/>
                </a:rPr>
                <a:t>Conclusiones</a:t>
              </a:r>
              <a:endParaRPr lang="es-ES" sz="21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endParaRPr>
            </a:p>
          </p:txBody>
        </p:sp>
      </p:grpSp>
      <p:pic>
        <p:nvPicPr>
          <p:cNvPr id="10" name="Picture Placeholder 15">
            <a:extLst>
              <a:ext uri="{FF2B5EF4-FFF2-40B4-BE49-F238E27FC236}">
                <a16:creationId xmlns:a16="http://schemas.microsoft.com/office/drawing/2014/main" id="{41ADB208-78F0-4E1C-B856-DB9F22B9FAE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t="19652" b="19652"/>
          <a:stretch>
            <a:fillRect/>
          </a:stretch>
        </p:blipFill>
        <p:spPr>
          <a:xfrm>
            <a:off x="9265267" y="2281290"/>
            <a:ext cx="2405265" cy="2125239"/>
          </a:xfrm>
          <a:solidFill>
            <a:srgbClr val="F2F2F2"/>
          </a:solidFill>
        </p:spPr>
      </p:pic>
    </p:spTree>
    <p:extLst>
      <p:ext uri="{BB962C8B-B14F-4D97-AF65-F5344CB8AC3E}">
        <p14:creationId xmlns:p14="http://schemas.microsoft.com/office/powerpoint/2010/main" val="262999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1" descr="Image placeholder">
            <a:extLst>
              <a:ext uri="{FF2B5EF4-FFF2-40B4-BE49-F238E27FC236}">
                <a16:creationId xmlns:a16="http://schemas.microsoft.com/office/drawing/2014/main" id="{76800FAB-725A-4C17-9DA7-1257ADE4629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224567"/>
            <a:ext cx="10219764" cy="6858000"/>
          </a:xfrm>
          <a:solidFill>
            <a:srgbClr val="F2F2F2"/>
          </a:solidFill>
        </p:spPr>
      </p:pic>
      <p:sp>
        <p:nvSpPr>
          <p:cNvPr id="3" name="Isosceles Triangle 34">
            <a:extLst>
              <a:ext uri="{FF2B5EF4-FFF2-40B4-BE49-F238E27FC236}">
                <a16:creationId xmlns:a16="http://schemas.microsoft.com/office/drawing/2014/main" id="{CC49C384-2C61-4E07-8584-A1B344415165}"/>
              </a:ext>
            </a:extLst>
          </p:cNvPr>
          <p:cNvSpPr/>
          <p:nvPr/>
        </p:nvSpPr>
        <p:spPr>
          <a:xfrm rot="10799991">
            <a:off x="11359060" y="5556891"/>
            <a:ext cx="476246" cy="4249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25C6E3"/>
          </a:solidFill>
          <a:ln w="3172" cap="flat">
            <a:solidFill>
              <a:srgbClr val="59595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 Light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597B8114-AED0-461B-9F06-7FDF3475FE81}"/>
              </a:ext>
            </a:extLst>
          </p:cNvPr>
          <p:cNvSpPr/>
          <p:nvPr/>
        </p:nvSpPr>
        <p:spPr>
          <a:xfrm>
            <a:off x="4257345" y="2355009"/>
            <a:ext cx="1838648" cy="16135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CC0FC6C-38AE-4E8A-B064-BEA25661D626}"/>
              </a:ext>
            </a:extLst>
          </p:cNvPr>
          <p:cNvSpPr/>
          <p:nvPr/>
        </p:nvSpPr>
        <p:spPr>
          <a:xfrm>
            <a:off x="6490731" y="1236378"/>
            <a:ext cx="1838648" cy="16135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noFill/>
          <a:ln w="63495" cap="flat">
            <a:solidFill>
              <a:srgbClr val="F2F2F2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6" name="Title 19">
            <a:extLst>
              <a:ext uri="{FF2B5EF4-FFF2-40B4-BE49-F238E27FC236}">
                <a16:creationId xmlns:a16="http://schemas.microsoft.com/office/drawing/2014/main" id="{B7F97D27-485F-48B4-B938-87FA86BE08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5718" y="2222074"/>
            <a:ext cx="4459766" cy="2720358"/>
          </a:xfrm>
          <a:ln w="9528">
            <a:solidFill>
              <a:srgbClr val="7F7F7F"/>
            </a:solidFill>
            <a:prstDash val="solid"/>
          </a:ln>
        </p:spPr>
        <p:txBody>
          <a:bodyPr/>
          <a:lstStyle/>
          <a:p>
            <a:pPr lvl="0"/>
            <a:r>
              <a:rPr lang="en-US"/>
              <a:t>Gracias</a:t>
            </a:r>
          </a:p>
        </p:txBody>
      </p:sp>
      <p:pic>
        <p:nvPicPr>
          <p:cNvPr id="7" name="Graphic 7" descr="User" title="Icon - Presenter Name">
            <a:extLst>
              <a:ext uri="{FF2B5EF4-FFF2-40B4-BE49-F238E27FC236}">
                <a16:creationId xmlns:a16="http://schemas.microsoft.com/office/drawing/2014/main" id="{BE6B28C9-5B8A-47B1-8348-51B451461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09" y="3070171"/>
            <a:ext cx="218898" cy="2188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54ED198-0A61-43A7-B7D7-BEDB1941EE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34851" y="3070171"/>
            <a:ext cx="3521509" cy="287999"/>
          </a:xfrm>
        </p:spPr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F2F2F2"/>
                </a:solidFill>
              </a:rPr>
              <a:t>Miguel  Egea</a:t>
            </a:r>
          </a:p>
        </p:txBody>
      </p:sp>
      <p:pic>
        <p:nvPicPr>
          <p:cNvPr id="9" name="Graphic 9" descr="Smart Phone" title="Icon - Presenter Phone Number">
            <a:extLst>
              <a:ext uri="{FF2B5EF4-FFF2-40B4-BE49-F238E27FC236}">
                <a16:creationId xmlns:a16="http://schemas.microsoft.com/office/drawing/2014/main" id="{D1453070-4E47-48FB-A8B9-4DAFF7D19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09" y="3434669"/>
            <a:ext cx="218898" cy="2188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Graphic 8" descr="Envelope" title="Icon Presenter Email">
            <a:extLst>
              <a:ext uri="{FF2B5EF4-FFF2-40B4-BE49-F238E27FC236}">
                <a16:creationId xmlns:a16="http://schemas.microsoft.com/office/drawing/2014/main" id="{7A828292-2716-45DB-9DBE-A2836861FA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8509" y="3826965"/>
            <a:ext cx="218898" cy="2188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D3CF3EB-0B4E-464D-88D3-A9FAF2F1C0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34851" y="3434678"/>
            <a:ext cx="3521509" cy="645740"/>
          </a:xfrm>
        </p:spPr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F2F2F2"/>
                </a:solidFill>
                <a:hlinkClick r:id="rId9"/>
              </a:rPr>
              <a:t>megea@solidq.com</a:t>
            </a:r>
            <a:r>
              <a:rPr lang="en-US">
                <a:solidFill>
                  <a:srgbClr val="F2F2F2"/>
                </a:solidFill>
              </a:rPr>
              <a:t>, Miguel.egea@gmail.com</a:t>
            </a:r>
          </a:p>
        </p:txBody>
      </p:sp>
      <p:pic>
        <p:nvPicPr>
          <p:cNvPr id="12" name="Graphic 10" descr="Link">
            <a:extLst>
              <a:ext uri="{FF2B5EF4-FFF2-40B4-BE49-F238E27FC236}">
                <a16:creationId xmlns:a16="http://schemas.microsoft.com/office/drawing/2014/main" id="{D1561DC2-27E3-4F94-A466-5AD5DB2AE1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61657" y="4153533"/>
            <a:ext cx="244784" cy="24478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8B16A471-8239-4F58-93B6-BDD4023C3D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34851" y="4153533"/>
            <a:ext cx="3521509" cy="287999"/>
          </a:xfrm>
        </p:spPr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F2F2F2"/>
                </a:solidFill>
              </a:rPr>
              <a:t>www.portalsql.es</a:t>
            </a:r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306B9BE-4F4A-4BB3-977D-BE75262F5C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49" y="2322370"/>
            <a:ext cx="26670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FE6221DF-C958-4921-B3AF-8917A0799A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8296" y="3271759"/>
            <a:ext cx="5560080" cy="3146834"/>
          </a:xfrm>
          <a:ln w="9528">
            <a:solidFill>
              <a:srgbClr val="7F7F7F"/>
            </a:solidFill>
            <a:prstDash val="solid"/>
          </a:ln>
        </p:spPr>
        <p:txBody>
          <a:bodyPr/>
          <a:lstStyle/>
          <a:p>
            <a:pPr lvl="0"/>
            <a:r>
              <a:rPr lang="es-ES" b="0" dirty="0"/>
              <a:t>“La clave de tu futuro está escondida en tu vida diaria”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A09B6553-E15B-4026-B437-4BC5333DDE9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130298" y="5250493"/>
            <a:ext cx="4000500" cy="997903"/>
          </a:xfrm>
        </p:spPr>
        <p:txBody>
          <a:bodyPr/>
          <a:lstStyle/>
          <a:p>
            <a:pPr marL="0" lvl="0" indent="0">
              <a:buNone/>
            </a:pPr>
            <a:r>
              <a:rPr lang="es-ES" sz="2800" dirty="0">
                <a:solidFill>
                  <a:schemeClr val="bg1"/>
                </a:solidFill>
              </a:rPr>
              <a:t>Pierre Bonnard</a:t>
            </a:r>
            <a:endParaRPr lang="es-E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9B8B4E2-74DB-462A-B50E-386DAB93A7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Que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ver</a:t>
            </a:r>
            <a:r>
              <a:rPr lang="en-US" dirty="0"/>
              <a:t> hoy</a:t>
            </a:r>
            <a:endParaRPr lang="es-ES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82B819B1-AAAA-42AA-9FB7-FAB412F70E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797" y="1007997"/>
            <a:ext cx="5471998" cy="35999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para </a:t>
            </a:r>
            <a:r>
              <a:rPr lang="en-US" dirty="0" err="1"/>
              <a:t>ejecutar</a:t>
            </a:r>
            <a:r>
              <a:rPr lang="en-US" dirty="0"/>
              <a:t> SQL Server</a:t>
            </a:r>
            <a:endParaRPr lang="es-ES" dirty="0"/>
          </a:p>
        </p:txBody>
      </p:sp>
      <p:grpSp>
        <p:nvGrpSpPr>
          <p:cNvPr id="4" name="Content Placeholder 9">
            <a:extLst>
              <a:ext uri="{FF2B5EF4-FFF2-40B4-BE49-F238E27FC236}">
                <a16:creationId xmlns:a16="http://schemas.microsoft.com/office/drawing/2014/main" id="{7D1BB524-69E0-46C9-9E49-C7D441C3B41A}"/>
              </a:ext>
            </a:extLst>
          </p:cNvPr>
          <p:cNvGrpSpPr/>
          <p:nvPr/>
        </p:nvGrpSpPr>
        <p:grpSpPr>
          <a:xfrm>
            <a:off x="476887" y="1511302"/>
            <a:ext cx="5381948" cy="4679954"/>
            <a:chOff x="476887" y="1511302"/>
            <a:chExt cx="5381948" cy="46799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68067E4-BB29-4759-A634-0CF941259B05}"/>
                </a:ext>
              </a:extLst>
            </p:cNvPr>
            <p:cNvSpPr/>
            <p:nvPr/>
          </p:nvSpPr>
          <p:spPr>
            <a:xfrm>
              <a:off x="476887" y="1511302"/>
              <a:ext cx="4679954" cy="46799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5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E80554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953307-233D-47F3-8B2A-9E68B73A1427}"/>
                </a:ext>
              </a:extLst>
            </p:cNvPr>
            <p:cNvSpPr/>
            <p:nvPr/>
          </p:nvSpPr>
          <p:spPr>
            <a:xfrm>
              <a:off x="2816864" y="1979749"/>
              <a:ext cx="3041971" cy="8317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41967"/>
                <a:gd name="f7" fmla="val 831787"/>
                <a:gd name="f8" fmla="val 138634"/>
                <a:gd name="f9" fmla="val 62069"/>
                <a:gd name="f10" fmla="val 2903333"/>
                <a:gd name="f11" fmla="val 2979898"/>
                <a:gd name="f12" fmla="val 693153"/>
                <a:gd name="f13" fmla="val 769718"/>
                <a:gd name="f14" fmla="+- 0 0 -90"/>
                <a:gd name="f15" fmla="*/ f3 1 3041967"/>
                <a:gd name="f16" fmla="*/ f4 1 831787"/>
                <a:gd name="f17" fmla="+- f7 0 f5"/>
                <a:gd name="f18" fmla="+- f6 0 f5"/>
                <a:gd name="f19" fmla="*/ f14 f0 1"/>
                <a:gd name="f20" fmla="*/ f18 1 3041967"/>
                <a:gd name="f21" fmla="*/ f17 1 831787"/>
                <a:gd name="f22" fmla="*/ 0 f18 1"/>
                <a:gd name="f23" fmla="*/ 138634 f17 1"/>
                <a:gd name="f24" fmla="*/ 138634 f18 1"/>
                <a:gd name="f25" fmla="*/ 0 f17 1"/>
                <a:gd name="f26" fmla="*/ 2903333 f18 1"/>
                <a:gd name="f27" fmla="*/ 3041967 f18 1"/>
                <a:gd name="f28" fmla="*/ 693153 f17 1"/>
                <a:gd name="f29" fmla="*/ 831787 f17 1"/>
                <a:gd name="f30" fmla="*/ f19 1 f2"/>
                <a:gd name="f31" fmla="*/ f22 1 3041967"/>
                <a:gd name="f32" fmla="*/ f23 1 831787"/>
                <a:gd name="f33" fmla="*/ f24 1 3041967"/>
                <a:gd name="f34" fmla="*/ f25 1 831787"/>
                <a:gd name="f35" fmla="*/ f26 1 3041967"/>
                <a:gd name="f36" fmla="*/ f27 1 3041967"/>
                <a:gd name="f37" fmla="*/ f28 1 831787"/>
                <a:gd name="f38" fmla="*/ f29 1 83178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041967" h="83178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E80554"/>
              </a:solidFill>
              <a:prstDash val="solid"/>
              <a:miter/>
            </a:ln>
          </p:spPr>
          <p:txBody>
            <a:bodyPr vert="horz" wrap="square" lIns="120618" tIns="120618" rIns="120618" bIns="120618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1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Calibri Light"/>
                </a:rPr>
                <a:t>Simular</a:t>
              </a:r>
              <a:r>
                <a:rPr lang="en-US" sz="21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 Light"/>
                </a:rPr>
                <a:t> </a:t>
              </a:r>
              <a:r>
                <a:rPr lang="en-US" sz="21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Calibri Light"/>
                </a:rPr>
                <a:t>instalaciones</a:t>
              </a:r>
              <a:r>
                <a:rPr lang="en-US" sz="21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 Light"/>
                </a:rPr>
                <a:t> Always-On</a:t>
              </a:r>
              <a:endParaRPr lang="es-ES" sz="21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D9295D8-9B88-4336-884B-E7683DE48097}"/>
                </a:ext>
              </a:extLst>
            </p:cNvPr>
            <p:cNvSpPr/>
            <p:nvPr/>
          </p:nvSpPr>
          <p:spPr>
            <a:xfrm>
              <a:off x="2816864" y="2915509"/>
              <a:ext cx="3041971" cy="8317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41967"/>
                <a:gd name="f7" fmla="val 831787"/>
                <a:gd name="f8" fmla="val 138634"/>
                <a:gd name="f9" fmla="val 62069"/>
                <a:gd name="f10" fmla="val 2903333"/>
                <a:gd name="f11" fmla="val 2979898"/>
                <a:gd name="f12" fmla="val 693153"/>
                <a:gd name="f13" fmla="val 769718"/>
                <a:gd name="f14" fmla="+- 0 0 -90"/>
                <a:gd name="f15" fmla="*/ f3 1 3041967"/>
                <a:gd name="f16" fmla="*/ f4 1 831787"/>
                <a:gd name="f17" fmla="+- f7 0 f5"/>
                <a:gd name="f18" fmla="+- f6 0 f5"/>
                <a:gd name="f19" fmla="*/ f14 f0 1"/>
                <a:gd name="f20" fmla="*/ f18 1 3041967"/>
                <a:gd name="f21" fmla="*/ f17 1 831787"/>
                <a:gd name="f22" fmla="*/ 0 f18 1"/>
                <a:gd name="f23" fmla="*/ 138634 f17 1"/>
                <a:gd name="f24" fmla="*/ 138634 f18 1"/>
                <a:gd name="f25" fmla="*/ 0 f17 1"/>
                <a:gd name="f26" fmla="*/ 2903333 f18 1"/>
                <a:gd name="f27" fmla="*/ 3041967 f18 1"/>
                <a:gd name="f28" fmla="*/ 693153 f17 1"/>
                <a:gd name="f29" fmla="*/ 831787 f17 1"/>
                <a:gd name="f30" fmla="*/ f19 1 f2"/>
                <a:gd name="f31" fmla="*/ f22 1 3041967"/>
                <a:gd name="f32" fmla="*/ f23 1 831787"/>
                <a:gd name="f33" fmla="*/ f24 1 3041967"/>
                <a:gd name="f34" fmla="*/ f25 1 831787"/>
                <a:gd name="f35" fmla="*/ f26 1 3041967"/>
                <a:gd name="f36" fmla="*/ f27 1 3041967"/>
                <a:gd name="f37" fmla="*/ f28 1 831787"/>
                <a:gd name="f38" fmla="*/ f29 1 83178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041967" h="83178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5720EE"/>
              </a:solidFill>
              <a:prstDash val="solid"/>
              <a:miter/>
            </a:ln>
          </p:spPr>
          <p:txBody>
            <a:bodyPr vert="horz" wrap="square" lIns="120618" tIns="120618" rIns="120618" bIns="120618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1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Calibri Light"/>
                </a:rPr>
                <a:t>Detalles</a:t>
              </a:r>
              <a:r>
                <a:rPr lang="en-US" sz="21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 Light"/>
                </a:rPr>
                <a:t> </a:t>
              </a:r>
              <a:r>
                <a:rPr lang="en-US" sz="21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Calibri Light"/>
                </a:rPr>
                <a:t>específicos</a:t>
              </a:r>
              <a:r>
                <a:rPr lang="en-US" sz="21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 Light"/>
                </a:rPr>
                <a:t> de compose y docker-file </a:t>
              </a:r>
              <a:endParaRPr lang="es-ES" sz="21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E41A83-3412-476D-BE65-75DCA725B218}"/>
                </a:ext>
              </a:extLst>
            </p:cNvPr>
            <p:cNvSpPr/>
            <p:nvPr/>
          </p:nvSpPr>
          <p:spPr>
            <a:xfrm>
              <a:off x="2816864" y="3851279"/>
              <a:ext cx="3041971" cy="8317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41967"/>
                <a:gd name="f7" fmla="val 831787"/>
                <a:gd name="f8" fmla="val 138634"/>
                <a:gd name="f9" fmla="val 62069"/>
                <a:gd name="f10" fmla="val 2903333"/>
                <a:gd name="f11" fmla="val 2979898"/>
                <a:gd name="f12" fmla="val 693153"/>
                <a:gd name="f13" fmla="val 769718"/>
                <a:gd name="f14" fmla="+- 0 0 -90"/>
                <a:gd name="f15" fmla="*/ f3 1 3041967"/>
                <a:gd name="f16" fmla="*/ f4 1 831787"/>
                <a:gd name="f17" fmla="+- f7 0 f5"/>
                <a:gd name="f18" fmla="+- f6 0 f5"/>
                <a:gd name="f19" fmla="*/ f14 f0 1"/>
                <a:gd name="f20" fmla="*/ f18 1 3041967"/>
                <a:gd name="f21" fmla="*/ f17 1 831787"/>
                <a:gd name="f22" fmla="*/ 0 f18 1"/>
                <a:gd name="f23" fmla="*/ 138634 f17 1"/>
                <a:gd name="f24" fmla="*/ 138634 f18 1"/>
                <a:gd name="f25" fmla="*/ 0 f17 1"/>
                <a:gd name="f26" fmla="*/ 2903333 f18 1"/>
                <a:gd name="f27" fmla="*/ 3041967 f18 1"/>
                <a:gd name="f28" fmla="*/ 693153 f17 1"/>
                <a:gd name="f29" fmla="*/ 831787 f17 1"/>
                <a:gd name="f30" fmla="*/ f19 1 f2"/>
                <a:gd name="f31" fmla="*/ f22 1 3041967"/>
                <a:gd name="f32" fmla="*/ f23 1 831787"/>
                <a:gd name="f33" fmla="*/ f24 1 3041967"/>
                <a:gd name="f34" fmla="*/ f25 1 831787"/>
                <a:gd name="f35" fmla="*/ f26 1 3041967"/>
                <a:gd name="f36" fmla="*/ f27 1 3041967"/>
                <a:gd name="f37" fmla="*/ f28 1 831787"/>
                <a:gd name="f38" fmla="*/ f29 1 83178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041967" h="83178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49E6D4"/>
              </a:solidFill>
              <a:prstDash val="solid"/>
              <a:miter/>
            </a:ln>
          </p:spPr>
          <p:txBody>
            <a:bodyPr vert="horz" wrap="square" lIns="120618" tIns="120618" rIns="120618" bIns="120618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100" dirty="0">
                  <a:solidFill>
                    <a:srgbClr val="000000"/>
                  </a:solidFill>
                  <a:latin typeface="Calibri Light"/>
                </a:rPr>
                <a:t>Build, build –no-cache</a:t>
              </a:r>
              <a:endParaRPr lang="es-ES" sz="21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71F590-02FF-4767-A17E-CA7115291C94}"/>
                </a:ext>
              </a:extLst>
            </p:cNvPr>
            <p:cNvSpPr/>
            <p:nvPr/>
          </p:nvSpPr>
          <p:spPr>
            <a:xfrm>
              <a:off x="2816864" y="4787039"/>
              <a:ext cx="3041971" cy="8317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41967"/>
                <a:gd name="f7" fmla="val 831787"/>
                <a:gd name="f8" fmla="val 138634"/>
                <a:gd name="f9" fmla="val 62069"/>
                <a:gd name="f10" fmla="val 2903333"/>
                <a:gd name="f11" fmla="val 2979898"/>
                <a:gd name="f12" fmla="val 693153"/>
                <a:gd name="f13" fmla="val 769718"/>
                <a:gd name="f14" fmla="+- 0 0 -90"/>
                <a:gd name="f15" fmla="*/ f3 1 3041967"/>
                <a:gd name="f16" fmla="*/ f4 1 831787"/>
                <a:gd name="f17" fmla="+- f7 0 f5"/>
                <a:gd name="f18" fmla="+- f6 0 f5"/>
                <a:gd name="f19" fmla="*/ f14 f0 1"/>
                <a:gd name="f20" fmla="*/ f18 1 3041967"/>
                <a:gd name="f21" fmla="*/ f17 1 831787"/>
                <a:gd name="f22" fmla="*/ 0 f18 1"/>
                <a:gd name="f23" fmla="*/ 138634 f17 1"/>
                <a:gd name="f24" fmla="*/ 138634 f18 1"/>
                <a:gd name="f25" fmla="*/ 0 f17 1"/>
                <a:gd name="f26" fmla="*/ 2903333 f18 1"/>
                <a:gd name="f27" fmla="*/ 3041967 f18 1"/>
                <a:gd name="f28" fmla="*/ 693153 f17 1"/>
                <a:gd name="f29" fmla="*/ 831787 f17 1"/>
                <a:gd name="f30" fmla="*/ f19 1 f2"/>
                <a:gd name="f31" fmla="*/ f22 1 3041967"/>
                <a:gd name="f32" fmla="*/ f23 1 831787"/>
                <a:gd name="f33" fmla="*/ f24 1 3041967"/>
                <a:gd name="f34" fmla="*/ f25 1 831787"/>
                <a:gd name="f35" fmla="*/ f26 1 3041967"/>
                <a:gd name="f36" fmla="*/ f27 1 3041967"/>
                <a:gd name="f37" fmla="*/ f28 1 831787"/>
                <a:gd name="f38" fmla="*/ f29 1 83178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041967" h="83178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A9E26F"/>
              </a:solidFill>
              <a:prstDash val="solid"/>
              <a:miter/>
            </a:ln>
          </p:spPr>
          <p:txBody>
            <a:bodyPr vert="horz" wrap="square" lIns="120618" tIns="120618" rIns="120618" bIns="120618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1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Calibri Light"/>
                </a:rPr>
                <a:t>Conclusiones</a:t>
              </a:r>
              <a:endParaRPr lang="es-ES" sz="21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endParaRPr>
            </a:p>
          </p:txBody>
        </p:sp>
      </p:grpSp>
      <p:pic>
        <p:nvPicPr>
          <p:cNvPr id="10" name="Picture Placeholder 15">
            <a:extLst>
              <a:ext uri="{FF2B5EF4-FFF2-40B4-BE49-F238E27FC236}">
                <a16:creationId xmlns:a16="http://schemas.microsoft.com/office/drawing/2014/main" id="{41ADB208-78F0-4E1C-B856-DB9F22B9FAE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t="19652" b="19652"/>
          <a:stretch>
            <a:fillRect/>
          </a:stretch>
        </p:blipFill>
        <p:spPr>
          <a:xfrm>
            <a:off x="9265267" y="2281290"/>
            <a:ext cx="2405265" cy="2125239"/>
          </a:xfrm>
          <a:solidFill>
            <a:srgbClr val="F2F2F2"/>
          </a:solidFill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0DAB89-E459-474A-8582-1E32CA491D0F}"/>
              </a:ext>
            </a:extLst>
          </p:cNvPr>
          <p:cNvSpPr/>
          <p:nvPr/>
        </p:nvSpPr>
        <p:spPr>
          <a:xfrm>
            <a:off x="861134" y="1242874"/>
            <a:ext cx="7852092" cy="5033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4C3AED46-35C1-4158-AFBE-4D74190131E6}"/>
              </a:ext>
            </a:extLst>
          </p:cNvPr>
          <p:cNvSpPr/>
          <p:nvPr/>
        </p:nvSpPr>
        <p:spPr>
          <a:xfrm>
            <a:off x="8713226" y="2049170"/>
            <a:ext cx="1838648" cy="16135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noFill/>
          <a:ln w="63495" cap="flat">
            <a:solidFill>
              <a:srgbClr val="F2F2F2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5" name="Isosceles Triangle 20">
            <a:extLst>
              <a:ext uri="{FF2B5EF4-FFF2-40B4-BE49-F238E27FC236}">
                <a16:creationId xmlns:a16="http://schemas.microsoft.com/office/drawing/2014/main" id="{5144C707-E3ED-4534-BB91-7D54484F97EE}"/>
              </a:ext>
            </a:extLst>
          </p:cNvPr>
          <p:cNvSpPr/>
          <p:nvPr/>
        </p:nvSpPr>
        <p:spPr>
          <a:xfrm rot="10800009" flipH="1">
            <a:off x="3889294" y="5583950"/>
            <a:ext cx="476246" cy="4249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25C6E3"/>
          </a:solidFill>
          <a:ln w="3172" cap="flat">
            <a:solidFill>
              <a:srgbClr val="59595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046AC81-143E-4BA8-A611-5715FAB858A1}"/>
              </a:ext>
            </a:extLst>
          </p:cNvPr>
          <p:cNvGrpSpPr/>
          <p:nvPr/>
        </p:nvGrpSpPr>
        <p:grpSpPr>
          <a:xfrm>
            <a:off x="2185876" y="2264737"/>
            <a:ext cx="2205563" cy="3385890"/>
            <a:chOff x="1062177" y="1750423"/>
            <a:chExt cx="2205563" cy="338589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9955E6C-AA19-4245-9FE1-6FE39883C3ED}"/>
                </a:ext>
              </a:extLst>
            </p:cNvPr>
            <p:cNvGrpSpPr/>
            <p:nvPr/>
          </p:nvGrpSpPr>
          <p:grpSpPr>
            <a:xfrm>
              <a:off x="1062177" y="1750423"/>
              <a:ext cx="2205563" cy="3385890"/>
              <a:chOff x="1062177" y="1750423"/>
              <a:chExt cx="2205563" cy="338589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46C17F6-BB78-42A5-B104-86D4EA664E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9257" y="1750423"/>
                <a:ext cx="595884" cy="661853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DF086AE-C65D-49FF-8F3F-2B5A4B818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77541" y="1750423"/>
                <a:ext cx="595884" cy="661853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5BCA96F-D39A-4D3E-A439-FE393C6A0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9257" y="2564678"/>
                <a:ext cx="595884" cy="66185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8B1A240-79C7-4B97-8775-5533E23EA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77541" y="2564678"/>
                <a:ext cx="595884" cy="661853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0D5C68B-ADBF-4DEB-8FEF-3D26A1DA5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4083" y="2576815"/>
                <a:ext cx="595884" cy="661853"/>
              </a:xfrm>
              <a:prstGeom prst="rect">
                <a:avLst/>
              </a:prstGeom>
            </p:spPr>
          </p:pic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1A7E60-546C-4BA5-8345-9FABCD0C5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446" y="4435918"/>
                <a:ext cx="2205294" cy="0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28A84F-2C25-4312-B088-14BE1B81562D}"/>
                  </a:ext>
                </a:extLst>
              </p:cNvPr>
              <p:cNvSpPr txBox="1"/>
              <p:nvPr/>
            </p:nvSpPr>
            <p:spPr>
              <a:xfrm>
                <a:off x="1062177" y="4613093"/>
                <a:ext cx="8114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b="1" dirty="0">
                    <a:solidFill>
                      <a:schemeClr val="bg1"/>
                    </a:solidFill>
                  </a:rPr>
                  <a:t>70%</a:t>
                </a: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AD5450-8C8B-461D-A198-872A117F7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7541" y="3379447"/>
              <a:ext cx="595884" cy="66185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505B0C2-CC15-40DB-9A11-56A3D69E7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4083" y="1750425"/>
              <a:ext cx="595884" cy="661853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73B7A7-B09A-4FC8-8F92-B1DCF65DA6BF}"/>
              </a:ext>
            </a:extLst>
          </p:cNvPr>
          <p:cNvSpPr/>
          <p:nvPr/>
        </p:nvSpPr>
        <p:spPr>
          <a:xfrm>
            <a:off x="257452" y="284085"/>
            <a:ext cx="9871969" cy="7279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¿ A </a:t>
            </a:r>
            <a:r>
              <a:rPr lang="en-US" sz="3200" dirty="0" err="1">
                <a:solidFill>
                  <a:schemeClr val="tx1"/>
                </a:solidFill>
              </a:rPr>
              <a:t>quienes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va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dirigida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esta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charla</a:t>
            </a:r>
            <a:r>
              <a:rPr lang="en-US" sz="3200" dirty="0">
                <a:solidFill>
                  <a:schemeClr val="tx1"/>
                </a:solidFill>
              </a:rPr>
              <a:t>? </a:t>
            </a:r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3A56A7-1D94-428A-83C1-5D71E574B9F6}"/>
              </a:ext>
            </a:extLst>
          </p:cNvPr>
          <p:cNvGrpSpPr/>
          <p:nvPr/>
        </p:nvGrpSpPr>
        <p:grpSpPr>
          <a:xfrm>
            <a:off x="6512928" y="2264737"/>
            <a:ext cx="1037020" cy="3385890"/>
            <a:chOff x="7054947" y="1750423"/>
            <a:chExt cx="1037020" cy="338589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7F84910-2A93-45F0-AD19-C56ACE70F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3730" y="1750423"/>
              <a:ext cx="601637" cy="595337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72D1E0-0518-4893-9876-E1374BA09D6D}"/>
                </a:ext>
              </a:extLst>
            </p:cNvPr>
            <p:cNvCxnSpPr/>
            <p:nvPr/>
          </p:nvCxnSpPr>
          <p:spPr>
            <a:xfrm>
              <a:off x="7104626" y="4435918"/>
              <a:ext cx="987341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0EE696-2E42-4537-B255-0CC279713FA7}"/>
                </a:ext>
              </a:extLst>
            </p:cNvPr>
            <p:cNvSpPr txBox="1"/>
            <p:nvPr/>
          </p:nvSpPr>
          <p:spPr>
            <a:xfrm>
              <a:off x="7054947" y="4613093"/>
              <a:ext cx="811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b="1" dirty="0">
                  <a:solidFill>
                    <a:schemeClr val="bg1"/>
                  </a:solidFill>
                </a:rPr>
                <a:t>10%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D16C1E-9EE1-45EB-86A0-5D1ECD9FE874}"/>
              </a:ext>
            </a:extLst>
          </p:cNvPr>
          <p:cNvGrpSpPr/>
          <p:nvPr/>
        </p:nvGrpSpPr>
        <p:grpSpPr>
          <a:xfrm>
            <a:off x="4739665" y="2302895"/>
            <a:ext cx="1017590" cy="3347732"/>
            <a:chOff x="5923281" y="1788579"/>
            <a:chExt cx="1017590" cy="33477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CC8C506-5475-4CC8-9462-467C82D8D0AF}"/>
                </a:ext>
              </a:extLst>
            </p:cNvPr>
            <p:cNvGrpSpPr/>
            <p:nvPr/>
          </p:nvGrpSpPr>
          <p:grpSpPr>
            <a:xfrm>
              <a:off x="5923281" y="1788579"/>
              <a:ext cx="1017590" cy="3347732"/>
              <a:chOff x="5923281" y="1788579"/>
              <a:chExt cx="1017590" cy="334773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C73AA92-7E90-4533-9A67-36159E82D26A}"/>
                  </a:ext>
                </a:extLst>
              </p:cNvPr>
              <p:cNvGrpSpPr/>
              <p:nvPr/>
            </p:nvGrpSpPr>
            <p:grpSpPr>
              <a:xfrm>
                <a:off x="5923281" y="4435916"/>
                <a:ext cx="1017590" cy="700395"/>
                <a:chOff x="5743428" y="4435918"/>
                <a:chExt cx="1017590" cy="700395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11361297-61F6-4200-B4AC-8B213D989B5C}"/>
                    </a:ext>
                  </a:extLst>
                </p:cNvPr>
                <p:cNvCxnSpPr/>
                <p:nvPr/>
              </p:nvCxnSpPr>
              <p:spPr>
                <a:xfrm>
                  <a:off x="5773677" y="4435918"/>
                  <a:ext cx="987341" cy="0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BB96ED7-3102-4C82-B4DE-164F46D07282}"/>
                    </a:ext>
                  </a:extLst>
                </p:cNvPr>
                <p:cNvSpPr txBox="1"/>
                <p:nvPr/>
              </p:nvSpPr>
              <p:spPr>
                <a:xfrm>
                  <a:off x="5743428" y="4613093"/>
                  <a:ext cx="8114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800" b="1" dirty="0">
                      <a:solidFill>
                        <a:schemeClr val="bg1"/>
                      </a:solidFill>
                    </a:rPr>
                    <a:t>20%</a:t>
                  </a:r>
                  <a:endParaRPr lang="en-US" sz="28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2BFADB8-EC87-4CB1-AE32-DA05FB0DBC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5281" y="1788579"/>
                <a:ext cx="629965" cy="606056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07B8EC7-16A5-4CE9-B733-AABBA7B34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2419" y="2592576"/>
                <a:ext cx="629965" cy="606056"/>
              </a:xfrm>
              <a:prstGeom prst="rect">
                <a:avLst/>
              </a:prstGeom>
            </p:spPr>
          </p:pic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F84B302-72FB-4899-AC84-35726E7DF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2419" y="3394086"/>
              <a:ext cx="629965" cy="606056"/>
            </a:xfrm>
            <a:prstGeom prst="rect">
              <a:avLst/>
            </a:prstGeom>
          </p:spPr>
        </p:pic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6215374-D02A-406C-8402-FA4300604D9E}"/>
              </a:ext>
            </a:extLst>
          </p:cNvPr>
          <p:cNvSpPr/>
          <p:nvPr/>
        </p:nvSpPr>
        <p:spPr>
          <a:xfrm>
            <a:off x="2185876" y="1732236"/>
            <a:ext cx="2205294" cy="4719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Técnicos</a:t>
            </a:r>
            <a:r>
              <a:rPr lang="en-US" sz="1600" dirty="0">
                <a:solidFill>
                  <a:schemeClr val="tx1"/>
                </a:solidFill>
              </a:rPr>
              <a:t> y </a:t>
            </a:r>
            <a:r>
              <a:rPr lang="en-US" sz="1600" dirty="0" err="1">
                <a:solidFill>
                  <a:schemeClr val="tx1"/>
                </a:solidFill>
              </a:rPr>
              <a:t>arquitectos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61E3029-6CAE-49A4-9646-A15E5CE82224}"/>
              </a:ext>
            </a:extLst>
          </p:cNvPr>
          <p:cNvSpPr/>
          <p:nvPr/>
        </p:nvSpPr>
        <p:spPr>
          <a:xfrm>
            <a:off x="4427554" y="1732236"/>
            <a:ext cx="1641813" cy="4719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Analistas</a:t>
            </a:r>
            <a:r>
              <a:rPr lang="en-US" sz="1600" dirty="0">
                <a:solidFill>
                  <a:schemeClr val="tx1"/>
                </a:solidFill>
              </a:rPr>
              <a:t>, jefes de </a:t>
            </a:r>
            <a:r>
              <a:rPr lang="en-US" sz="1600" dirty="0" err="1">
                <a:solidFill>
                  <a:schemeClr val="tx1"/>
                </a:solidFill>
              </a:rPr>
              <a:t>equipo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B49C1FF-1ED3-4510-A925-84FA180486F9}"/>
              </a:ext>
            </a:extLst>
          </p:cNvPr>
          <p:cNvSpPr/>
          <p:nvPr/>
        </p:nvSpPr>
        <p:spPr>
          <a:xfrm>
            <a:off x="6205401" y="1725928"/>
            <a:ext cx="1641813" cy="4719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CTO’s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DCC94BD-973A-41FF-840B-97D6EFE451EC}"/>
              </a:ext>
            </a:extLst>
          </p:cNvPr>
          <p:cNvSpPr/>
          <p:nvPr/>
        </p:nvSpPr>
        <p:spPr>
          <a:xfrm>
            <a:off x="9105895" y="2595663"/>
            <a:ext cx="2377259" cy="1788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Nivel Técnico 300</a:t>
            </a:r>
          </a:p>
          <a:p>
            <a:pPr algn="ctr"/>
            <a:r>
              <a:rPr lang="en-US" dirty="0" err="1"/>
              <a:t>Profundidad</a:t>
            </a:r>
            <a:r>
              <a:rPr lang="en-US" dirty="0"/>
              <a:t> Técnica sin </a:t>
            </a:r>
            <a:r>
              <a:rPr lang="en-US" dirty="0" err="1"/>
              <a:t>interioridades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49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7" descr="Divider slide image">
            <a:extLst>
              <a:ext uri="{FF2B5EF4-FFF2-40B4-BE49-F238E27FC236}">
                <a16:creationId xmlns:a16="http://schemas.microsoft.com/office/drawing/2014/main" id="{B56EB9F2-CAB1-4D43-833E-EF562AEAD2C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418374"/>
            <a:ext cx="8687357" cy="6439625"/>
          </a:xfrm>
          <a:solidFill>
            <a:srgbClr val="F2F2F2"/>
          </a:solidFill>
        </p:spPr>
      </p:pic>
      <p:sp>
        <p:nvSpPr>
          <p:cNvPr id="3" name="TextBox 23">
            <a:extLst>
              <a:ext uri="{FF2B5EF4-FFF2-40B4-BE49-F238E27FC236}">
                <a16:creationId xmlns:a16="http://schemas.microsoft.com/office/drawing/2014/main" id="{59CD5B91-55BC-4372-8137-7F2905BE339C}"/>
              </a:ext>
            </a:extLst>
          </p:cNvPr>
          <p:cNvSpPr txBox="1"/>
          <p:nvPr/>
        </p:nvSpPr>
        <p:spPr>
          <a:xfrm>
            <a:off x="11387105" y="2928859"/>
            <a:ext cx="804900" cy="314015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04040"/>
              </a:gs>
            </a:gsLst>
            <a:lin ang="0"/>
          </a:gradFill>
          <a:ln w="3172" cap="flat">
            <a:solidFill>
              <a:srgbClr val="262626"/>
            </a:solidFill>
            <a:prstDash val="solid"/>
            <a:miter/>
          </a:ln>
        </p:spPr>
        <p:txBody>
          <a:bodyPr vert="horz" wrap="square" lIns="179999" tIns="287999" rIns="179999" bIns="179999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5000" b="1" i="0" u="none" strike="noStrike" kern="1200" cap="none" spc="-300" baseline="0">
              <a:solidFill>
                <a:srgbClr val="F2F2F2"/>
              </a:solidFill>
              <a:uFillTx/>
              <a:latin typeface="Corbel"/>
            </a:endParaRPr>
          </a:p>
        </p:txBody>
      </p:sp>
      <p:sp>
        <p:nvSpPr>
          <p:cNvPr id="4" name="Isosceles Triangle 17">
            <a:extLst>
              <a:ext uri="{FF2B5EF4-FFF2-40B4-BE49-F238E27FC236}">
                <a16:creationId xmlns:a16="http://schemas.microsoft.com/office/drawing/2014/main" id="{D33BB9F6-778B-4D47-BF26-1394BCF46E4E}"/>
              </a:ext>
            </a:extLst>
          </p:cNvPr>
          <p:cNvSpPr/>
          <p:nvPr/>
        </p:nvSpPr>
        <p:spPr>
          <a:xfrm rot="10799991">
            <a:off x="11391850" y="5548305"/>
            <a:ext cx="450095" cy="4249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25C6E3"/>
          </a:solidFill>
          <a:ln w="3172" cap="flat">
            <a:solidFill>
              <a:srgbClr val="59595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 Light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53F4849-4CF9-485A-8F00-55CC469B55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ln w="9528">
            <a:solidFill>
              <a:srgbClr val="7F7F7F"/>
            </a:solidFill>
            <a:prstDash val="solid"/>
          </a:ln>
        </p:spPr>
        <p:txBody>
          <a:bodyPr/>
          <a:lstStyle/>
          <a:p>
            <a:pPr lvl="0"/>
            <a:r>
              <a:rPr lang="en-US" dirty="0" err="1"/>
              <a:t>Empezando</a:t>
            </a:r>
            <a:r>
              <a:rPr lang="en-US" dirty="0"/>
              <a:t> por el final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F95D7BE-6136-4DDF-9B58-FEDC38ECA5B3}"/>
              </a:ext>
            </a:extLst>
          </p:cNvPr>
          <p:cNvSpPr/>
          <p:nvPr/>
        </p:nvSpPr>
        <p:spPr>
          <a:xfrm>
            <a:off x="456660" y="5118765"/>
            <a:ext cx="751033" cy="6590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7" name="Freeform 5" descr="Hollow accent block">
            <a:extLst>
              <a:ext uri="{FF2B5EF4-FFF2-40B4-BE49-F238E27FC236}">
                <a16:creationId xmlns:a16="http://schemas.microsoft.com/office/drawing/2014/main" id="{6C1F9B44-3640-4281-8316-555DA5E8C386}"/>
              </a:ext>
            </a:extLst>
          </p:cNvPr>
          <p:cNvSpPr/>
          <p:nvPr/>
        </p:nvSpPr>
        <p:spPr>
          <a:xfrm>
            <a:off x="1779029" y="1160172"/>
            <a:ext cx="1838648" cy="16135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noFill/>
          <a:ln w="63495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2" descr="Picture placeholder">
            <a:extLst>
              <a:ext uri="{FF2B5EF4-FFF2-40B4-BE49-F238E27FC236}">
                <a16:creationId xmlns:a16="http://schemas.microsoft.com/office/drawing/2014/main" id="{50F20035-124C-45DE-A920-40ECFFA53E1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" y="0"/>
            <a:ext cx="10669580" cy="6203576"/>
          </a:xfrm>
          <a:solidFill>
            <a:srgbClr val="F2F2F2"/>
          </a:solidFill>
        </p:spPr>
      </p:pic>
      <p:sp>
        <p:nvSpPr>
          <p:cNvPr id="3" name="Freeform 5">
            <a:extLst>
              <a:ext uri="{FF2B5EF4-FFF2-40B4-BE49-F238E27FC236}">
                <a16:creationId xmlns:a16="http://schemas.microsoft.com/office/drawing/2014/main" id="{4C3AED46-35C1-4158-AFBE-4D74190131E6}"/>
              </a:ext>
            </a:extLst>
          </p:cNvPr>
          <p:cNvSpPr/>
          <p:nvPr/>
        </p:nvSpPr>
        <p:spPr>
          <a:xfrm>
            <a:off x="8713226" y="2049170"/>
            <a:ext cx="1838648" cy="16135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"/>
              <a:gd name="f7" fmla="val 968"/>
              <a:gd name="f8" fmla="val 781"/>
              <a:gd name="f9" fmla="val 318"/>
              <a:gd name="f10" fmla="val 288"/>
              <a:gd name="f11" fmla="val 261"/>
              <a:gd name="f12" fmla="val 16"/>
              <a:gd name="f13" fmla="val 246"/>
              <a:gd name="f14" fmla="val 42"/>
              <a:gd name="f15" fmla="val 15"/>
              <a:gd name="f16" fmla="val 443"/>
              <a:gd name="f17" fmla="val 468"/>
              <a:gd name="f18" fmla="val 500"/>
              <a:gd name="f19" fmla="val 525"/>
              <a:gd name="f20" fmla="val 926"/>
              <a:gd name="f21" fmla="val 952"/>
              <a:gd name="f22" fmla="val 810"/>
              <a:gd name="f23" fmla="val 838"/>
              <a:gd name="f24" fmla="val 852"/>
              <a:gd name="f25" fmla="val 1084"/>
              <a:gd name="f26" fmla="+- 0 0 -90"/>
              <a:gd name="f27" fmla="*/ f3 1 1099"/>
              <a:gd name="f28" fmla="*/ f4 1 968"/>
              <a:gd name="f29" fmla="+- f7 0 f5"/>
              <a:gd name="f30" fmla="+- f6 0 f5"/>
              <a:gd name="f31" fmla="*/ f26 f0 1"/>
              <a:gd name="f32" fmla="*/ f30 1 1099"/>
              <a:gd name="f33" fmla="*/ f29 1 968"/>
              <a:gd name="f34" fmla="*/ 781 f30 1"/>
              <a:gd name="f35" fmla="*/ 0 f29 1"/>
              <a:gd name="f36" fmla="*/ 318 f30 1"/>
              <a:gd name="f37" fmla="*/ 246 f30 1"/>
              <a:gd name="f38" fmla="*/ 42 f29 1"/>
              <a:gd name="f39" fmla="*/ 15 f30 1"/>
              <a:gd name="f40" fmla="*/ 443 f29 1"/>
              <a:gd name="f41" fmla="*/ 525 f29 1"/>
              <a:gd name="f42" fmla="*/ 926 f29 1"/>
              <a:gd name="f43" fmla="*/ 968 f29 1"/>
              <a:gd name="f44" fmla="*/ 852 f30 1"/>
              <a:gd name="f45" fmla="*/ 1084 f30 1"/>
              <a:gd name="f46" fmla="*/ f31 1 f2"/>
              <a:gd name="f47" fmla="*/ f34 1 1099"/>
              <a:gd name="f48" fmla="*/ f35 1 968"/>
              <a:gd name="f49" fmla="*/ f36 1 1099"/>
              <a:gd name="f50" fmla="*/ f37 1 1099"/>
              <a:gd name="f51" fmla="*/ f38 1 968"/>
              <a:gd name="f52" fmla="*/ f39 1 1099"/>
              <a:gd name="f53" fmla="*/ f40 1 968"/>
              <a:gd name="f54" fmla="*/ f41 1 968"/>
              <a:gd name="f55" fmla="*/ f42 1 968"/>
              <a:gd name="f56" fmla="*/ f43 1 968"/>
              <a:gd name="f57" fmla="*/ f44 1 1099"/>
              <a:gd name="f58" fmla="*/ f45 1 1099"/>
              <a:gd name="f59" fmla="*/ 0 1 f32"/>
              <a:gd name="f60" fmla="*/ f6 1 f32"/>
              <a:gd name="f61" fmla="*/ 0 1 f33"/>
              <a:gd name="f62" fmla="*/ f7 1 f33"/>
              <a:gd name="f63" fmla="+- f46 0 f1"/>
              <a:gd name="f64" fmla="*/ f47 1 f32"/>
              <a:gd name="f65" fmla="*/ f48 1 f33"/>
              <a:gd name="f66" fmla="*/ f49 1 f32"/>
              <a:gd name="f67" fmla="*/ f50 1 f32"/>
              <a:gd name="f68" fmla="*/ f51 1 f33"/>
              <a:gd name="f69" fmla="*/ f52 1 f32"/>
              <a:gd name="f70" fmla="*/ f53 1 f33"/>
              <a:gd name="f71" fmla="*/ f54 1 f33"/>
              <a:gd name="f72" fmla="*/ f55 1 f33"/>
              <a:gd name="f73" fmla="*/ f56 1 f33"/>
              <a:gd name="f74" fmla="*/ f57 1 f32"/>
              <a:gd name="f75" fmla="*/ f58 1 f32"/>
              <a:gd name="f76" fmla="*/ f59 f27 1"/>
              <a:gd name="f77" fmla="*/ f60 f27 1"/>
              <a:gd name="f78" fmla="*/ f62 f28 1"/>
              <a:gd name="f79" fmla="*/ f61 f28 1"/>
              <a:gd name="f80" fmla="*/ f64 f27 1"/>
              <a:gd name="f81" fmla="*/ f65 f28 1"/>
              <a:gd name="f82" fmla="*/ f66 f27 1"/>
              <a:gd name="f83" fmla="*/ f67 f27 1"/>
              <a:gd name="f84" fmla="*/ f68 f28 1"/>
              <a:gd name="f85" fmla="*/ f69 f27 1"/>
              <a:gd name="f86" fmla="*/ f70 f28 1"/>
              <a:gd name="f87" fmla="*/ f71 f28 1"/>
              <a:gd name="f88" fmla="*/ f72 f28 1"/>
              <a:gd name="f89" fmla="*/ f73 f28 1"/>
              <a:gd name="f90" fmla="*/ f74 f27 1"/>
              <a:gd name="f91" fmla="*/ f75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80" y="f81"/>
              </a:cxn>
              <a:cxn ang="f63">
                <a:pos x="f82" y="f81"/>
              </a:cxn>
              <a:cxn ang="f63">
                <a:pos x="f83" y="f84"/>
              </a:cxn>
              <a:cxn ang="f63">
                <a:pos x="f85" y="f86"/>
              </a:cxn>
              <a:cxn ang="f63">
                <a:pos x="f85" y="f87"/>
              </a:cxn>
              <a:cxn ang="f63">
                <a:pos x="f83" y="f88"/>
              </a:cxn>
              <a:cxn ang="f63">
                <a:pos x="f82" y="f89"/>
              </a:cxn>
              <a:cxn ang="f63">
                <a:pos x="f80" y="f89"/>
              </a:cxn>
              <a:cxn ang="f63">
                <a:pos x="f90" y="f88"/>
              </a:cxn>
              <a:cxn ang="f63">
                <a:pos x="f91" y="f87"/>
              </a:cxn>
              <a:cxn ang="f63">
                <a:pos x="f91" y="f86"/>
              </a:cxn>
              <a:cxn ang="f63">
                <a:pos x="f90" y="f84"/>
              </a:cxn>
              <a:cxn ang="f63">
                <a:pos x="f80" y="f81"/>
              </a:cxn>
            </a:cxnLst>
            <a:rect l="f76" t="f79" r="f77" b="f78"/>
            <a:pathLst>
              <a:path w="1099" h="968">
                <a:moveTo>
                  <a:pt x="f8" y="f5"/>
                </a:moveTo>
                <a:cubicBezTo>
                  <a:pt x="f9" y="f5"/>
                  <a:pt x="f9" y="f5"/>
                  <a:pt x="f9" y="f5"/>
                </a:cubicBez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5" y="f17"/>
                  <a:pt x="f5" y="f18"/>
                  <a:pt x="f15" y="f19"/>
                </a:cubicBezTo>
                <a:cubicBezTo>
                  <a:pt x="f13" y="f20"/>
                  <a:pt x="f13" y="f20"/>
                  <a:pt x="f13" y="f20"/>
                </a:cubicBezTo>
                <a:cubicBezTo>
                  <a:pt x="f11" y="f21"/>
                  <a:pt x="f10" y="f7"/>
                  <a:pt x="f9" y="f7"/>
                </a:cubicBezTo>
                <a:cubicBezTo>
                  <a:pt x="f8" y="f7"/>
                  <a:pt x="f8" y="f7"/>
                  <a:pt x="f8" y="f7"/>
                </a:cubicBezTo>
                <a:cubicBezTo>
                  <a:pt x="f22" y="f7"/>
                  <a:pt x="f23" y="f21"/>
                  <a:pt x="f24" y="f20"/>
                </a:cubicBezTo>
                <a:cubicBezTo>
                  <a:pt x="f25" y="f19"/>
                  <a:pt x="f25" y="f19"/>
                  <a:pt x="f25" y="f19"/>
                </a:cubicBezTo>
                <a:cubicBezTo>
                  <a:pt x="f6" y="f18"/>
                  <a:pt x="f6" y="f17"/>
                  <a:pt x="f25" y="f16"/>
                </a:cubicBezTo>
                <a:cubicBezTo>
                  <a:pt x="f24" y="f14"/>
                  <a:pt x="f24" y="f14"/>
                  <a:pt x="f24" y="f14"/>
                </a:cubicBezTo>
                <a:cubicBezTo>
                  <a:pt x="f23" y="f12"/>
                  <a:pt x="f22" y="f5"/>
                  <a:pt x="f8" y="f5"/>
                </a:cubicBezTo>
                <a:close/>
              </a:path>
            </a:pathLst>
          </a:custGeom>
          <a:noFill/>
          <a:ln w="63495" cap="flat">
            <a:solidFill>
              <a:srgbClr val="F2F2F2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4" name="TextBox 30">
            <a:extLst>
              <a:ext uri="{FF2B5EF4-FFF2-40B4-BE49-F238E27FC236}">
                <a16:creationId xmlns:a16="http://schemas.microsoft.com/office/drawing/2014/main" id="{EF63AA97-CC7C-4C5F-A844-463FE0AD308A}"/>
              </a:ext>
            </a:extLst>
          </p:cNvPr>
          <p:cNvSpPr txBox="1"/>
          <p:nvPr/>
        </p:nvSpPr>
        <p:spPr>
          <a:xfrm>
            <a:off x="1897242" y="2364839"/>
            <a:ext cx="2494931" cy="3139766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04040"/>
              </a:gs>
            </a:gsLst>
            <a:lin ang="0"/>
          </a:gradFill>
          <a:ln w="3172" cap="flat">
            <a:solidFill>
              <a:srgbClr val="262626"/>
            </a:solidFill>
            <a:prstDash val="solid"/>
            <a:miter/>
          </a:ln>
        </p:spPr>
        <p:txBody>
          <a:bodyPr vert="horz" wrap="square" lIns="179999" tIns="287999" rIns="179999" bIns="179999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5000" b="1" i="0" u="none" strike="noStrike" kern="1200" cap="none" spc="-300" baseline="0">
              <a:solidFill>
                <a:srgbClr val="F2F2F2"/>
              </a:solidFill>
              <a:uFillTx/>
              <a:latin typeface="Corbel"/>
            </a:endParaRPr>
          </a:p>
        </p:txBody>
      </p:sp>
      <p:sp>
        <p:nvSpPr>
          <p:cNvPr id="5" name="Isosceles Triangle 20">
            <a:extLst>
              <a:ext uri="{FF2B5EF4-FFF2-40B4-BE49-F238E27FC236}">
                <a16:creationId xmlns:a16="http://schemas.microsoft.com/office/drawing/2014/main" id="{5144C707-E3ED-4534-BB91-7D54484F97EE}"/>
              </a:ext>
            </a:extLst>
          </p:cNvPr>
          <p:cNvSpPr/>
          <p:nvPr/>
        </p:nvSpPr>
        <p:spPr>
          <a:xfrm rot="10800009" flipH="1">
            <a:off x="3915927" y="4962513"/>
            <a:ext cx="476246" cy="4249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25C6E3"/>
          </a:solidFill>
          <a:ln w="3172" cap="flat">
            <a:solidFill>
              <a:srgbClr val="59595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 Light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F874E1E-DF92-4401-AF10-E179D4852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ln w="9528">
            <a:solidFill>
              <a:srgbClr val="7F7F7F"/>
            </a:solidFill>
            <a:prstDash val="solid"/>
          </a:ln>
        </p:spPr>
        <p:txBody>
          <a:bodyPr/>
          <a:lstStyle/>
          <a:p>
            <a:pPr lvl="0"/>
            <a:r>
              <a:rPr lang="en-US" dirty="0" err="1"/>
              <a:t>Demostración</a:t>
            </a:r>
            <a:br>
              <a:rPr lang="en-US" dirty="0"/>
            </a:br>
            <a:r>
              <a:rPr lang="en-US" dirty="0" err="1"/>
              <a:t>Empezando</a:t>
            </a:r>
            <a:r>
              <a:rPr lang="en-US" dirty="0"/>
              <a:t> por el final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534C17-8B22-4C88-9559-E1F7DF1C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77" y="287667"/>
            <a:ext cx="11327998" cy="431999"/>
          </a:xfrm>
        </p:spPr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piezas</a:t>
            </a:r>
            <a:endParaRPr lang="es-E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1DE6CE-3A7A-452F-BBB7-1E17C3D84A9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31797" y="1007997"/>
            <a:ext cx="11339510" cy="359999"/>
          </a:xfrm>
        </p:spPr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</a:t>
            </a:r>
            <a:r>
              <a:rPr lang="en-US" dirty="0" err="1"/>
              <a:t>básico</a:t>
            </a:r>
            <a:endParaRPr lang="es-E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AC5BAA-38E6-4608-8B9D-1CB81584C948}"/>
              </a:ext>
            </a:extLst>
          </p:cNvPr>
          <p:cNvGrpSpPr/>
          <p:nvPr/>
        </p:nvGrpSpPr>
        <p:grpSpPr>
          <a:xfrm>
            <a:off x="2032992" y="719666"/>
            <a:ext cx="2579687" cy="5418667"/>
            <a:chOff x="2032992" y="719666"/>
            <a:chExt cx="2579687" cy="541866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32F3D03-78D1-4EA0-8459-67701AEACAEE}"/>
                </a:ext>
              </a:extLst>
            </p:cNvPr>
            <p:cNvSpPr/>
            <p:nvPr/>
          </p:nvSpPr>
          <p:spPr>
            <a:xfrm>
              <a:off x="2032992" y="719666"/>
              <a:ext cx="2579687" cy="5418667"/>
            </a:xfrm>
            <a:custGeom>
              <a:avLst/>
              <a:gdLst>
                <a:gd name="connsiteX0" fmla="*/ 0 w 2579687"/>
                <a:gd name="connsiteY0" fmla="*/ 257969 h 5418667"/>
                <a:gd name="connsiteX1" fmla="*/ 257969 w 2579687"/>
                <a:gd name="connsiteY1" fmla="*/ 0 h 5418667"/>
                <a:gd name="connsiteX2" fmla="*/ 2321718 w 2579687"/>
                <a:gd name="connsiteY2" fmla="*/ 0 h 5418667"/>
                <a:gd name="connsiteX3" fmla="*/ 2579687 w 2579687"/>
                <a:gd name="connsiteY3" fmla="*/ 257969 h 5418667"/>
                <a:gd name="connsiteX4" fmla="*/ 2579687 w 2579687"/>
                <a:gd name="connsiteY4" fmla="*/ 5160698 h 5418667"/>
                <a:gd name="connsiteX5" fmla="*/ 2321718 w 2579687"/>
                <a:gd name="connsiteY5" fmla="*/ 5418667 h 5418667"/>
                <a:gd name="connsiteX6" fmla="*/ 257969 w 2579687"/>
                <a:gd name="connsiteY6" fmla="*/ 5418667 h 5418667"/>
                <a:gd name="connsiteX7" fmla="*/ 0 w 2579687"/>
                <a:gd name="connsiteY7" fmla="*/ 5160698 h 5418667"/>
                <a:gd name="connsiteX8" fmla="*/ 0 w 2579687"/>
                <a:gd name="connsiteY8" fmla="*/ 257969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687" h="5418667">
                  <a:moveTo>
                    <a:pt x="0" y="257969"/>
                  </a:moveTo>
                  <a:cubicBezTo>
                    <a:pt x="0" y="115497"/>
                    <a:pt x="115497" y="0"/>
                    <a:pt x="257969" y="0"/>
                  </a:cubicBezTo>
                  <a:lnTo>
                    <a:pt x="2321718" y="0"/>
                  </a:lnTo>
                  <a:cubicBezTo>
                    <a:pt x="2464190" y="0"/>
                    <a:pt x="2579687" y="115497"/>
                    <a:pt x="2579687" y="257969"/>
                  </a:cubicBezTo>
                  <a:lnTo>
                    <a:pt x="2579687" y="5160698"/>
                  </a:lnTo>
                  <a:cubicBezTo>
                    <a:pt x="2579687" y="5303170"/>
                    <a:pt x="2464190" y="5418667"/>
                    <a:pt x="2321718" y="5418667"/>
                  </a:cubicBezTo>
                  <a:lnTo>
                    <a:pt x="257969" y="5418667"/>
                  </a:lnTo>
                  <a:cubicBezTo>
                    <a:pt x="115497" y="5418667"/>
                    <a:pt x="0" y="5303170"/>
                    <a:pt x="0" y="5160698"/>
                  </a:cubicBezTo>
                  <a:lnTo>
                    <a:pt x="0" y="257969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3918797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Docker-</a:t>
              </a:r>
              <a:r>
                <a:rPr lang="en-US" sz="3300" kern="1200" dirty="0" err="1"/>
                <a:t>compose.yml</a:t>
              </a:r>
              <a:endParaRPr lang="es-ES" sz="33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CA40BE-DCE0-4094-BF89-98B8A43D4F87}"/>
                </a:ext>
              </a:extLst>
            </p:cNvPr>
            <p:cNvSpPr/>
            <p:nvPr/>
          </p:nvSpPr>
          <p:spPr>
            <a:xfrm>
              <a:off x="2290960" y="2346291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información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sobre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puertos</a:t>
              </a:r>
              <a:endParaRPr lang="es-ES" sz="12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F2F6F38-5C83-4AC4-AFBD-077E6B863CED}"/>
                </a:ext>
              </a:extLst>
            </p:cNvPr>
            <p:cNvSpPr/>
            <p:nvPr/>
          </p:nvSpPr>
          <p:spPr>
            <a:xfrm>
              <a:off x="2290960" y="3069596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volumenes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compartidos</a:t>
              </a:r>
              <a:r>
                <a:rPr lang="en-US" sz="1200" kern="1200" dirty="0"/>
                <a:t>, </a:t>
              </a:r>
              <a:endParaRPr lang="es-ES" sz="12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399E97-F434-4814-A57F-D5D454D82FFF}"/>
                </a:ext>
              </a:extLst>
            </p:cNvPr>
            <p:cNvSpPr/>
            <p:nvPr/>
          </p:nvSpPr>
          <p:spPr>
            <a:xfrm>
              <a:off x="2290960" y="3792900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nombres</a:t>
              </a:r>
              <a:r>
                <a:rPr lang="en-US" sz="1200" kern="1200" dirty="0"/>
                <a:t> de </a:t>
              </a:r>
              <a:r>
                <a:rPr lang="en-US" sz="1200" kern="1200" dirty="0" err="1"/>
                <a:t>contenedores</a:t>
              </a:r>
              <a:r>
                <a:rPr lang="en-US" sz="1200" kern="1200" dirty="0"/>
                <a:t>,</a:t>
              </a:r>
              <a:endParaRPr lang="es-ES" sz="1200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58DA5-7D8B-41F6-91F2-00E57EA13DC3}"/>
                </a:ext>
              </a:extLst>
            </p:cNvPr>
            <p:cNvSpPr/>
            <p:nvPr/>
          </p:nvSpPr>
          <p:spPr>
            <a:xfrm>
              <a:off x="2290960" y="4516205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redes</a:t>
              </a:r>
              <a:endParaRPr lang="es-ES" sz="1200" kern="120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19C167-EB08-4937-95AE-9549B8CA7272}"/>
                </a:ext>
              </a:extLst>
            </p:cNvPr>
            <p:cNvSpPr/>
            <p:nvPr/>
          </p:nvSpPr>
          <p:spPr>
            <a:xfrm>
              <a:off x="2290960" y="5239510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Se </a:t>
              </a:r>
              <a:r>
                <a:rPr lang="en-US" sz="1200" b="1" kern="1200" dirty="0" err="1"/>
                <a:t>puede</a:t>
              </a:r>
              <a:r>
                <a:rPr lang="en-US" sz="1200" b="1" kern="1200" dirty="0"/>
                <a:t> </a:t>
              </a:r>
              <a:r>
                <a:rPr lang="en-US" sz="1200" b="1" kern="1200" dirty="0" err="1"/>
                <a:t>sobreescribir</a:t>
              </a:r>
              <a:r>
                <a:rPr lang="en-US" sz="1200" b="1" kern="1200" dirty="0"/>
                <a:t> para </a:t>
              </a:r>
              <a:r>
                <a:rPr lang="en-US" sz="1200" b="1" kern="1200" dirty="0" err="1"/>
                <a:t>trabajar</a:t>
              </a:r>
              <a:r>
                <a:rPr lang="en-US" sz="1200" b="1" kern="1200" dirty="0"/>
                <a:t> </a:t>
              </a:r>
              <a:r>
                <a:rPr lang="en-US" sz="1200" b="1" kern="1200" dirty="0" err="1"/>
                <a:t>sobre</a:t>
              </a:r>
              <a:r>
                <a:rPr lang="en-US" sz="1200" b="1" kern="1200" dirty="0"/>
                <a:t> </a:t>
              </a:r>
              <a:r>
                <a:rPr lang="en-US" sz="1200" b="1" kern="1200" dirty="0" err="1"/>
                <a:t>distintos</a:t>
              </a:r>
              <a:r>
                <a:rPr lang="en-US" sz="1200" b="1" kern="1200" dirty="0"/>
                <a:t> </a:t>
              </a:r>
              <a:r>
                <a:rPr lang="en-US" sz="1200" b="1" kern="1200" dirty="0" err="1"/>
                <a:t>entornos</a:t>
              </a:r>
              <a:endParaRPr lang="es-ES" sz="1200" b="1" kern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D01A02-1527-43DB-A283-CACFE82478B9}"/>
              </a:ext>
            </a:extLst>
          </p:cNvPr>
          <p:cNvGrpSpPr/>
          <p:nvPr/>
        </p:nvGrpSpPr>
        <p:grpSpPr>
          <a:xfrm>
            <a:off x="4806156" y="719666"/>
            <a:ext cx="2579687" cy="5418667"/>
            <a:chOff x="4806156" y="719666"/>
            <a:chExt cx="2579687" cy="541866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D94924-9ED1-4E8D-AD1F-EB3519B99BD2}"/>
                </a:ext>
              </a:extLst>
            </p:cNvPr>
            <p:cNvSpPr/>
            <p:nvPr/>
          </p:nvSpPr>
          <p:spPr>
            <a:xfrm>
              <a:off x="4806156" y="719666"/>
              <a:ext cx="2579687" cy="5418667"/>
            </a:xfrm>
            <a:custGeom>
              <a:avLst/>
              <a:gdLst>
                <a:gd name="connsiteX0" fmla="*/ 0 w 2579687"/>
                <a:gd name="connsiteY0" fmla="*/ 257969 h 5418667"/>
                <a:gd name="connsiteX1" fmla="*/ 257969 w 2579687"/>
                <a:gd name="connsiteY1" fmla="*/ 0 h 5418667"/>
                <a:gd name="connsiteX2" fmla="*/ 2321718 w 2579687"/>
                <a:gd name="connsiteY2" fmla="*/ 0 h 5418667"/>
                <a:gd name="connsiteX3" fmla="*/ 2579687 w 2579687"/>
                <a:gd name="connsiteY3" fmla="*/ 257969 h 5418667"/>
                <a:gd name="connsiteX4" fmla="*/ 2579687 w 2579687"/>
                <a:gd name="connsiteY4" fmla="*/ 5160698 h 5418667"/>
                <a:gd name="connsiteX5" fmla="*/ 2321718 w 2579687"/>
                <a:gd name="connsiteY5" fmla="*/ 5418667 h 5418667"/>
                <a:gd name="connsiteX6" fmla="*/ 257969 w 2579687"/>
                <a:gd name="connsiteY6" fmla="*/ 5418667 h 5418667"/>
                <a:gd name="connsiteX7" fmla="*/ 0 w 2579687"/>
                <a:gd name="connsiteY7" fmla="*/ 5160698 h 5418667"/>
                <a:gd name="connsiteX8" fmla="*/ 0 w 2579687"/>
                <a:gd name="connsiteY8" fmla="*/ 257969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687" h="5418667">
                  <a:moveTo>
                    <a:pt x="0" y="257969"/>
                  </a:moveTo>
                  <a:cubicBezTo>
                    <a:pt x="0" y="115497"/>
                    <a:pt x="115497" y="0"/>
                    <a:pt x="257969" y="0"/>
                  </a:cubicBezTo>
                  <a:lnTo>
                    <a:pt x="2321718" y="0"/>
                  </a:lnTo>
                  <a:cubicBezTo>
                    <a:pt x="2464190" y="0"/>
                    <a:pt x="2579687" y="115497"/>
                    <a:pt x="2579687" y="257969"/>
                  </a:cubicBezTo>
                  <a:lnTo>
                    <a:pt x="2579687" y="5160698"/>
                  </a:lnTo>
                  <a:cubicBezTo>
                    <a:pt x="2579687" y="5303170"/>
                    <a:pt x="2464190" y="5418667"/>
                    <a:pt x="2321718" y="5418667"/>
                  </a:cubicBezTo>
                  <a:lnTo>
                    <a:pt x="257969" y="5418667"/>
                  </a:lnTo>
                  <a:cubicBezTo>
                    <a:pt x="115497" y="5418667"/>
                    <a:pt x="0" y="5303170"/>
                    <a:pt x="0" y="5160698"/>
                  </a:cubicBezTo>
                  <a:lnTo>
                    <a:pt x="0" y="257969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3918797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Docker Files</a:t>
              </a:r>
              <a:endParaRPr lang="es-ES" sz="3300" kern="12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A9005C-B640-4FFA-9D62-B3C65A8661F5}"/>
                </a:ext>
              </a:extLst>
            </p:cNvPr>
            <p:cNvSpPr/>
            <p:nvPr/>
          </p:nvSpPr>
          <p:spPr>
            <a:xfrm>
              <a:off x="5064125" y="2346291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Referenciados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desde</a:t>
              </a:r>
              <a:r>
                <a:rPr lang="en-US" sz="1200" kern="1200" dirty="0"/>
                <a:t> docker-compose</a:t>
              </a:r>
              <a:endParaRPr lang="es-ES" sz="1200" kern="12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3FAD53D-902B-4DA4-9CC8-95B1463B8E0E}"/>
                </a:ext>
              </a:extLst>
            </p:cNvPr>
            <p:cNvSpPr/>
            <p:nvPr/>
          </p:nvSpPr>
          <p:spPr>
            <a:xfrm>
              <a:off x="5064125" y="3069596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Contienes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instrucciones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linux</a:t>
              </a:r>
              <a:r>
                <a:rPr lang="en-US" sz="1200" kern="1200" dirty="0"/>
                <a:t>-windows</a:t>
              </a:r>
              <a:endParaRPr lang="es-ES" sz="1200" kern="120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3F42C2-D9DE-42F3-B713-226807305B39}"/>
                </a:ext>
              </a:extLst>
            </p:cNvPr>
            <p:cNvSpPr/>
            <p:nvPr/>
          </p:nvSpPr>
          <p:spPr>
            <a:xfrm>
              <a:off x="5064125" y="3792900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IMPORTANTE!  Se </a:t>
              </a:r>
              <a:r>
                <a:rPr lang="en-US" sz="1200" kern="1200" dirty="0" err="1"/>
                <a:t>ejecutan</a:t>
              </a:r>
              <a:r>
                <a:rPr lang="en-US" sz="1200" kern="1200" dirty="0"/>
                <a:t> ANTES que los </a:t>
              </a:r>
              <a:r>
                <a:rPr lang="en-US" sz="1200" kern="1200" dirty="0" err="1"/>
                <a:t>contenedores</a:t>
              </a:r>
              <a:endParaRPr lang="es-ES" sz="1200" kern="12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04AB064-300A-4C78-BB64-E28C1A3F03D6}"/>
                </a:ext>
              </a:extLst>
            </p:cNvPr>
            <p:cNvSpPr/>
            <p:nvPr/>
          </p:nvSpPr>
          <p:spPr>
            <a:xfrm>
              <a:off x="5064125" y="4516205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Pueden</a:t>
              </a:r>
              <a:r>
                <a:rPr lang="en-US" sz="1200" kern="1200" dirty="0"/>
                <a:t> definer puntos de entrada</a:t>
              </a:r>
              <a:endParaRPr lang="es-ES" sz="1200" kern="12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014C780-7795-47E3-B032-0382637FBCE7}"/>
                </a:ext>
              </a:extLst>
            </p:cNvPr>
            <p:cNvSpPr/>
            <p:nvPr/>
          </p:nvSpPr>
          <p:spPr>
            <a:xfrm>
              <a:off x="5064125" y="5239510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¡</a:t>
              </a:r>
              <a:r>
                <a:rPr lang="en-US" sz="1200" kern="1200" dirty="0" err="1"/>
                <a:t>Utilísimos</a:t>
              </a:r>
              <a:r>
                <a:rPr lang="en-US" sz="1200" kern="1200" dirty="0"/>
                <a:t>!</a:t>
              </a:r>
              <a:endParaRPr lang="es-ES" sz="1200" kern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36BA4E-A491-4C92-9963-352BB8599570}"/>
              </a:ext>
            </a:extLst>
          </p:cNvPr>
          <p:cNvGrpSpPr/>
          <p:nvPr/>
        </p:nvGrpSpPr>
        <p:grpSpPr>
          <a:xfrm>
            <a:off x="7579320" y="719666"/>
            <a:ext cx="2579687" cy="5418667"/>
            <a:chOff x="7579320" y="719666"/>
            <a:chExt cx="2579687" cy="541866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5F3BF6-4159-463A-ACEA-FE7A9B00D02D}"/>
                </a:ext>
              </a:extLst>
            </p:cNvPr>
            <p:cNvSpPr/>
            <p:nvPr/>
          </p:nvSpPr>
          <p:spPr>
            <a:xfrm>
              <a:off x="7579320" y="719666"/>
              <a:ext cx="2579687" cy="5418667"/>
            </a:xfrm>
            <a:custGeom>
              <a:avLst/>
              <a:gdLst>
                <a:gd name="connsiteX0" fmla="*/ 0 w 2579687"/>
                <a:gd name="connsiteY0" fmla="*/ 257969 h 5418667"/>
                <a:gd name="connsiteX1" fmla="*/ 257969 w 2579687"/>
                <a:gd name="connsiteY1" fmla="*/ 0 h 5418667"/>
                <a:gd name="connsiteX2" fmla="*/ 2321718 w 2579687"/>
                <a:gd name="connsiteY2" fmla="*/ 0 h 5418667"/>
                <a:gd name="connsiteX3" fmla="*/ 2579687 w 2579687"/>
                <a:gd name="connsiteY3" fmla="*/ 257969 h 5418667"/>
                <a:gd name="connsiteX4" fmla="*/ 2579687 w 2579687"/>
                <a:gd name="connsiteY4" fmla="*/ 5160698 h 5418667"/>
                <a:gd name="connsiteX5" fmla="*/ 2321718 w 2579687"/>
                <a:gd name="connsiteY5" fmla="*/ 5418667 h 5418667"/>
                <a:gd name="connsiteX6" fmla="*/ 257969 w 2579687"/>
                <a:gd name="connsiteY6" fmla="*/ 5418667 h 5418667"/>
                <a:gd name="connsiteX7" fmla="*/ 0 w 2579687"/>
                <a:gd name="connsiteY7" fmla="*/ 5160698 h 5418667"/>
                <a:gd name="connsiteX8" fmla="*/ 0 w 2579687"/>
                <a:gd name="connsiteY8" fmla="*/ 257969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687" h="5418667">
                  <a:moveTo>
                    <a:pt x="0" y="257969"/>
                  </a:moveTo>
                  <a:cubicBezTo>
                    <a:pt x="0" y="115497"/>
                    <a:pt x="115497" y="0"/>
                    <a:pt x="257969" y="0"/>
                  </a:cubicBezTo>
                  <a:lnTo>
                    <a:pt x="2321718" y="0"/>
                  </a:lnTo>
                  <a:cubicBezTo>
                    <a:pt x="2464190" y="0"/>
                    <a:pt x="2579687" y="115497"/>
                    <a:pt x="2579687" y="257969"/>
                  </a:cubicBezTo>
                  <a:lnTo>
                    <a:pt x="2579687" y="5160698"/>
                  </a:lnTo>
                  <a:cubicBezTo>
                    <a:pt x="2579687" y="5303170"/>
                    <a:pt x="2464190" y="5418667"/>
                    <a:pt x="2321718" y="5418667"/>
                  </a:cubicBezTo>
                  <a:lnTo>
                    <a:pt x="257969" y="5418667"/>
                  </a:lnTo>
                  <a:cubicBezTo>
                    <a:pt x="115497" y="5418667"/>
                    <a:pt x="0" y="5303170"/>
                    <a:pt x="0" y="5160698"/>
                  </a:cubicBezTo>
                  <a:lnTo>
                    <a:pt x="0" y="257969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3918797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Scripts</a:t>
              </a:r>
              <a:endParaRPr lang="es-ES" sz="3300" kern="12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B1D6709-0D12-47CC-B05F-80D5BB776633}"/>
                </a:ext>
              </a:extLst>
            </p:cNvPr>
            <p:cNvSpPr/>
            <p:nvPr/>
          </p:nvSpPr>
          <p:spPr>
            <a:xfrm>
              <a:off x="7837289" y="2346291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Podemos </a:t>
              </a:r>
              <a:r>
                <a:rPr lang="en-US" sz="1200" kern="1200" dirty="0" err="1"/>
                <a:t>ejecutar</a:t>
              </a:r>
              <a:r>
                <a:rPr lang="en-US" sz="1200" kern="1200" dirty="0"/>
                <a:t> scripts </a:t>
              </a:r>
              <a:r>
                <a:rPr lang="en-US" sz="1200" kern="1200" dirty="0" err="1"/>
                <a:t>despues</a:t>
              </a:r>
              <a:r>
                <a:rPr lang="en-US" sz="1200" kern="1200" dirty="0"/>
                <a:t> de puntos de entrada </a:t>
              </a:r>
              <a:endParaRPr lang="es-ES" sz="1200" kern="12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F5B4CA-AB82-45D7-8472-31A731E2264B}"/>
                </a:ext>
              </a:extLst>
            </p:cNvPr>
            <p:cNvSpPr/>
            <p:nvPr/>
          </p:nvSpPr>
          <p:spPr>
            <a:xfrm>
              <a:off x="7837289" y="3069596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Se </a:t>
              </a:r>
              <a:r>
                <a:rPr lang="en-US" sz="1200" kern="1200" dirty="0" err="1"/>
                <a:t>ejecutan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en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cuanto</a:t>
              </a:r>
              <a:r>
                <a:rPr lang="en-US" sz="1200" kern="1200" dirty="0"/>
                <a:t> se </a:t>
              </a:r>
              <a:r>
                <a:rPr lang="en-US" sz="1200" kern="1200" dirty="0" err="1"/>
                <a:t>levanta</a:t>
              </a:r>
              <a:r>
                <a:rPr lang="en-US" sz="1200" kern="1200" dirty="0"/>
                <a:t> la </a:t>
              </a:r>
              <a:r>
                <a:rPr lang="en-US" sz="1200" kern="1200" dirty="0" err="1"/>
                <a:t>máquina</a:t>
              </a:r>
              <a:endParaRPr lang="es-ES" sz="1200" kern="12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4ADD46-C5A9-4BC1-9C8C-607CB514729B}"/>
                </a:ext>
              </a:extLst>
            </p:cNvPr>
            <p:cNvSpPr/>
            <p:nvPr/>
          </p:nvSpPr>
          <p:spPr>
            <a:xfrm>
              <a:off x="7837289" y="3792900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Puedes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hacer</a:t>
              </a:r>
              <a:r>
                <a:rPr lang="en-US" sz="1200" kern="1200" dirty="0"/>
                <a:t> que </a:t>
              </a:r>
              <a:r>
                <a:rPr lang="en-US" sz="1200" kern="1200" dirty="0" err="1"/>
                <a:t>esperen</a:t>
              </a:r>
              <a:r>
                <a:rPr lang="en-US" sz="1200" kern="1200" dirty="0"/>
                <a:t> a que </a:t>
              </a:r>
              <a:r>
                <a:rPr lang="en-US" sz="1200" kern="1200" dirty="0" err="1"/>
                <a:t>acciones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ocurran</a:t>
              </a:r>
              <a:endParaRPr lang="es-ES" sz="1200" kern="120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F080E3-505F-4CBD-B610-29E98EEBFCB6}"/>
                </a:ext>
              </a:extLst>
            </p:cNvPr>
            <p:cNvSpPr/>
            <p:nvPr/>
          </p:nvSpPr>
          <p:spPr>
            <a:xfrm>
              <a:off x="7837289" y="4516205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Se </a:t>
              </a:r>
              <a:r>
                <a:rPr lang="en-US" sz="1200" kern="1200" dirty="0" err="1"/>
                <a:t>ejecutan</a:t>
              </a:r>
              <a:r>
                <a:rPr lang="en-US" sz="1200" kern="1200" dirty="0"/>
                <a:t> TODAS las </a:t>
              </a:r>
              <a:r>
                <a:rPr lang="en-US" sz="1200" kern="1200" dirty="0" err="1"/>
                <a:t>veces</a:t>
              </a:r>
              <a:endParaRPr lang="es-ES" sz="1200" kern="120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576C901-8F01-46B6-83FC-58C5A2DFFDC1}"/>
                </a:ext>
              </a:extLst>
            </p:cNvPr>
            <p:cNvSpPr/>
            <p:nvPr/>
          </p:nvSpPr>
          <p:spPr>
            <a:xfrm>
              <a:off x="7837289" y="5239510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Son una </a:t>
              </a:r>
              <a:r>
                <a:rPr lang="en-US" sz="1200" kern="1200" dirty="0" err="1"/>
                <a:t>herramienta</a:t>
              </a:r>
              <a:r>
                <a:rPr lang="en-US" sz="1200" kern="1200" dirty="0"/>
                <a:t> de </a:t>
              </a:r>
              <a:r>
                <a:rPr lang="en-US" sz="1200" kern="1200" dirty="0" err="1"/>
                <a:t>configuración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magnifica</a:t>
              </a:r>
              <a:endParaRPr lang="es-ES" sz="1200" kern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2C1CA-4538-4C3A-B6FE-79260F832252}"/>
              </a:ext>
            </a:extLst>
          </p:cNvPr>
          <p:cNvGrpSpPr/>
          <p:nvPr/>
        </p:nvGrpSpPr>
        <p:grpSpPr>
          <a:xfrm>
            <a:off x="164369" y="2825219"/>
            <a:ext cx="11339510" cy="2562225"/>
            <a:chOff x="164369" y="2825219"/>
            <a:chExt cx="11339510" cy="25622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33D71-A62A-4B4A-B500-EE74250D9DFB}"/>
                </a:ext>
              </a:extLst>
            </p:cNvPr>
            <p:cNvSpPr/>
            <p:nvPr/>
          </p:nvSpPr>
          <p:spPr>
            <a:xfrm>
              <a:off x="164369" y="3069596"/>
              <a:ext cx="11339510" cy="19885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>
                  <a:hlinkClick r:id="rId2"/>
                </a:rPr>
                <a:t>https://docs.docker.com/compose/extends/</a:t>
              </a:r>
              <a:endParaRPr lang="es-ES" dirty="0"/>
            </a:p>
            <a:p>
              <a:endParaRPr lang="es-E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0D8E5D-44D4-4771-A4B9-EFF54FC8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1429" y="2825219"/>
              <a:ext cx="5372100" cy="2562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803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866AFFE-4B9F-48AE-A7E5-90C5B7291808}"/>
              </a:ext>
            </a:extLst>
          </p:cNvPr>
          <p:cNvSpPr/>
          <p:nvPr/>
        </p:nvSpPr>
        <p:spPr>
          <a:xfrm>
            <a:off x="1184471" y="5695309"/>
            <a:ext cx="4128117" cy="6402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F16C86-89B4-4D17-9FC3-72D88B860275}"/>
              </a:ext>
            </a:extLst>
          </p:cNvPr>
          <p:cNvSpPr/>
          <p:nvPr/>
        </p:nvSpPr>
        <p:spPr>
          <a:xfrm>
            <a:off x="431797" y="4962789"/>
            <a:ext cx="4566330" cy="306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12A94A-045E-4C26-B466-F87FD06F83C4}"/>
              </a:ext>
            </a:extLst>
          </p:cNvPr>
          <p:cNvSpPr/>
          <p:nvPr/>
        </p:nvSpPr>
        <p:spPr>
          <a:xfrm>
            <a:off x="870010" y="3476549"/>
            <a:ext cx="4128117" cy="1091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3559B2-5155-45BE-89CD-8CCC9C00957B}"/>
              </a:ext>
            </a:extLst>
          </p:cNvPr>
          <p:cNvSpPr/>
          <p:nvPr/>
        </p:nvSpPr>
        <p:spPr>
          <a:xfrm>
            <a:off x="870011" y="3040422"/>
            <a:ext cx="3781887" cy="3885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1806C-C539-4DC5-9613-C49A1DD760FB}"/>
              </a:ext>
            </a:extLst>
          </p:cNvPr>
          <p:cNvSpPr/>
          <p:nvPr/>
        </p:nvSpPr>
        <p:spPr>
          <a:xfrm>
            <a:off x="870011" y="2128052"/>
            <a:ext cx="3781888" cy="239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5C37AA6-15C7-44D0-89F8-D41B2E3AC2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1797" y="1511995"/>
            <a:ext cx="5471998" cy="468042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'3.3'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db_1: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container_name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PortalSQLNode1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PortalSQLNode1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./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dockerfiledb1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"9001:1433"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SA_PASSWORD: "PortalSQL01Demo#"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ACCEPT_EULA: "Y"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cert-volume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mssql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backup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certs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mynetwork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aliases: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 db1.internal.portalsql.es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 PortalSQLNode1.portalsql.es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029355-F0E9-4D23-9C96-42AA7E60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Piezas</a:t>
            </a:r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C3235F-66B1-459D-9AB5-C478A93E302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31797" y="1007997"/>
            <a:ext cx="5471998" cy="359999"/>
          </a:xfrm>
        </p:spPr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s-E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37CE44C-B55E-490D-973E-3BA85EAD50AC}"/>
              </a:ext>
            </a:extLst>
          </p:cNvPr>
          <p:cNvSpPr>
            <a:spLocks noGrp="1"/>
          </p:cNvSpPr>
          <p:nvPr>
            <p:ph type="pic" idx="4294967295"/>
          </p:nvPr>
        </p:nvSpPr>
        <p:spPr>
          <a:xfrm>
            <a:off x="6282696" y="431999"/>
            <a:ext cx="5511802" cy="5759997"/>
          </a:xfrm>
        </p:spPr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7FD537-0B6E-4254-8931-117136B2EA6E}"/>
              </a:ext>
            </a:extLst>
          </p:cNvPr>
          <p:cNvGrpSpPr/>
          <p:nvPr/>
        </p:nvGrpSpPr>
        <p:grpSpPr>
          <a:xfrm>
            <a:off x="7347376" y="719666"/>
            <a:ext cx="2579687" cy="5418667"/>
            <a:chOff x="2032992" y="719666"/>
            <a:chExt cx="2579687" cy="541866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A704B07-FC20-4374-82C1-8D1810F8D65A}"/>
                </a:ext>
              </a:extLst>
            </p:cNvPr>
            <p:cNvSpPr/>
            <p:nvPr/>
          </p:nvSpPr>
          <p:spPr>
            <a:xfrm>
              <a:off x="2032992" y="719666"/>
              <a:ext cx="2579687" cy="5418667"/>
            </a:xfrm>
            <a:custGeom>
              <a:avLst/>
              <a:gdLst>
                <a:gd name="connsiteX0" fmla="*/ 0 w 2579687"/>
                <a:gd name="connsiteY0" fmla="*/ 257969 h 5418667"/>
                <a:gd name="connsiteX1" fmla="*/ 257969 w 2579687"/>
                <a:gd name="connsiteY1" fmla="*/ 0 h 5418667"/>
                <a:gd name="connsiteX2" fmla="*/ 2321718 w 2579687"/>
                <a:gd name="connsiteY2" fmla="*/ 0 h 5418667"/>
                <a:gd name="connsiteX3" fmla="*/ 2579687 w 2579687"/>
                <a:gd name="connsiteY3" fmla="*/ 257969 h 5418667"/>
                <a:gd name="connsiteX4" fmla="*/ 2579687 w 2579687"/>
                <a:gd name="connsiteY4" fmla="*/ 5160698 h 5418667"/>
                <a:gd name="connsiteX5" fmla="*/ 2321718 w 2579687"/>
                <a:gd name="connsiteY5" fmla="*/ 5418667 h 5418667"/>
                <a:gd name="connsiteX6" fmla="*/ 257969 w 2579687"/>
                <a:gd name="connsiteY6" fmla="*/ 5418667 h 5418667"/>
                <a:gd name="connsiteX7" fmla="*/ 0 w 2579687"/>
                <a:gd name="connsiteY7" fmla="*/ 5160698 h 5418667"/>
                <a:gd name="connsiteX8" fmla="*/ 0 w 2579687"/>
                <a:gd name="connsiteY8" fmla="*/ 257969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687" h="5418667">
                  <a:moveTo>
                    <a:pt x="0" y="257969"/>
                  </a:moveTo>
                  <a:cubicBezTo>
                    <a:pt x="0" y="115497"/>
                    <a:pt x="115497" y="0"/>
                    <a:pt x="257969" y="0"/>
                  </a:cubicBezTo>
                  <a:lnTo>
                    <a:pt x="2321718" y="0"/>
                  </a:lnTo>
                  <a:cubicBezTo>
                    <a:pt x="2464190" y="0"/>
                    <a:pt x="2579687" y="115497"/>
                    <a:pt x="2579687" y="257969"/>
                  </a:cubicBezTo>
                  <a:lnTo>
                    <a:pt x="2579687" y="5160698"/>
                  </a:lnTo>
                  <a:cubicBezTo>
                    <a:pt x="2579687" y="5303170"/>
                    <a:pt x="2464190" y="5418667"/>
                    <a:pt x="2321718" y="5418667"/>
                  </a:cubicBezTo>
                  <a:lnTo>
                    <a:pt x="257969" y="5418667"/>
                  </a:lnTo>
                  <a:cubicBezTo>
                    <a:pt x="115497" y="5418667"/>
                    <a:pt x="0" y="5303170"/>
                    <a:pt x="0" y="5160698"/>
                  </a:cubicBezTo>
                  <a:lnTo>
                    <a:pt x="0" y="257969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3918797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Docker-</a:t>
              </a:r>
              <a:r>
                <a:rPr lang="en-US" sz="3300" kern="1200" dirty="0" err="1"/>
                <a:t>compose.yml</a:t>
              </a:r>
              <a:endParaRPr lang="es-ES" sz="3300" kern="120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F015FD-863C-4216-AF00-278E0546E294}"/>
                </a:ext>
              </a:extLst>
            </p:cNvPr>
            <p:cNvSpPr/>
            <p:nvPr/>
          </p:nvSpPr>
          <p:spPr>
            <a:xfrm>
              <a:off x="2290960" y="2346291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información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sobre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puertos</a:t>
              </a:r>
              <a:endParaRPr lang="es-ES" sz="1200" kern="120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84FBC7E-C0E9-4364-918B-726C09CFA3B2}"/>
                </a:ext>
              </a:extLst>
            </p:cNvPr>
            <p:cNvSpPr/>
            <p:nvPr/>
          </p:nvSpPr>
          <p:spPr>
            <a:xfrm>
              <a:off x="2290960" y="3069596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volumenes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compartidos</a:t>
              </a:r>
              <a:r>
                <a:rPr lang="en-US" sz="1200" kern="1200" dirty="0"/>
                <a:t>, </a:t>
              </a:r>
              <a:endParaRPr lang="es-ES" sz="1200" kern="120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331949E-6C9B-47C0-A16F-0354576F0BD1}"/>
                </a:ext>
              </a:extLst>
            </p:cNvPr>
            <p:cNvSpPr/>
            <p:nvPr/>
          </p:nvSpPr>
          <p:spPr>
            <a:xfrm>
              <a:off x="2290960" y="3792900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nombres</a:t>
              </a:r>
              <a:r>
                <a:rPr lang="en-US" sz="1200" kern="1200" dirty="0"/>
                <a:t> de </a:t>
              </a:r>
              <a:r>
                <a:rPr lang="en-US" sz="1200" kern="1200" dirty="0" err="1"/>
                <a:t>contenedores</a:t>
              </a:r>
              <a:r>
                <a:rPr lang="en-US" sz="1200" kern="1200" dirty="0"/>
                <a:t>,</a:t>
              </a:r>
              <a:endParaRPr lang="es-ES" sz="1200" kern="120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505B8A9-B266-4463-A09C-CEDF7B449978}"/>
                </a:ext>
              </a:extLst>
            </p:cNvPr>
            <p:cNvSpPr/>
            <p:nvPr/>
          </p:nvSpPr>
          <p:spPr>
            <a:xfrm>
              <a:off x="2290960" y="4516205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redes</a:t>
              </a:r>
              <a:endParaRPr lang="es-ES" sz="1200" kern="120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8921CF0-5B0C-4908-B05F-15701413C75D}"/>
                </a:ext>
              </a:extLst>
            </p:cNvPr>
            <p:cNvSpPr/>
            <p:nvPr/>
          </p:nvSpPr>
          <p:spPr>
            <a:xfrm>
              <a:off x="2290960" y="5239510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Se </a:t>
              </a:r>
              <a:r>
                <a:rPr lang="en-US" sz="1200" b="1" kern="1200" dirty="0" err="1"/>
                <a:t>puede</a:t>
              </a:r>
              <a:r>
                <a:rPr lang="en-US" sz="1200" b="1" kern="1200" dirty="0"/>
                <a:t> </a:t>
              </a:r>
              <a:r>
                <a:rPr lang="en-US" sz="1200" b="1" kern="1200" dirty="0" err="1"/>
                <a:t>sobreescribir</a:t>
              </a:r>
              <a:r>
                <a:rPr lang="en-US" sz="1200" b="1" kern="1200" dirty="0"/>
                <a:t> para </a:t>
              </a:r>
              <a:r>
                <a:rPr lang="en-US" sz="1200" b="1" kern="1200" dirty="0" err="1"/>
                <a:t>trabajar</a:t>
              </a:r>
              <a:r>
                <a:rPr lang="en-US" sz="1200" b="1" kern="1200" dirty="0"/>
                <a:t> </a:t>
              </a:r>
              <a:r>
                <a:rPr lang="en-US" sz="1200" b="1" kern="1200" dirty="0" err="1"/>
                <a:t>sobre</a:t>
              </a:r>
              <a:r>
                <a:rPr lang="en-US" sz="1200" b="1" kern="1200" dirty="0"/>
                <a:t> </a:t>
              </a:r>
              <a:r>
                <a:rPr lang="en-US" sz="1200" b="1" kern="1200" dirty="0" err="1"/>
                <a:t>distintos</a:t>
              </a:r>
              <a:r>
                <a:rPr lang="en-US" sz="1200" b="1" kern="1200" dirty="0"/>
                <a:t> </a:t>
              </a:r>
              <a:r>
                <a:rPr lang="en-US" sz="1200" b="1" kern="1200" dirty="0" err="1"/>
                <a:t>entornos</a:t>
              </a:r>
              <a:endParaRPr lang="es-ES" sz="12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567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3" grpId="0" animBg="1"/>
      <p:bldP spid="12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112A94A-045E-4C26-B466-F87FD06F83C4}"/>
              </a:ext>
            </a:extLst>
          </p:cNvPr>
          <p:cNvSpPr/>
          <p:nvPr/>
        </p:nvSpPr>
        <p:spPr>
          <a:xfrm>
            <a:off x="431796" y="4756969"/>
            <a:ext cx="4788274" cy="417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3559B2-5155-45BE-89CD-8CCC9C00957B}"/>
              </a:ext>
            </a:extLst>
          </p:cNvPr>
          <p:cNvSpPr/>
          <p:nvPr/>
        </p:nvSpPr>
        <p:spPr>
          <a:xfrm>
            <a:off x="431796" y="4211032"/>
            <a:ext cx="3758463" cy="5048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1806C-C539-4DC5-9613-C49A1DD760FB}"/>
              </a:ext>
            </a:extLst>
          </p:cNvPr>
          <p:cNvSpPr/>
          <p:nvPr/>
        </p:nvSpPr>
        <p:spPr>
          <a:xfrm>
            <a:off x="798990" y="1316681"/>
            <a:ext cx="2654424" cy="239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F8D93-B297-4303-9766-6F6FEC563E0F}"/>
              </a:ext>
            </a:extLst>
          </p:cNvPr>
          <p:cNvSpPr txBox="1"/>
          <p:nvPr/>
        </p:nvSpPr>
        <p:spPr>
          <a:xfrm>
            <a:off x="343164" y="1316681"/>
            <a:ext cx="788643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FROM mcr.microsoft.com/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mssql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/server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-y  \</a:t>
            </a:r>
          </a:p>
          <a:p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-https</a:t>
            </a:r>
          </a:p>
          <a:p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https://docs.microsoft.com/en-us/sql/connect/odbc/linux/installing-the-microsoft-odbc-driver-for-sql-server-on-linux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https://packages.microsoft.com/keys/microsoft.asc |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apt-key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https://packages.microsoft.com/config/ubuntu/16.04/prod.list &gt; 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sources.list.d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mssql-release.list</a:t>
            </a:r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-y locales \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&amp;&amp; echo "en_US.UTF-8 UTF-8" &gt; 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locale.gen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&amp;&amp;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-gen</a:t>
            </a:r>
          </a:p>
          <a:p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ENV PATH="/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mssql-tools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:${PATH}"</a:t>
            </a:r>
          </a:p>
          <a:p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-p 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mssql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backup</a:t>
            </a:r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-p 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mssql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backup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certs</a:t>
            </a:r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WORKDIR 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mssql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backup</a:t>
            </a:r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mssql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mssql-conf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hadr.hadrenabled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029355-F0E9-4D23-9C96-42AA7E60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Piezas</a:t>
            </a:r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C3235F-66B1-459D-9AB5-C478A93E302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31797" y="1007997"/>
            <a:ext cx="5471998" cy="359999"/>
          </a:xfrm>
        </p:spPr>
        <p:txBody>
          <a:bodyPr/>
          <a:lstStyle/>
          <a:p>
            <a:r>
              <a:rPr lang="en-US" dirty="0"/>
              <a:t>Docker-file </a:t>
            </a:r>
            <a:r>
              <a:rPr lang="en-US" dirty="0" err="1"/>
              <a:t>máquinas</a:t>
            </a:r>
            <a:r>
              <a:rPr lang="en-US" dirty="0"/>
              <a:t> 1 y 2</a:t>
            </a:r>
            <a:endParaRPr lang="es-E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0E22A1-10F8-480A-87C3-AFF607F3B4DB}"/>
              </a:ext>
            </a:extLst>
          </p:cNvPr>
          <p:cNvGrpSpPr/>
          <p:nvPr/>
        </p:nvGrpSpPr>
        <p:grpSpPr>
          <a:xfrm>
            <a:off x="8229599" y="719666"/>
            <a:ext cx="2579687" cy="5418667"/>
            <a:chOff x="4806156" y="719666"/>
            <a:chExt cx="2579687" cy="541866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E1212F-076B-4479-9873-0DE96CF8C0FF}"/>
                </a:ext>
              </a:extLst>
            </p:cNvPr>
            <p:cNvSpPr/>
            <p:nvPr/>
          </p:nvSpPr>
          <p:spPr>
            <a:xfrm>
              <a:off x="4806156" y="719666"/>
              <a:ext cx="2579687" cy="5418667"/>
            </a:xfrm>
            <a:custGeom>
              <a:avLst/>
              <a:gdLst>
                <a:gd name="connsiteX0" fmla="*/ 0 w 2579687"/>
                <a:gd name="connsiteY0" fmla="*/ 257969 h 5418667"/>
                <a:gd name="connsiteX1" fmla="*/ 257969 w 2579687"/>
                <a:gd name="connsiteY1" fmla="*/ 0 h 5418667"/>
                <a:gd name="connsiteX2" fmla="*/ 2321718 w 2579687"/>
                <a:gd name="connsiteY2" fmla="*/ 0 h 5418667"/>
                <a:gd name="connsiteX3" fmla="*/ 2579687 w 2579687"/>
                <a:gd name="connsiteY3" fmla="*/ 257969 h 5418667"/>
                <a:gd name="connsiteX4" fmla="*/ 2579687 w 2579687"/>
                <a:gd name="connsiteY4" fmla="*/ 5160698 h 5418667"/>
                <a:gd name="connsiteX5" fmla="*/ 2321718 w 2579687"/>
                <a:gd name="connsiteY5" fmla="*/ 5418667 h 5418667"/>
                <a:gd name="connsiteX6" fmla="*/ 257969 w 2579687"/>
                <a:gd name="connsiteY6" fmla="*/ 5418667 h 5418667"/>
                <a:gd name="connsiteX7" fmla="*/ 0 w 2579687"/>
                <a:gd name="connsiteY7" fmla="*/ 5160698 h 5418667"/>
                <a:gd name="connsiteX8" fmla="*/ 0 w 2579687"/>
                <a:gd name="connsiteY8" fmla="*/ 257969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687" h="5418667">
                  <a:moveTo>
                    <a:pt x="0" y="257969"/>
                  </a:moveTo>
                  <a:cubicBezTo>
                    <a:pt x="0" y="115497"/>
                    <a:pt x="115497" y="0"/>
                    <a:pt x="257969" y="0"/>
                  </a:cubicBezTo>
                  <a:lnTo>
                    <a:pt x="2321718" y="0"/>
                  </a:lnTo>
                  <a:cubicBezTo>
                    <a:pt x="2464190" y="0"/>
                    <a:pt x="2579687" y="115497"/>
                    <a:pt x="2579687" y="257969"/>
                  </a:cubicBezTo>
                  <a:lnTo>
                    <a:pt x="2579687" y="5160698"/>
                  </a:lnTo>
                  <a:cubicBezTo>
                    <a:pt x="2579687" y="5303170"/>
                    <a:pt x="2464190" y="5418667"/>
                    <a:pt x="2321718" y="5418667"/>
                  </a:cubicBezTo>
                  <a:lnTo>
                    <a:pt x="257969" y="5418667"/>
                  </a:lnTo>
                  <a:cubicBezTo>
                    <a:pt x="115497" y="5418667"/>
                    <a:pt x="0" y="5303170"/>
                    <a:pt x="0" y="5160698"/>
                  </a:cubicBezTo>
                  <a:lnTo>
                    <a:pt x="0" y="257969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3918797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Docker Files</a:t>
              </a:r>
              <a:endParaRPr lang="es-ES" sz="3300" kern="12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9249F35-2918-4933-A2C8-8BAE65E91909}"/>
                </a:ext>
              </a:extLst>
            </p:cNvPr>
            <p:cNvSpPr/>
            <p:nvPr/>
          </p:nvSpPr>
          <p:spPr>
            <a:xfrm>
              <a:off x="5064125" y="2346291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Referenciados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desde</a:t>
              </a:r>
              <a:r>
                <a:rPr lang="en-US" sz="1200" kern="1200" dirty="0"/>
                <a:t> docker-compose</a:t>
              </a:r>
              <a:endParaRPr lang="es-ES" sz="1200" kern="12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61E4B81-40F1-4ED1-9BC3-29343551F341}"/>
                </a:ext>
              </a:extLst>
            </p:cNvPr>
            <p:cNvSpPr/>
            <p:nvPr/>
          </p:nvSpPr>
          <p:spPr>
            <a:xfrm>
              <a:off x="5064125" y="3069596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Contienes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instrucciones</a:t>
              </a:r>
              <a:r>
                <a:rPr lang="en-US" sz="1200" kern="1200" dirty="0"/>
                <a:t> </a:t>
              </a:r>
              <a:r>
                <a:rPr lang="en-US" sz="1200" kern="1200" dirty="0" err="1"/>
                <a:t>linux</a:t>
              </a:r>
              <a:r>
                <a:rPr lang="en-US" sz="1200" kern="1200" dirty="0"/>
                <a:t>-windows</a:t>
              </a:r>
              <a:endParaRPr lang="es-ES" sz="1200" kern="120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000FE6-BAA8-48FA-BCC4-155B99498592}"/>
                </a:ext>
              </a:extLst>
            </p:cNvPr>
            <p:cNvSpPr/>
            <p:nvPr/>
          </p:nvSpPr>
          <p:spPr>
            <a:xfrm>
              <a:off x="5064125" y="3792900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IMPORTANTE!  Se </a:t>
              </a:r>
              <a:r>
                <a:rPr lang="en-US" sz="1200" kern="1200" dirty="0" err="1"/>
                <a:t>ejecutan</a:t>
              </a:r>
              <a:r>
                <a:rPr lang="en-US" sz="1200" kern="1200" dirty="0"/>
                <a:t> ANTES que los </a:t>
              </a:r>
              <a:r>
                <a:rPr lang="en-US" sz="1200" kern="1200" dirty="0" err="1"/>
                <a:t>contenedores</a:t>
              </a:r>
              <a:endParaRPr lang="es-ES" sz="1200" kern="12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4DDC44-238A-4B11-877C-4B21924591D4}"/>
                </a:ext>
              </a:extLst>
            </p:cNvPr>
            <p:cNvSpPr/>
            <p:nvPr/>
          </p:nvSpPr>
          <p:spPr>
            <a:xfrm>
              <a:off x="5064125" y="4516205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Pueden</a:t>
              </a:r>
              <a:r>
                <a:rPr lang="en-US" sz="1200" kern="1200" dirty="0"/>
                <a:t> definer puntos de entrada</a:t>
              </a:r>
              <a:endParaRPr lang="es-ES" sz="1200" kern="12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AD154-FD5B-414B-9C4D-F0A13025BC0D}"/>
                </a:ext>
              </a:extLst>
            </p:cNvPr>
            <p:cNvSpPr/>
            <p:nvPr/>
          </p:nvSpPr>
          <p:spPr>
            <a:xfrm>
              <a:off x="5064125" y="5239510"/>
              <a:ext cx="2063749" cy="626864"/>
            </a:xfrm>
            <a:custGeom>
              <a:avLst/>
              <a:gdLst>
                <a:gd name="connsiteX0" fmla="*/ 0 w 2063749"/>
                <a:gd name="connsiteY0" fmla="*/ 62686 h 626864"/>
                <a:gd name="connsiteX1" fmla="*/ 62686 w 2063749"/>
                <a:gd name="connsiteY1" fmla="*/ 0 h 626864"/>
                <a:gd name="connsiteX2" fmla="*/ 2001063 w 2063749"/>
                <a:gd name="connsiteY2" fmla="*/ 0 h 626864"/>
                <a:gd name="connsiteX3" fmla="*/ 2063749 w 2063749"/>
                <a:gd name="connsiteY3" fmla="*/ 62686 h 626864"/>
                <a:gd name="connsiteX4" fmla="*/ 2063749 w 2063749"/>
                <a:gd name="connsiteY4" fmla="*/ 564178 h 626864"/>
                <a:gd name="connsiteX5" fmla="*/ 2001063 w 2063749"/>
                <a:gd name="connsiteY5" fmla="*/ 626864 h 626864"/>
                <a:gd name="connsiteX6" fmla="*/ 62686 w 2063749"/>
                <a:gd name="connsiteY6" fmla="*/ 626864 h 626864"/>
                <a:gd name="connsiteX7" fmla="*/ 0 w 2063749"/>
                <a:gd name="connsiteY7" fmla="*/ 564178 h 626864"/>
                <a:gd name="connsiteX8" fmla="*/ 0 w 2063749"/>
                <a:gd name="connsiteY8" fmla="*/ 62686 h 62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49" h="626864">
                  <a:moveTo>
                    <a:pt x="0" y="62686"/>
                  </a:moveTo>
                  <a:cubicBezTo>
                    <a:pt x="0" y="28065"/>
                    <a:pt x="28065" y="0"/>
                    <a:pt x="62686" y="0"/>
                  </a:cubicBezTo>
                  <a:lnTo>
                    <a:pt x="2001063" y="0"/>
                  </a:lnTo>
                  <a:cubicBezTo>
                    <a:pt x="2035684" y="0"/>
                    <a:pt x="2063749" y="28065"/>
                    <a:pt x="2063749" y="62686"/>
                  </a:cubicBezTo>
                  <a:lnTo>
                    <a:pt x="2063749" y="564178"/>
                  </a:lnTo>
                  <a:cubicBezTo>
                    <a:pt x="2063749" y="598799"/>
                    <a:pt x="2035684" y="626864"/>
                    <a:pt x="2001063" y="626864"/>
                  </a:cubicBezTo>
                  <a:lnTo>
                    <a:pt x="62686" y="626864"/>
                  </a:lnTo>
                  <a:cubicBezTo>
                    <a:pt x="28065" y="626864"/>
                    <a:pt x="0" y="598799"/>
                    <a:pt x="0" y="564178"/>
                  </a:cubicBezTo>
                  <a:lnTo>
                    <a:pt x="0" y="626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40" tIns="41220" rIns="48840" bIns="412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¡</a:t>
              </a:r>
              <a:r>
                <a:rPr lang="en-US" sz="1200" kern="1200" dirty="0" err="1"/>
                <a:t>Utilísimos</a:t>
              </a:r>
              <a:r>
                <a:rPr lang="en-US" sz="1200" kern="1200" dirty="0"/>
                <a:t>!</a:t>
              </a:r>
              <a:endParaRPr lang="es-E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345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Geometric%20presentation</Template>
  <TotalTime>826</TotalTime>
  <Words>1020</Words>
  <Application>Microsoft Office PowerPoint</Application>
  <PresentationFormat>Widescreen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Courier New</vt:lpstr>
      <vt:lpstr>Times New Roman</vt:lpstr>
      <vt:lpstr>Office Theme</vt:lpstr>
      <vt:lpstr>Always On con SQL Server on Linux</vt:lpstr>
      <vt:lpstr>“La clave de tu futuro está escondida en tu vida diaria” </vt:lpstr>
      <vt:lpstr>Que vamos a ver hoy</vt:lpstr>
      <vt:lpstr>PowerPoint Presentation</vt:lpstr>
      <vt:lpstr>Empezando por el final</vt:lpstr>
      <vt:lpstr>Demostración Empezando por el final</vt:lpstr>
      <vt:lpstr>Las piezas</vt:lpstr>
      <vt:lpstr>Las Piezas</vt:lpstr>
      <vt:lpstr>Las Piezas</vt:lpstr>
      <vt:lpstr>Las Piezas</vt:lpstr>
      <vt:lpstr>Las Piezas</vt:lpstr>
      <vt:lpstr>Docker-Compose</vt:lpstr>
      <vt:lpstr>Demostración Docker-Compose</vt:lpstr>
      <vt:lpstr>Conclusiones Que hemos visto hoy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on Linux</dc:title>
  <dc:creator>Miguel Egea</dc:creator>
  <cp:lastModifiedBy>Miguel Egea</cp:lastModifiedBy>
  <cp:revision>5</cp:revision>
  <dcterms:created xsi:type="dcterms:W3CDTF">2019-06-28T11:28:05Z</dcterms:created>
  <dcterms:modified xsi:type="dcterms:W3CDTF">2019-07-19T09:10:49Z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