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9" r:id="rId5"/>
    <p:sldId id="258" r:id="rId6"/>
    <p:sldId id="289" r:id="rId7"/>
    <p:sldId id="326" r:id="rId8"/>
    <p:sldId id="329" r:id="rId9"/>
    <p:sldId id="330" r:id="rId10"/>
    <p:sldId id="331" r:id="rId11"/>
    <p:sldId id="332" r:id="rId12"/>
    <p:sldId id="333" r:id="rId13"/>
    <p:sldId id="334" r:id="rId14"/>
    <p:sldId id="336" r:id="rId15"/>
    <p:sldId id="339" r:id="rId16"/>
    <p:sldId id="337" r:id="rId17"/>
    <p:sldId id="338" r:id="rId18"/>
    <p:sldId id="340" r:id="rId19"/>
    <p:sldId id="341" r:id="rId20"/>
    <p:sldId id="327" r:id="rId21"/>
    <p:sldId id="271" r:id="rId22"/>
    <p:sldId id="32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Luis Cano" initials="JLC" lastIdx="1" clrIdx="0">
    <p:extLst>
      <p:ext uri="{19B8F6BF-5375-455C-9EA6-DF929625EA0E}">
        <p15:presenceInfo xmlns:p15="http://schemas.microsoft.com/office/powerpoint/2012/main" userId="S::joseluis.cano@next-step.es::9dbd2047-fd1b-4cd9-a511-5492161547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773"/>
    <a:srgbClr val="E7BFE8"/>
    <a:srgbClr val="CE88CB"/>
    <a:srgbClr val="B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Egea" userId="293b2a29-aafa-4f3d-887d-a9352f748aa9" providerId="ADAL" clId="{1D46DB04-283E-4C8C-A393-F02A4A5A537B}"/>
    <pc:docChg chg="addSld delSld modSld">
      <pc:chgData name="Miguel Egea" userId="293b2a29-aafa-4f3d-887d-a9352f748aa9" providerId="ADAL" clId="{1D46DB04-283E-4C8C-A393-F02A4A5A537B}" dt="2021-02-19T12:02:30.536" v="168" actId="20577"/>
      <pc:docMkLst>
        <pc:docMk/>
      </pc:docMkLst>
      <pc:sldChg chg="modSp modAnim">
        <pc:chgData name="Miguel Egea" userId="293b2a29-aafa-4f3d-887d-a9352f748aa9" providerId="ADAL" clId="{1D46DB04-283E-4C8C-A393-F02A4A5A537B}" dt="2021-02-19T11:56:46.950" v="46" actId="6549"/>
        <pc:sldMkLst>
          <pc:docMk/>
          <pc:sldMk cId="289236139" sldId="326"/>
        </pc:sldMkLst>
        <pc:spChg chg="mod">
          <ac:chgData name="Miguel Egea" userId="293b2a29-aafa-4f3d-887d-a9352f748aa9" providerId="ADAL" clId="{1D46DB04-283E-4C8C-A393-F02A4A5A537B}" dt="2021-02-19T11:56:46.950" v="46" actId="6549"/>
          <ac:spMkLst>
            <pc:docMk/>
            <pc:sldMk cId="289236139" sldId="326"/>
            <ac:spMk id="3" creationId="{BE846533-50E8-495F-87FC-005526F4702C}"/>
          </ac:spMkLst>
        </pc:spChg>
      </pc:sldChg>
      <pc:sldChg chg="modSp">
        <pc:chgData name="Miguel Egea" userId="293b2a29-aafa-4f3d-887d-a9352f748aa9" providerId="ADAL" clId="{1D46DB04-283E-4C8C-A393-F02A4A5A537B}" dt="2021-02-19T12:02:30.536" v="168" actId="20577"/>
        <pc:sldMkLst>
          <pc:docMk/>
          <pc:sldMk cId="2771494324" sldId="328"/>
        </pc:sldMkLst>
        <pc:spChg chg="mod">
          <ac:chgData name="Miguel Egea" userId="293b2a29-aafa-4f3d-887d-a9352f748aa9" providerId="ADAL" clId="{1D46DB04-283E-4C8C-A393-F02A4A5A537B}" dt="2021-02-19T12:02:30.536" v="168" actId="20577"/>
          <ac:spMkLst>
            <pc:docMk/>
            <pc:sldMk cId="2771494324" sldId="328"/>
            <ac:spMk id="3" creationId="{BE846533-50E8-495F-87FC-005526F4702C}"/>
          </ac:spMkLst>
        </pc:spChg>
      </pc:sldChg>
      <pc:sldChg chg="add del">
        <pc:chgData name="Miguel Egea" userId="293b2a29-aafa-4f3d-887d-a9352f748aa9" providerId="ADAL" clId="{1D46DB04-283E-4C8C-A393-F02A4A5A537B}" dt="2021-02-19T11:56:21.245" v="1" actId="2696"/>
        <pc:sldMkLst>
          <pc:docMk/>
          <pc:sldMk cId="1917786278" sldId="3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ED94A-FAA5-4106-9B5C-C9D73AFE74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56783-00BB-4851-8D71-991D3E5A0F18}">
      <dgm:prSet phldrT="[Text]"/>
      <dgm:spPr/>
      <dgm:t>
        <a:bodyPr/>
        <a:lstStyle/>
        <a:p>
          <a:r>
            <a:rPr lang="en-US" dirty="0" err="1"/>
            <a:t>Según</a:t>
          </a:r>
          <a:r>
            <a:rPr lang="en-US" dirty="0"/>
            <a:t> la RAE</a:t>
          </a:r>
        </a:p>
      </dgm:t>
    </dgm:pt>
    <dgm:pt modelId="{F7B0DF4C-3887-4781-AFBB-D97D7ADEF343}" type="parTrans" cxnId="{4279151E-29DF-413A-8595-72D0879F461E}">
      <dgm:prSet/>
      <dgm:spPr/>
      <dgm:t>
        <a:bodyPr/>
        <a:lstStyle/>
        <a:p>
          <a:endParaRPr lang="en-US"/>
        </a:p>
      </dgm:t>
    </dgm:pt>
    <dgm:pt modelId="{FA15B953-0F1C-490D-9FA6-F6DD16E1DB40}" type="sibTrans" cxnId="{4279151E-29DF-413A-8595-72D0879F461E}">
      <dgm:prSet/>
      <dgm:spPr/>
      <dgm:t>
        <a:bodyPr/>
        <a:lstStyle/>
        <a:p>
          <a:endParaRPr lang="en-US"/>
        </a:p>
      </dgm:t>
    </dgm:pt>
    <dgm:pt modelId="{EECDDB33-54C1-48FA-A37F-DA1FDECE6D0A}">
      <dgm:prSet phldrT="[Text]"/>
      <dgm:spPr/>
      <dgm:t>
        <a:bodyPr/>
        <a:lstStyle/>
        <a:p>
          <a:r>
            <a:rPr lang="en-US" dirty="0" err="1"/>
            <a:t>Según</a:t>
          </a:r>
          <a:r>
            <a:rPr lang="en-US" dirty="0"/>
            <a:t> los </a:t>
          </a:r>
          <a:r>
            <a:rPr lang="en-US" dirty="0" err="1"/>
            <a:t>paradigmas</a:t>
          </a:r>
          <a:r>
            <a:rPr lang="en-US" dirty="0"/>
            <a:t> de BI</a:t>
          </a:r>
        </a:p>
      </dgm:t>
    </dgm:pt>
    <dgm:pt modelId="{F65FAB18-2F6C-45DE-8281-E28AA3BECF7F}" type="parTrans" cxnId="{DB9F886F-6A5A-4841-8BC6-2C1B4E13A703}">
      <dgm:prSet/>
      <dgm:spPr/>
      <dgm:t>
        <a:bodyPr/>
        <a:lstStyle/>
        <a:p>
          <a:endParaRPr lang="en-US"/>
        </a:p>
      </dgm:t>
    </dgm:pt>
    <dgm:pt modelId="{EFCC97C9-5285-472B-9901-B851CCE99791}" type="sibTrans" cxnId="{DB9F886F-6A5A-4841-8BC6-2C1B4E13A703}">
      <dgm:prSet/>
      <dgm:spPr/>
      <dgm:t>
        <a:bodyPr/>
        <a:lstStyle/>
        <a:p>
          <a:endParaRPr lang="en-US"/>
        </a:p>
      </dgm:t>
    </dgm:pt>
    <dgm:pt modelId="{1953D88E-A358-4D5D-ABB3-2FD2DAEEBFAA}">
      <dgm:prSet phldrT="[Text]"/>
      <dgm:spPr/>
      <dgm:t>
        <a:bodyPr/>
        <a:lstStyle/>
        <a:p>
          <a:r>
            <a:rPr lang="en-US" dirty="0" err="1"/>
            <a:t>Según</a:t>
          </a:r>
          <a:r>
            <a:rPr lang="en-US" dirty="0"/>
            <a:t> Christian Wade </a:t>
          </a:r>
        </a:p>
      </dgm:t>
    </dgm:pt>
    <dgm:pt modelId="{317D34F9-128F-4472-B3DA-65116C30F73B}" type="parTrans" cxnId="{3273BCD2-7E8E-4D13-B05F-DD752F5332A0}">
      <dgm:prSet/>
      <dgm:spPr/>
      <dgm:t>
        <a:bodyPr/>
        <a:lstStyle/>
        <a:p>
          <a:endParaRPr lang="en-US"/>
        </a:p>
      </dgm:t>
    </dgm:pt>
    <dgm:pt modelId="{77024963-962F-475F-A379-12E6EF0D51F6}" type="sibTrans" cxnId="{3273BCD2-7E8E-4D13-B05F-DD752F5332A0}">
      <dgm:prSet/>
      <dgm:spPr/>
      <dgm:t>
        <a:bodyPr/>
        <a:lstStyle/>
        <a:p>
          <a:endParaRPr lang="en-US"/>
        </a:p>
      </dgm:t>
    </dgm:pt>
    <dgm:pt modelId="{0F7CADF9-B8E4-441C-9AF9-D668C960BC7D}">
      <dgm:prSet phldrT="[Text]"/>
      <dgm:spPr/>
      <dgm:t>
        <a:bodyPr/>
        <a:lstStyle/>
        <a:p>
          <a:r>
            <a:rPr lang="en-US" dirty="0" err="1"/>
            <a:t>Seleccionar</a:t>
          </a:r>
          <a:r>
            <a:rPr lang="en-US" dirty="0"/>
            <a:t> </a:t>
          </a:r>
          <a:r>
            <a:rPr lang="en-US" dirty="0" err="1"/>
            <a:t>datos</a:t>
          </a:r>
          <a:r>
            <a:rPr lang="en-US" dirty="0"/>
            <a:t> o </a:t>
          </a:r>
          <a:r>
            <a:rPr lang="en-US" dirty="0" err="1"/>
            <a:t>aspectos</a:t>
          </a:r>
          <a:r>
            <a:rPr lang="en-US" dirty="0"/>
            <a:t> para </a:t>
          </a:r>
          <a:r>
            <a:rPr lang="en-US" dirty="0" err="1"/>
            <a:t>configurar</a:t>
          </a:r>
          <a:r>
            <a:rPr lang="en-US" dirty="0"/>
            <a:t> una </a:t>
          </a:r>
          <a:r>
            <a:rPr lang="en-US" dirty="0" err="1"/>
            <a:t>información</a:t>
          </a:r>
          <a:endParaRPr lang="en-US" dirty="0"/>
        </a:p>
      </dgm:t>
    </dgm:pt>
    <dgm:pt modelId="{7EAA1391-72C9-4949-BD6C-58BF28E2B409}" type="parTrans" cxnId="{F89DDB70-FFF9-45C8-8A7A-DCE1892DC553}">
      <dgm:prSet/>
      <dgm:spPr/>
      <dgm:t>
        <a:bodyPr/>
        <a:lstStyle/>
        <a:p>
          <a:endParaRPr lang="en-US"/>
        </a:p>
      </dgm:t>
    </dgm:pt>
    <dgm:pt modelId="{638EF0A3-70C2-4E99-9F12-2F9712957D65}" type="sibTrans" cxnId="{F89DDB70-FFF9-45C8-8A7A-DCE1892DC553}">
      <dgm:prSet/>
      <dgm:spPr/>
      <dgm:t>
        <a:bodyPr/>
        <a:lstStyle/>
        <a:p>
          <a:endParaRPr lang="en-US"/>
        </a:p>
      </dgm:t>
    </dgm:pt>
    <dgm:pt modelId="{DD669270-3DBD-40A5-8CD1-D10202FDBE16}">
      <dgm:prSet phldrT="[Text]"/>
      <dgm:spPr/>
      <dgm:t>
        <a:bodyPr/>
        <a:lstStyle/>
        <a:p>
          <a:r>
            <a:rPr lang="en-US" dirty="0" err="1"/>
            <a:t>Partir</a:t>
          </a:r>
          <a:r>
            <a:rPr lang="en-US" dirty="0"/>
            <a:t> la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partes</a:t>
          </a:r>
          <a:r>
            <a:rPr lang="en-US" dirty="0"/>
            <a:t> mas </a:t>
          </a:r>
          <a:r>
            <a:rPr lang="en-US" dirty="0" err="1"/>
            <a:t>pequeñas</a:t>
          </a:r>
          <a:r>
            <a:rPr lang="en-US" dirty="0"/>
            <a:t> o </a:t>
          </a:r>
          <a:r>
            <a:rPr lang="en-US" dirty="0" err="1"/>
            <a:t>examinarlas</a:t>
          </a:r>
          <a:r>
            <a:rPr lang="en-US" dirty="0"/>
            <a:t> </a:t>
          </a:r>
          <a:r>
            <a:rPr lang="en-US" dirty="0" err="1"/>
            <a:t>desde</a:t>
          </a:r>
          <a:r>
            <a:rPr lang="en-US" dirty="0"/>
            <a:t> </a:t>
          </a:r>
          <a:r>
            <a:rPr lang="en-US" dirty="0" err="1"/>
            <a:t>distintos</a:t>
          </a:r>
          <a:r>
            <a:rPr lang="en-US" dirty="0"/>
            <a:t> puntos de vista para </a:t>
          </a:r>
          <a:r>
            <a:rPr lang="en-US" dirty="0" err="1"/>
            <a:t>entenderla</a:t>
          </a:r>
          <a:r>
            <a:rPr lang="en-US" dirty="0"/>
            <a:t> major</a:t>
          </a:r>
        </a:p>
      </dgm:t>
    </dgm:pt>
    <dgm:pt modelId="{58470701-EC8A-41DE-9D2C-441CEBD7A270}" type="parTrans" cxnId="{C6E13585-1767-4247-A9EC-B17FD9AB1875}">
      <dgm:prSet/>
      <dgm:spPr/>
      <dgm:t>
        <a:bodyPr/>
        <a:lstStyle/>
        <a:p>
          <a:endParaRPr lang="en-US"/>
        </a:p>
      </dgm:t>
    </dgm:pt>
    <dgm:pt modelId="{8564EDEF-94E4-44EC-8A1A-104519B8D02F}" type="sibTrans" cxnId="{C6E13585-1767-4247-A9EC-B17FD9AB1875}">
      <dgm:prSet/>
      <dgm:spPr/>
      <dgm:t>
        <a:bodyPr/>
        <a:lstStyle/>
        <a:p>
          <a:endParaRPr lang="en-US"/>
        </a:p>
      </dgm:t>
    </dgm:pt>
    <dgm:pt modelId="{232FEAF8-1205-486B-B745-965A61B5678B}">
      <dgm:prSet phldrT="[Text]"/>
      <dgm:spPr/>
      <dgm:t>
        <a:bodyPr/>
        <a:lstStyle/>
        <a:p>
          <a:r>
            <a:rPr lang="en-US" dirty="0" err="1"/>
            <a:t>Cortar</a:t>
          </a:r>
          <a:r>
            <a:rPr lang="en-US" dirty="0"/>
            <a:t> la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secciones</a:t>
          </a:r>
          <a:r>
            <a:rPr lang="en-US" dirty="0"/>
            <a:t> </a:t>
          </a:r>
          <a:r>
            <a:rPr lang="en-US" dirty="0" err="1"/>
            <a:t>pequeñas</a:t>
          </a:r>
          <a:r>
            <a:rPr lang="en-US" dirty="0"/>
            <a:t> y </a:t>
          </a:r>
          <a:r>
            <a:rPr lang="en-US" dirty="0" err="1"/>
            <a:t>uniformes</a:t>
          </a:r>
          <a:endParaRPr lang="en-US" dirty="0"/>
        </a:p>
      </dgm:t>
    </dgm:pt>
    <dgm:pt modelId="{4E0DF1F8-F1E3-4D87-96FB-60077F44EBB9}" type="parTrans" cxnId="{D0033F0C-F202-40E8-BC1E-37A53D017E3F}">
      <dgm:prSet/>
      <dgm:spPr/>
      <dgm:t>
        <a:bodyPr/>
        <a:lstStyle/>
        <a:p>
          <a:endParaRPr lang="en-US"/>
        </a:p>
      </dgm:t>
    </dgm:pt>
    <dgm:pt modelId="{7F788494-EB28-4FA5-A500-64C6A42F54EB}" type="sibTrans" cxnId="{D0033F0C-F202-40E8-BC1E-37A53D017E3F}">
      <dgm:prSet/>
      <dgm:spPr/>
      <dgm:t>
        <a:bodyPr/>
        <a:lstStyle/>
        <a:p>
          <a:endParaRPr lang="en-US"/>
        </a:p>
      </dgm:t>
    </dgm:pt>
    <dgm:pt modelId="{D0A369EE-AFA4-4E60-9A3C-10C56C7E34E3}">
      <dgm:prSet phldrT="[Text]"/>
      <dgm:spPr/>
      <dgm:t>
        <a:bodyPr/>
        <a:lstStyle/>
        <a:p>
          <a:r>
            <a:rPr lang="en-US" dirty="0"/>
            <a:t>…….</a:t>
          </a:r>
        </a:p>
      </dgm:t>
    </dgm:pt>
    <dgm:pt modelId="{CA44D882-4E3E-402D-91B6-B2683DCE8C3B}" type="parTrans" cxnId="{C7BE636E-6E65-43B8-85F6-45DE1248588A}">
      <dgm:prSet/>
      <dgm:spPr/>
      <dgm:t>
        <a:bodyPr/>
        <a:lstStyle/>
        <a:p>
          <a:endParaRPr lang="en-US"/>
        </a:p>
      </dgm:t>
    </dgm:pt>
    <dgm:pt modelId="{1BA9B4DB-49B3-471F-812B-C9426C4207FC}" type="sibTrans" cxnId="{C7BE636E-6E65-43B8-85F6-45DE1248588A}">
      <dgm:prSet/>
      <dgm:spPr/>
      <dgm:t>
        <a:bodyPr/>
        <a:lstStyle/>
        <a:p>
          <a:endParaRPr lang="en-US"/>
        </a:p>
      </dgm:t>
    </dgm:pt>
    <dgm:pt modelId="{94D85CF9-CB0D-4AD2-B84B-C2861E58F713}" type="pres">
      <dgm:prSet presAssocID="{0C7ED94A-FAA5-4106-9B5C-C9D73AFE74F3}" presName="linear" presStyleCnt="0">
        <dgm:presLayoutVars>
          <dgm:dir/>
          <dgm:animLvl val="lvl"/>
          <dgm:resizeHandles val="exact"/>
        </dgm:presLayoutVars>
      </dgm:prSet>
      <dgm:spPr/>
    </dgm:pt>
    <dgm:pt modelId="{7A9A7946-A2D1-4877-86B3-6AE4D4361C83}" type="pres">
      <dgm:prSet presAssocID="{03456783-00BB-4851-8D71-991D3E5A0F18}" presName="parentLin" presStyleCnt="0"/>
      <dgm:spPr/>
    </dgm:pt>
    <dgm:pt modelId="{6353E1DB-1D7E-4B5B-B8F4-8E5171ABB5FD}" type="pres">
      <dgm:prSet presAssocID="{03456783-00BB-4851-8D71-991D3E5A0F18}" presName="parentLeftMargin" presStyleLbl="node1" presStyleIdx="0" presStyleCnt="3"/>
      <dgm:spPr/>
    </dgm:pt>
    <dgm:pt modelId="{C2C573D4-7C77-462F-8989-3C312C115C16}" type="pres">
      <dgm:prSet presAssocID="{03456783-00BB-4851-8D71-991D3E5A0F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DF0EA3-BAA0-4866-A19D-68024BEE7474}" type="pres">
      <dgm:prSet presAssocID="{03456783-00BB-4851-8D71-991D3E5A0F18}" presName="negativeSpace" presStyleCnt="0"/>
      <dgm:spPr/>
    </dgm:pt>
    <dgm:pt modelId="{CE4E59EE-893C-4AA0-BEBB-0BAB8CB9FEE1}" type="pres">
      <dgm:prSet presAssocID="{03456783-00BB-4851-8D71-991D3E5A0F18}" presName="childText" presStyleLbl="conFgAcc1" presStyleIdx="0" presStyleCnt="3">
        <dgm:presLayoutVars>
          <dgm:bulletEnabled val="1"/>
        </dgm:presLayoutVars>
      </dgm:prSet>
      <dgm:spPr/>
    </dgm:pt>
    <dgm:pt modelId="{B0E972CD-9826-45DC-96A6-E8E4F1BF37E3}" type="pres">
      <dgm:prSet presAssocID="{FA15B953-0F1C-490D-9FA6-F6DD16E1DB40}" presName="spaceBetweenRectangles" presStyleCnt="0"/>
      <dgm:spPr/>
    </dgm:pt>
    <dgm:pt modelId="{D3F22E39-4391-4CC2-AB51-EE0FC6046030}" type="pres">
      <dgm:prSet presAssocID="{EECDDB33-54C1-48FA-A37F-DA1FDECE6D0A}" presName="parentLin" presStyleCnt="0"/>
      <dgm:spPr/>
    </dgm:pt>
    <dgm:pt modelId="{C16135E0-9ECD-4CD0-AB4B-539ABAC2A7E3}" type="pres">
      <dgm:prSet presAssocID="{EECDDB33-54C1-48FA-A37F-DA1FDECE6D0A}" presName="parentLeftMargin" presStyleLbl="node1" presStyleIdx="0" presStyleCnt="3"/>
      <dgm:spPr/>
    </dgm:pt>
    <dgm:pt modelId="{188D7A5D-C4DA-47CC-951B-5EB7E2F22C9F}" type="pres">
      <dgm:prSet presAssocID="{EECDDB33-54C1-48FA-A37F-DA1FDECE6D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868DE0-A9ED-490A-9D02-9B04FDDEC6A5}" type="pres">
      <dgm:prSet presAssocID="{EECDDB33-54C1-48FA-A37F-DA1FDECE6D0A}" presName="negativeSpace" presStyleCnt="0"/>
      <dgm:spPr/>
    </dgm:pt>
    <dgm:pt modelId="{EE5E07F8-AD7B-4E2A-8027-A8A35D9C4E7F}" type="pres">
      <dgm:prSet presAssocID="{EECDDB33-54C1-48FA-A37F-DA1FDECE6D0A}" presName="childText" presStyleLbl="conFgAcc1" presStyleIdx="1" presStyleCnt="3">
        <dgm:presLayoutVars>
          <dgm:bulletEnabled val="1"/>
        </dgm:presLayoutVars>
      </dgm:prSet>
      <dgm:spPr/>
    </dgm:pt>
    <dgm:pt modelId="{0C269160-5404-4A77-8C4B-006CF7D9D61A}" type="pres">
      <dgm:prSet presAssocID="{EFCC97C9-5285-472B-9901-B851CCE99791}" presName="spaceBetweenRectangles" presStyleCnt="0"/>
      <dgm:spPr/>
    </dgm:pt>
    <dgm:pt modelId="{2DF4711D-769D-4F74-8C2A-1DB82CC2D6ED}" type="pres">
      <dgm:prSet presAssocID="{1953D88E-A358-4D5D-ABB3-2FD2DAEEBFAA}" presName="parentLin" presStyleCnt="0"/>
      <dgm:spPr/>
    </dgm:pt>
    <dgm:pt modelId="{A60B628B-3D3C-4297-9617-43A1B57B893D}" type="pres">
      <dgm:prSet presAssocID="{1953D88E-A358-4D5D-ABB3-2FD2DAEEBFAA}" presName="parentLeftMargin" presStyleLbl="node1" presStyleIdx="1" presStyleCnt="3"/>
      <dgm:spPr/>
    </dgm:pt>
    <dgm:pt modelId="{5081D2A9-811E-4026-8C4F-770A7623970D}" type="pres">
      <dgm:prSet presAssocID="{1953D88E-A358-4D5D-ABB3-2FD2DAEEBF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A1647E-A3B7-49FF-9D96-D597D48F7F7D}" type="pres">
      <dgm:prSet presAssocID="{1953D88E-A358-4D5D-ABB3-2FD2DAEEBFAA}" presName="negativeSpace" presStyleCnt="0"/>
      <dgm:spPr/>
    </dgm:pt>
    <dgm:pt modelId="{3F9DB62B-CD12-4FAC-A28E-2090098785F3}" type="pres">
      <dgm:prSet presAssocID="{1953D88E-A358-4D5D-ABB3-2FD2DAEEBF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0033F0C-F202-40E8-BC1E-37A53D017E3F}" srcId="{EECDDB33-54C1-48FA-A37F-DA1FDECE6D0A}" destId="{232FEAF8-1205-486B-B745-965A61B5678B}" srcOrd="1" destOrd="0" parTransId="{4E0DF1F8-F1E3-4D87-96FB-60077F44EBB9}" sibTransId="{7F788494-EB28-4FA5-A500-64C6A42F54EB}"/>
    <dgm:cxn modelId="{D6DD3011-3A03-444F-86F5-7FBEA4950175}" type="presOf" srcId="{DD669270-3DBD-40A5-8CD1-D10202FDBE16}" destId="{EE5E07F8-AD7B-4E2A-8027-A8A35D9C4E7F}" srcOrd="0" destOrd="0" presId="urn:microsoft.com/office/officeart/2005/8/layout/list1"/>
    <dgm:cxn modelId="{4279151E-29DF-413A-8595-72D0879F461E}" srcId="{0C7ED94A-FAA5-4106-9B5C-C9D73AFE74F3}" destId="{03456783-00BB-4851-8D71-991D3E5A0F18}" srcOrd="0" destOrd="0" parTransId="{F7B0DF4C-3887-4781-AFBB-D97D7ADEF343}" sibTransId="{FA15B953-0F1C-490D-9FA6-F6DD16E1DB40}"/>
    <dgm:cxn modelId="{8EA3D82E-0D1F-4344-91CD-4C23C2A92EA3}" type="presOf" srcId="{03456783-00BB-4851-8D71-991D3E5A0F18}" destId="{6353E1DB-1D7E-4B5B-B8F4-8E5171ABB5FD}" srcOrd="0" destOrd="0" presId="urn:microsoft.com/office/officeart/2005/8/layout/list1"/>
    <dgm:cxn modelId="{12785C44-8A88-411F-AAF9-AFDB0AB1CC76}" type="presOf" srcId="{D0A369EE-AFA4-4E60-9A3C-10C56C7E34E3}" destId="{3F9DB62B-CD12-4FAC-A28E-2090098785F3}" srcOrd="0" destOrd="0" presId="urn:microsoft.com/office/officeart/2005/8/layout/list1"/>
    <dgm:cxn modelId="{C7BE636E-6E65-43B8-85F6-45DE1248588A}" srcId="{1953D88E-A358-4D5D-ABB3-2FD2DAEEBFAA}" destId="{D0A369EE-AFA4-4E60-9A3C-10C56C7E34E3}" srcOrd="0" destOrd="0" parTransId="{CA44D882-4E3E-402D-91B6-B2683DCE8C3B}" sibTransId="{1BA9B4DB-49B3-471F-812B-C9426C4207FC}"/>
    <dgm:cxn modelId="{DB9F886F-6A5A-4841-8BC6-2C1B4E13A703}" srcId="{0C7ED94A-FAA5-4106-9B5C-C9D73AFE74F3}" destId="{EECDDB33-54C1-48FA-A37F-DA1FDECE6D0A}" srcOrd="1" destOrd="0" parTransId="{F65FAB18-2F6C-45DE-8281-E28AA3BECF7F}" sibTransId="{EFCC97C9-5285-472B-9901-B851CCE99791}"/>
    <dgm:cxn modelId="{7AAAB850-5C14-4B57-979F-B1D80CC83A5E}" type="presOf" srcId="{03456783-00BB-4851-8D71-991D3E5A0F18}" destId="{C2C573D4-7C77-462F-8989-3C312C115C16}" srcOrd="1" destOrd="0" presId="urn:microsoft.com/office/officeart/2005/8/layout/list1"/>
    <dgm:cxn modelId="{F89DDB70-FFF9-45C8-8A7A-DCE1892DC553}" srcId="{03456783-00BB-4851-8D71-991D3E5A0F18}" destId="{0F7CADF9-B8E4-441C-9AF9-D668C960BC7D}" srcOrd="0" destOrd="0" parTransId="{7EAA1391-72C9-4949-BD6C-58BF28E2B409}" sibTransId="{638EF0A3-70C2-4E99-9F12-2F9712957D65}"/>
    <dgm:cxn modelId="{97027952-FC15-4ADD-B49C-13272214C413}" type="presOf" srcId="{EECDDB33-54C1-48FA-A37F-DA1FDECE6D0A}" destId="{188D7A5D-C4DA-47CC-951B-5EB7E2F22C9F}" srcOrd="1" destOrd="0" presId="urn:microsoft.com/office/officeart/2005/8/layout/list1"/>
    <dgm:cxn modelId="{80BA2878-F21E-41D9-9C4A-BA657EA49722}" type="presOf" srcId="{1953D88E-A358-4D5D-ABB3-2FD2DAEEBFAA}" destId="{A60B628B-3D3C-4297-9617-43A1B57B893D}" srcOrd="0" destOrd="0" presId="urn:microsoft.com/office/officeart/2005/8/layout/list1"/>
    <dgm:cxn modelId="{6200177A-4693-41E6-9D29-946F6E2233B5}" type="presOf" srcId="{0F7CADF9-B8E4-441C-9AF9-D668C960BC7D}" destId="{CE4E59EE-893C-4AA0-BEBB-0BAB8CB9FEE1}" srcOrd="0" destOrd="0" presId="urn:microsoft.com/office/officeart/2005/8/layout/list1"/>
    <dgm:cxn modelId="{436EF07D-0E5C-4CFD-A60B-8F6936CB3A4F}" type="presOf" srcId="{EECDDB33-54C1-48FA-A37F-DA1FDECE6D0A}" destId="{C16135E0-9ECD-4CD0-AB4B-539ABAC2A7E3}" srcOrd="0" destOrd="0" presId="urn:microsoft.com/office/officeart/2005/8/layout/list1"/>
    <dgm:cxn modelId="{C6E13585-1767-4247-A9EC-B17FD9AB1875}" srcId="{EECDDB33-54C1-48FA-A37F-DA1FDECE6D0A}" destId="{DD669270-3DBD-40A5-8CD1-D10202FDBE16}" srcOrd="0" destOrd="0" parTransId="{58470701-EC8A-41DE-9D2C-441CEBD7A270}" sibTransId="{8564EDEF-94E4-44EC-8A1A-104519B8D02F}"/>
    <dgm:cxn modelId="{23990986-FA82-409C-B02F-11CF05D9495B}" type="presOf" srcId="{1953D88E-A358-4D5D-ABB3-2FD2DAEEBFAA}" destId="{5081D2A9-811E-4026-8C4F-770A7623970D}" srcOrd="1" destOrd="0" presId="urn:microsoft.com/office/officeart/2005/8/layout/list1"/>
    <dgm:cxn modelId="{3273BCD2-7E8E-4D13-B05F-DD752F5332A0}" srcId="{0C7ED94A-FAA5-4106-9B5C-C9D73AFE74F3}" destId="{1953D88E-A358-4D5D-ABB3-2FD2DAEEBFAA}" srcOrd="2" destOrd="0" parTransId="{317D34F9-128F-4472-B3DA-65116C30F73B}" sibTransId="{77024963-962F-475F-A379-12E6EF0D51F6}"/>
    <dgm:cxn modelId="{C38D08E3-E22A-409D-906C-90E71EA2F599}" type="presOf" srcId="{232FEAF8-1205-486B-B745-965A61B5678B}" destId="{EE5E07F8-AD7B-4E2A-8027-A8A35D9C4E7F}" srcOrd="0" destOrd="1" presId="urn:microsoft.com/office/officeart/2005/8/layout/list1"/>
    <dgm:cxn modelId="{850365E3-7894-4CE8-B40D-CECFBE3228EB}" type="presOf" srcId="{0C7ED94A-FAA5-4106-9B5C-C9D73AFE74F3}" destId="{94D85CF9-CB0D-4AD2-B84B-C2861E58F713}" srcOrd="0" destOrd="0" presId="urn:microsoft.com/office/officeart/2005/8/layout/list1"/>
    <dgm:cxn modelId="{9CF3BD88-D57D-4446-88CE-A5C39F7AD678}" type="presParOf" srcId="{94D85CF9-CB0D-4AD2-B84B-C2861E58F713}" destId="{7A9A7946-A2D1-4877-86B3-6AE4D4361C83}" srcOrd="0" destOrd="0" presId="urn:microsoft.com/office/officeart/2005/8/layout/list1"/>
    <dgm:cxn modelId="{D29FE13E-56C7-45F8-8C4D-A2C5D05163B6}" type="presParOf" srcId="{7A9A7946-A2D1-4877-86B3-6AE4D4361C83}" destId="{6353E1DB-1D7E-4B5B-B8F4-8E5171ABB5FD}" srcOrd="0" destOrd="0" presId="urn:microsoft.com/office/officeart/2005/8/layout/list1"/>
    <dgm:cxn modelId="{1FB20627-5506-4323-9E21-B3F8B8BC0DFE}" type="presParOf" srcId="{7A9A7946-A2D1-4877-86B3-6AE4D4361C83}" destId="{C2C573D4-7C77-462F-8989-3C312C115C16}" srcOrd="1" destOrd="0" presId="urn:microsoft.com/office/officeart/2005/8/layout/list1"/>
    <dgm:cxn modelId="{7617FCC4-0332-4C43-BB8E-46E4EE389AF3}" type="presParOf" srcId="{94D85CF9-CB0D-4AD2-B84B-C2861E58F713}" destId="{D6DF0EA3-BAA0-4866-A19D-68024BEE7474}" srcOrd="1" destOrd="0" presId="urn:microsoft.com/office/officeart/2005/8/layout/list1"/>
    <dgm:cxn modelId="{809818CD-C0F9-4878-91DD-9EAF7C2D6047}" type="presParOf" srcId="{94D85CF9-CB0D-4AD2-B84B-C2861E58F713}" destId="{CE4E59EE-893C-4AA0-BEBB-0BAB8CB9FEE1}" srcOrd="2" destOrd="0" presId="urn:microsoft.com/office/officeart/2005/8/layout/list1"/>
    <dgm:cxn modelId="{433D4559-83D2-45CC-A9C3-C818B9A41498}" type="presParOf" srcId="{94D85CF9-CB0D-4AD2-B84B-C2861E58F713}" destId="{B0E972CD-9826-45DC-96A6-E8E4F1BF37E3}" srcOrd="3" destOrd="0" presId="urn:microsoft.com/office/officeart/2005/8/layout/list1"/>
    <dgm:cxn modelId="{780EDB64-F4D2-4B8C-B4C1-5AC0710E1385}" type="presParOf" srcId="{94D85CF9-CB0D-4AD2-B84B-C2861E58F713}" destId="{D3F22E39-4391-4CC2-AB51-EE0FC6046030}" srcOrd="4" destOrd="0" presId="urn:microsoft.com/office/officeart/2005/8/layout/list1"/>
    <dgm:cxn modelId="{440C8319-0FF4-4C60-B2CC-F92817782B23}" type="presParOf" srcId="{D3F22E39-4391-4CC2-AB51-EE0FC6046030}" destId="{C16135E0-9ECD-4CD0-AB4B-539ABAC2A7E3}" srcOrd="0" destOrd="0" presId="urn:microsoft.com/office/officeart/2005/8/layout/list1"/>
    <dgm:cxn modelId="{28FE5534-CE4E-49C6-BC63-7395FF1EEB7E}" type="presParOf" srcId="{D3F22E39-4391-4CC2-AB51-EE0FC6046030}" destId="{188D7A5D-C4DA-47CC-951B-5EB7E2F22C9F}" srcOrd="1" destOrd="0" presId="urn:microsoft.com/office/officeart/2005/8/layout/list1"/>
    <dgm:cxn modelId="{06E53809-5127-43B0-9AC2-EE017BB14D8A}" type="presParOf" srcId="{94D85CF9-CB0D-4AD2-B84B-C2861E58F713}" destId="{D1868DE0-A9ED-490A-9D02-9B04FDDEC6A5}" srcOrd="5" destOrd="0" presId="urn:microsoft.com/office/officeart/2005/8/layout/list1"/>
    <dgm:cxn modelId="{1A81FF22-E13E-4710-B6FE-C1CA913F79E2}" type="presParOf" srcId="{94D85CF9-CB0D-4AD2-B84B-C2861E58F713}" destId="{EE5E07F8-AD7B-4E2A-8027-A8A35D9C4E7F}" srcOrd="6" destOrd="0" presId="urn:microsoft.com/office/officeart/2005/8/layout/list1"/>
    <dgm:cxn modelId="{D920740C-5B6D-44C4-9BD6-7271F755950E}" type="presParOf" srcId="{94D85CF9-CB0D-4AD2-B84B-C2861E58F713}" destId="{0C269160-5404-4A77-8C4B-006CF7D9D61A}" srcOrd="7" destOrd="0" presId="urn:microsoft.com/office/officeart/2005/8/layout/list1"/>
    <dgm:cxn modelId="{F3F41E54-FFF8-4877-B641-B1FD29D7E2E7}" type="presParOf" srcId="{94D85CF9-CB0D-4AD2-B84B-C2861E58F713}" destId="{2DF4711D-769D-4F74-8C2A-1DB82CC2D6ED}" srcOrd="8" destOrd="0" presId="urn:microsoft.com/office/officeart/2005/8/layout/list1"/>
    <dgm:cxn modelId="{34F79219-B15A-478F-878A-261E86742AEF}" type="presParOf" srcId="{2DF4711D-769D-4F74-8C2A-1DB82CC2D6ED}" destId="{A60B628B-3D3C-4297-9617-43A1B57B893D}" srcOrd="0" destOrd="0" presId="urn:microsoft.com/office/officeart/2005/8/layout/list1"/>
    <dgm:cxn modelId="{7892CCC2-1F16-4D68-ADE0-6E01714856F4}" type="presParOf" srcId="{2DF4711D-769D-4F74-8C2A-1DB82CC2D6ED}" destId="{5081D2A9-811E-4026-8C4F-770A7623970D}" srcOrd="1" destOrd="0" presId="urn:microsoft.com/office/officeart/2005/8/layout/list1"/>
    <dgm:cxn modelId="{D7AE2874-3BFC-4F7C-B1D0-3D7EFBB7A9F3}" type="presParOf" srcId="{94D85CF9-CB0D-4AD2-B84B-C2861E58F713}" destId="{26A1647E-A3B7-49FF-9D96-D597D48F7F7D}" srcOrd="9" destOrd="0" presId="urn:microsoft.com/office/officeart/2005/8/layout/list1"/>
    <dgm:cxn modelId="{4073FD26-F0A2-4D65-BCF4-A652FA27D09C}" type="presParOf" srcId="{94D85CF9-CB0D-4AD2-B84B-C2861E58F713}" destId="{3F9DB62B-CD12-4FAC-A28E-2090098785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740FD-2272-404E-BF66-DD2BC09E6AF1}" type="doc">
      <dgm:prSet loTypeId="urn:microsoft.com/office/officeart/2005/8/layout/matrix1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A71A51-C07E-41D9-BD46-B804F249B6E6}">
      <dgm:prSet phldrT="[Text]"/>
      <dgm:spPr/>
      <dgm:t>
        <a:bodyPr/>
        <a:lstStyle/>
        <a:p>
          <a:r>
            <a:rPr lang="en-US" dirty="0" err="1"/>
            <a:t>Filtrando</a:t>
          </a:r>
          <a:endParaRPr lang="en-US" dirty="0"/>
        </a:p>
      </dgm:t>
    </dgm:pt>
    <dgm:pt modelId="{03B525AF-B09D-4E94-85F7-98B363CB6719}" type="parTrans" cxnId="{6757E1EB-8ACC-4084-AA3C-6C6276F9F1C5}">
      <dgm:prSet/>
      <dgm:spPr/>
      <dgm:t>
        <a:bodyPr/>
        <a:lstStyle/>
        <a:p>
          <a:endParaRPr lang="en-US"/>
        </a:p>
      </dgm:t>
    </dgm:pt>
    <dgm:pt modelId="{75901560-D06A-4713-B9F9-F7E4DA0A4674}" type="sibTrans" cxnId="{6757E1EB-8ACC-4084-AA3C-6C6276F9F1C5}">
      <dgm:prSet/>
      <dgm:spPr/>
      <dgm:t>
        <a:bodyPr/>
        <a:lstStyle/>
        <a:p>
          <a:endParaRPr lang="en-US"/>
        </a:p>
      </dgm:t>
    </dgm:pt>
    <dgm:pt modelId="{A03A7452-255D-4D1C-AA5A-5DA252EFDC29}">
      <dgm:prSet phldrT="[Text]"/>
      <dgm:spPr/>
      <dgm:t>
        <a:bodyPr/>
        <a:lstStyle/>
        <a:p>
          <a:r>
            <a:rPr lang="en-US" dirty="0"/>
            <a:t>Antes de que </a:t>
          </a:r>
          <a:r>
            <a:rPr lang="en-US" dirty="0" err="1"/>
            <a:t>entren</a:t>
          </a:r>
          <a:r>
            <a:rPr lang="en-US" dirty="0"/>
            <a:t> los </a:t>
          </a:r>
          <a:r>
            <a:rPr lang="en-US" dirty="0" err="1"/>
            <a:t>datos</a:t>
          </a:r>
          <a:endParaRPr lang="en-US" dirty="0"/>
        </a:p>
      </dgm:t>
    </dgm:pt>
    <dgm:pt modelId="{9B454036-C0EA-4026-B534-90628FD03B4C}" type="parTrans" cxnId="{CE368883-9360-4523-8390-753D7D5A15B8}">
      <dgm:prSet/>
      <dgm:spPr/>
      <dgm:t>
        <a:bodyPr/>
        <a:lstStyle/>
        <a:p>
          <a:endParaRPr lang="en-US"/>
        </a:p>
      </dgm:t>
    </dgm:pt>
    <dgm:pt modelId="{EDA892B1-3176-43D9-ACC6-08BB6029C8DC}" type="sibTrans" cxnId="{CE368883-9360-4523-8390-753D7D5A15B8}">
      <dgm:prSet/>
      <dgm:spPr/>
      <dgm:t>
        <a:bodyPr/>
        <a:lstStyle/>
        <a:p>
          <a:endParaRPr lang="en-US"/>
        </a:p>
      </dgm:t>
    </dgm:pt>
    <dgm:pt modelId="{3CB11EAF-DA3F-4BBF-A9EA-1634E37DEECE}">
      <dgm:prSet phldrT="[Text]"/>
      <dgm:spPr/>
      <dgm:t>
        <a:bodyPr/>
        <a:lstStyle/>
        <a:p>
          <a:r>
            <a:rPr lang="en-US" dirty="0" err="1"/>
            <a:t>En</a:t>
          </a:r>
          <a:r>
            <a:rPr lang="en-US" dirty="0"/>
            <a:t> el panel de </a:t>
          </a:r>
          <a:r>
            <a:rPr lang="en-US" dirty="0" err="1"/>
            <a:t>filtros</a:t>
          </a:r>
          <a:endParaRPr lang="en-US" dirty="0"/>
        </a:p>
      </dgm:t>
    </dgm:pt>
    <dgm:pt modelId="{00581529-875E-4DB1-9DDC-558BCF879B40}" type="parTrans" cxnId="{DE9BED5D-55A2-48EA-A02B-7346193008FC}">
      <dgm:prSet/>
      <dgm:spPr/>
      <dgm:t>
        <a:bodyPr/>
        <a:lstStyle/>
        <a:p>
          <a:endParaRPr lang="en-US"/>
        </a:p>
      </dgm:t>
    </dgm:pt>
    <dgm:pt modelId="{FC9CFA76-B32D-4324-9897-D99599C9A98B}" type="sibTrans" cxnId="{DE9BED5D-55A2-48EA-A02B-7346193008FC}">
      <dgm:prSet/>
      <dgm:spPr/>
      <dgm:t>
        <a:bodyPr/>
        <a:lstStyle/>
        <a:p>
          <a:endParaRPr lang="en-US"/>
        </a:p>
      </dgm:t>
    </dgm:pt>
    <dgm:pt modelId="{B1932E6A-E4EA-4DD5-89E2-D5443FD72625}">
      <dgm:prSet phldrT="[Text]"/>
      <dgm:spPr/>
      <dgm:t>
        <a:bodyPr/>
        <a:lstStyle/>
        <a:p>
          <a:r>
            <a:rPr lang="en-US" dirty="0" err="1"/>
            <a:t>Visuales</a:t>
          </a:r>
          <a:r>
            <a:rPr lang="en-US" dirty="0"/>
            <a:t> que </a:t>
          </a:r>
          <a:r>
            <a:rPr lang="en-US" dirty="0" err="1"/>
            <a:t>filtran</a:t>
          </a:r>
          <a:r>
            <a:rPr lang="en-US" dirty="0"/>
            <a:t>/</a:t>
          </a:r>
          <a:r>
            <a:rPr lang="en-US" dirty="0" err="1"/>
            <a:t>resaltan</a:t>
          </a:r>
          <a:endParaRPr lang="en-US" dirty="0"/>
        </a:p>
      </dgm:t>
    </dgm:pt>
    <dgm:pt modelId="{3FB73EB4-3FBC-4879-B393-F137E0BE4FA4}" type="parTrans" cxnId="{3CA358C1-4A0A-4A63-9039-A9440F3CD90E}">
      <dgm:prSet/>
      <dgm:spPr/>
      <dgm:t>
        <a:bodyPr/>
        <a:lstStyle/>
        <a:p>
          <a:endParaRPr lang="en-US"/>
        </a:p>
      </dgm:t>
    </dgm:pt>
    <dgm:pt modelId="{64B0C9BC-DB62-46BD-B934-D6E17960F86D}" type="sibTrans" cxnId="{3CA358C1-4A0A-4A63-9039-A9440F3CD90E}">
      <dgm:prSet/>
      <dgm:spPr/>
      <dgm:t>
        <a:bodyPr/>
        <a:lstStyle/>
        <a:p>
          <a:endParaRPr lang="en-US"/>
        </a:p>
      </dgm:t>
    </dgm:pt>
    <dgm:pt modelId="{5D173BBC-3ECD-43C1-886D-EDDEAAB936FB}">
      <dgm:prSet phldrT="[Text]"/>
      <dgm:spPr/>
      <dgm:t>
        <a:bodyPr/>
        <a:lstStyle/>
        <a:p>
          <a:r>
            <a:rPr lang="en-US" dirty="0"/>
            <a:t>Relaciones entre las </a:t>
          </a:r>
          <a:r>
            <a:rPr lang="en-US" dirty="0" err="1"/>
            <a:t>tablas</a:t>
          </a:r>
          <a:endParaRPr lang="en-US" dirty="0"/>
        </a:p>
      </dgm:t>
    </dgm:pt>
    <dgm:pt modelId="{2C2EFE17-28FE-4A96-842F-572F28973E5F}" type="parTrans" cxnId="{113923C9-6C94-4861-8E41-4AD68DCA3F43}">
      <dgm:prSet/>
      <dgm:spPr/>
      <dgm:t>
        <a:bodyPr/>
        <a:lstStyle/>
        <a:p>
          <a:endParaRPr lang="en-US"/>
        </a:p>
      </dgm:t>
    </dgm:pt>
    <dgm:pt modelId="{5416AE6D-3A8E-48AC-98E1-400046718E9D}" type="sibTrans" cxnId="{113923C9-6C94-4861-8E41-4AD68DCA3F43}">
      <dgm:prSet/>
      <dgm:spPr/>
      <dgm:t>
        <a:bodyPr/>
        <a:lstStyle/>
        <a:p>
          <a:endParaRPr lang="en-US"/>
        </a:p>
      </dgm:t>
    </dgm:pt>
    <dgm:pt modelId="{6B64457E-98F5-404B-B391-687BA1106EE4}" type="pres">
      <dgm:prSet presAssocID="{A4E740FD-2272-404E-BF66-DD2BC09E6AF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23B4B4-BED3-4165-9D07-4C22F2DB23A0}" type="pres">
      <dgm:prSet presAssocID="{A4E740FD-2272-404E-BF66-DD2BC09E6AF1}" presName="matrix" presStyleCnt="0"/>
      <dgm:spPr/>
    </dgm:pt>
    <dgm:pt modelId="{9356FC16-2BA2-4DF3-910E-3924409DDDA5}" type="pres">
      <dgm:prSet presAssocID="{A4E740FD-2272-404E-BF66-DD2BC09E6AF1}" presName="tile1" presStyleLbl="node1" presStyleIdx="0" presStyleCnt="4"/>
      <dgm:spPr/>
    </dgm:pt>
    <dgm:pt modelId="{46D88B34-0D2D-4E45-9AAB-17CAC3D84B4E}" type="pres">
      <dgm:prSet presAssocID="{A4E740FD-2272-404E-BF66-DD2BC09E6AF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A65434-856B-469C-A00C-1977429EC165}" type="pres">
      <dgm:prSet presAssocID="{A4E740FD-2272-404E-BF66-DD2BC09E6AF1}" presName="tile2" presStyleLbl="node1" presStyleIdx="1" presStyleCnt="4"/>
      <dgm:spPr/>
    </dgm:pt>
    <dgm:pt modelId="{02A4C167-8AD9-4C79-99BD-016563AE4F6E}" type="pres">
      <dgm:prSet presAssocID="{A4E740FD-2272-404E-BF66-DD2BC09E6AF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71BF0E-9CC3-4801-8142-468BE340CC49}" type="pres">
      <dgm:prSet presAssocID="{A4E740FD-2272-404E-BF66-DD2BC09E6AF1}" presName="tile3" presStyleLbl="node1" presStyleIdx="2" presStyleCnt="4"/>
      <dgm:spPr/>
    </dgm:pt>
    <dgm:pt modelId="{22D85BEA-8BFD-450B-9EFF-F8596AB79B15}" type="pres">
      <dgm:prSet presAssocID="{A4E740FD-2272-404E-BF66-DD2BC09E6AF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2017F8D-7FA2-4125-84C6-72D03150F398}" type="pres">
      <dgm:prSet presAssocID="{A4E740FD-2272-404E-BF66-DD2BC09E6AF1}" presName="tile4" presStyleLbl="node1" presStyleIdx="3" presStyleCnt="4"/>
      <dgm:spPr/>
    </dgm:pt>
    <dgm:pt modelId="{172C9DD7-E0BB-403D-9CF7-44431EBD22CF}" type="pres">
      <dgm:prSet presAssocID="{A4E740FD-2272-404E-BF66-DD2BC09E6AF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9E93331-CBEC-4747-A577-02F63305FE09}" type="pres">
      <dgm:prSet presAssocID="{A4E740FD-2272-404E-BF66-DD2BC09E6AF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802FA2F-D550-4764-9514-53DD4834096E}" type="presOf" srcId="{3BA71A51-C07E-41D9-BD46-B804F249B6E6}" destId="{89E93331-CBEC-4747-A577-02F63305FE09}" srcOrd="0" destOrd="0" presId="urn:microsoft.com/office/officeart/2005/8/layout/matrix1"/>
    <dgm:cxn modelId="{DE9BED5D-55A2-48EA-A02B-7346193008FC}" srcId="{3BA71A51-C07E-41D9-BD46-B804F249B6E6}" destId="{3CB11EAF-DA3F-4BBF-A9EA-1634E37DEECE}" srcOrd="1" destOrd="0" parTransId="{00581529-875E-4DB1-9DDC-558BCF879B40}" sibTransId="{FC9CFA76-B32D-4324-9897-D99599C9A98B}"/>
    <dgm:cxn modelId="{86071C66-0A50-48D3-910D-39B2E0412761}" type="presOf" srcId="{A03A7452-255D-4D1C-AA5A-5DA252EFDC29}" destId="{46D88B34-0D2D-4E45-9AAB-17CAC3D84B4E}" srcOrd="1" destOrd="0" presId="urn:microsoft.com/office/officeart/2005/8/layout/matrix1"/>
    <dgm:cxn modelId="{BB0E7075-5DB0-4AF4-BC13-F4AF257D7F64}" type="presOf" srcId="{A4E740FD-2272-404E-BF66-DD2BC09E6AF1}" destId="{6B64457E-98F5-404B-B391-687BA1106EE4}" srcOrd="0" destOrd="0" presId="urn:microsoft.com/office/officeart/2005/8/layout/matrix1"/>
    <dgm:cxn modelId="{37E55955-9B2F-4A5C-82A1-35CC7695E30C}" type="presOf" srcId="{5D173BBC-3ECD-43C1-886D-EDDEAAB936FB}" destId="{42017F8D-7FA2-4125-84C6-72D03150F398}" srcOrd="0" destOrd="0" presId="urn:microsoft.com/office/officeart/2005/8/layout/matrix1"/>
    <dgm:cxn modelId="{CE368883-9360-4523-8390-753D7D5A15B8}" srcId="{3BA71A51-C07E-41D9-BD46-B804F249B6E6}" destId="{A03A7452-255D-4D1C-AA5A-5DA252EFDC29}" srcOrd="0" destOrd="0" parTransId="{9B454036-C0EA-4026-B534-90628FD03B4C}" sibTransId="{EDA892B1-3176-43D9-ACC6-08BB6029C8DC}"/>
    <dgm:cxn modelId="{C3E44E8B-E41E-4F1B-8E41-6C8EB2D19DA4}" type="presOf" srcId="{3CB11EAF-DA3F-4BBF-A9EA-1634E37DEECE}" destId="{02A4C167-8AD9-4C79-99BD-016563AE4F6E}" srcOrd="1" destOrd="0" presId="urn:microsoft.com/office/officeart/2005/8/layout/matrix1"/>
    <dgm:cxn modelId="{3CA358C1-4A0A-4A63-9039-A9440F3CD90E}" srcId="{3BA71A51-C07E-41D9-BD46-B804F249B6E6}" destId="{B1932E6A-E4EA-4DD5-89E2-D5443FD72625}" srcOrd="2" destOrd="0" parTransId="{3FB73EB4-3FBC-4879-B393-F137E0BE4FA4}" sibTransId="{64B0C9BC-DB62-46BD-B934-D6E17960F86D}"/>
    <dgm:cxn modelId="{9EC29DC7-C234-4A83-9C30-71190F90E99E}" type="presOf" srcId="{5D173BBC-3ECD-43C1-886D-EDDEAAB936FB}" destId="{172C9DD7-E0BB-403D-9CF7-44431EBD22CF}" srcOrd="1" destOrd="0" presId="urn:microsoft.com/office/officeart/2005/8/layout/matrix1"/>
    <dgm:cxn modelId="{3AC36BC8-7F16-4A78-8BC9-EB503880D009}" type="presOf" srcId="{A03A7452-255D-4D1C-AA5A-5DA252EFDC29}" destId="{9356FC16-2BA2-4DF3-910E-3924409DDDA5}" srcOrd="0" destOrd="0" presId="urn:microsoft.com/office/officeart/2005/8/layout/matrix1"/>
    <dgm:cxn modelId="{113923C9-6C94-4861-8E41-4AD68DCA3F43}" srcId="{3BA71A51-C07E-41D9-BD46-B804F249B6E6}" destId="{5D173BBC-3ECD-43C1-886D-EDDEAAB936FB}" srcOrd="3" destOrd="0" parTransId="{2C2EFE17-28FE-4A96-842F-572F28973E5F}" sibTransId="{5416AE6D-3A8E-48AC-98E1-400046718E9D}"/>
    <dgm:cxn modelId="{794CDED0-5447-41FE-8D5E-99695FD32B5D}" type="presOf" srcId="{B1932E6A-E4EA-4DD5-89E2-D5443FD72625}" destId="{22D85BEA-8BFD-450B-9EFF-F8596AB79B15}" srcOrd="1" destOrd="0" presId="urn:microsoft.com/office/officeart/2005/8/layout/matrix1"/>
    <dgm:cxn modelId="{2DAE87D2-BDFD-44CE-9D43-199CC671ED41}" type="presOf" srcId="{B1932E6A-E4EA-4DD5-89E2-D5443FD72625}" destId="{5671BF0E-9CC3-4801-8142-468BE340CC49}" srcOrd="0" destOrd="0" presId="urn:microsoft.com/office/officeart/2005/8/layout/matrix1"/>
    <dgm:cxn modelId="{6757E1EB-8ACC-4084-AA3C-6C6276F9F1C5}" srcId="{A4E740FD-2272-404E-BF66-DD2BC09E6AF1}" destId="{3BA71A51-C07E-41D9-BD46-B804F249B6E6}" srcOrd="0" destOrd="0" parTransId="{03B525AF-B09D-4E94-85F7-98B363CB6719}" sibTransId="{75901560-D06A-4713-B9F9-F7E4DA0A4674}"/>
    <dgm:cxn modelId="{3F06C6FE-52FA-4816-B6C8-AE4E6AB1D55D}" type="presOf" srcId="{3CB11EAF-DA3F-4BBF-A9EA-1634E37DEECE}" destId="{FAA65434-856B-469C-A00C-1977429EC165}" srcOrd="0" destOrd="0" presId="urn:microsoft.com/office/officeart/2005/8/layout/matrix1"/>
    <dgm:cxn modelId="{6CF56784-0669-4FB8-BE16-C8E569629F3C}" type="presParOf" srcId="{6B64457E-98F5-404B-B391-687BA1106EE4}" destId="{5523B4B4-BED3-4165-9D07-4C22F2DB23A0}" srcOrd="0" destOrd="0" presId="urn:microsoft.com/office/officeart/2005/8/layout/matrix1"/>
    <dgm:cxn modelId="{1406E549-5E87-4EA3-8B97-32DC1943C657}" type="presParOf" srcId="{5523B4B4-BED3-4165-9D07-4C22F2DB23A0}" destId="{9356FC16-2BA2-4DF3-910E-3924409DDDA5}" srcOrd="0" destOrd="0" presId="urn:microsoft.com/office/officeart/2005/8/layout/matrix1"/>
    <dgm:cxn modelId="{FCF9C8A0-9BDA-431B-ACB5-89087BC35CDE}" type="presParOf" srcId="{5523B4B4-BED3-4165-9D07-4C22F2DB23A0}" destId="{46D88B34-0D2D-4E45-9AAB-17CAC3D84B4E}" srcOrd="1" destOrd="0" presId="urn:microsoft.com/office/officeart/2005/8/layout/matrix1"/>
    <dgm:cxn modelId="{A0411028-620F-48DD-BD6B-24B38BC02B97}" type="presParOf" srcId="{5523B4B4-BED3-4165-9D07-4C22F2DB23A0}" destId="{FAA65434-856B-469C-A00C-1977429EC165}" srcOrd="2" destOrd="0" presId="urn:microsoft.com/office/officeart/2005/8/layout/matrix1"/>
    <dgm:cxn modelId="{898C9B7D-B8A9-4DB9-8A05-E45FB45867CB}" type="presParOf" srcId="{5523B4B4-BED3-4165-9D07-4C22F2DB23A0}" destId="{02A4C167-8AD9-4C79-99BD-016563AE4F6E}" srcOrd="3" destOrd="0" presId="urn:microsoft.com/office/officeart/2005/8/layout/matrix1"/>
    <dgm:cxn modelId="{67ADDB19-21E9-44D6-8B52-C38DB1FD3135}" type="presParOf" srcId="{5523B4B4-BED3-4165-9D07-4C22F2DB23A0}" destId="{5671BF0E-9CC3-4801-8142-468BE340CC49}" srcOrd="4" destOrd="0" presId="urn:microsoft.com/office/officeart/2005/8/layout/matrix1"/>
    <dgm:cxn modelId="{772019A8-12BE-4A75-90BB-5A164DEFE59E}" type="presParOf" srcId="{5523B4B4-BED3-4165-9D07-4C22F2DB23A0}" destId="{22D85BEA-8BFD-450B-9EFF-F8596AB79B15}" srcOrd="5" destOrd="0" presId="urn:microsoft.com/office/officeart/2005/8/layout/matrix1"/>
    <dgm:cxn modelId="{48DE7226-17B0-4138-89A2-D5345654186A}" type="presParOf" srcId="{5523B4B4-BED3-4165-9D07-4C22F2DB23A0}" destId="{42017F8D-7FA2-4125-84C6-72D03150F398}" srcOrd="6" destOrd="0" presId="urn:microsoft.com/office/officeart/2005/8/layout/matrix1"/>
    <dgm:cxn modelId="{B27C5044-D8BD-4809-8E5F-E585542FAAE3}" type="presParOf" srcId="{5523B4B4-BED3-4165-9D07-4C22F2DB23A0}" destId="{172C9DD7-E0BB-403D-9CF7-44431EBD22CF}" srcOrd="7" destOrd="0" presId="urn:microsoft.com/office/officeart/2005/8/layout/matrix1"/>
    <dgm:cxn modelId="{0046D27E-0CB7-4B31-B6D5-46D184F1793A}" type="presParOf" srcId="{6B64457E-98F5-404B-B391-687BA1106EE4}" destId="{89E93331-CBEC-4747-A577-02F63305FE0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AA7A9-96F4-4CA1-BD2E-74015619010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5910C-C1A1-4997-94BE-5D5FBEE4BD27}">
      <dgm:prSet phldrT="[Text]"/>
      <dgm:spPr/>
      <dgm:t>
        <a:bodyPr/>
        <a:lstStyle/>
        <a:p>
          <a:r>
            <a:rPr lang="en-US" dirty="0" err="1"/>
            <a:t>Métricas</a:t>
          </a:r>
          <a:r>
            <a:rPr lang="en-US" dirty="0"/>
            <a:t> </a:t>
          </a:r>
          <a:r>
            <a:rPr lang="en-US" dirty="0" err="1"/>
            <a:t>implicitas</a:t>
          </a:r>
          <a:endParaRPr lang="en-US" dirty="0"/>
        </a:p>
      </dgm:t>
    </dgm:pt>
    <dgm:pt modelId="{D238C67D-44C3-41C1-A2D3-41AC9B666E6A}" type="parTrans" cxnId="{BF6F5047-D72E-4265-A414-30529D962FA0}">
      <dgm:prSet/>
      <dgm:spPr/>
      <dgm:t>
        <a:bodyPr/>
        <a:lstStyle/>
        <a:p>
          <a:endParaRPr lang="en-US"/>
        </a:p>
      </dgm:t>
    </dgm:pt>
    <dgm:pt modelId="{D96A5F54-7F5D-47F7-884E-380701E0C607}" type="sibTrans" cxnId="{BF6F5047-D72E-4265-A414-30529D962FA0}">
      <dgm:prSet/>
      <dgm:spPr/>
      <dgm:t>
        <a:bodyPr/>
        <a:lstStyle/>
        <a:p>
          <a:endParaRPr lang="en-US"/>
        </a:p>
      </dgm:t>
    </dgm:pt>
    <dgm:pt modelId="{EB7845B6-A301-4CC7-9DED-E704B4CE071D}">
      <dgm:prSet phldrT="[Text]"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usar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segmentadores</a:t>
          </a:r>
          <a:r>
            <a:rPr lang="en-US" dirty="0"/>
            <a:t> y </a:t>
          </a:r>
          <a:r>
            <a:rPr lang="en-US" dirty="0" err="1"/>
            <a:t>filtros</a:t>
          </a:r>
          <a:r>
            <a:rPr lang="en-US" dirty="0"/>
            <a:t>, </a:t>
          </a:r>
          <a:r>
            <a:rPr lang="en-US" dirty="0" err="1"/>
            <a:t>pero</a:t>
          </a:r>
          <a:r>
            <a:rPr lang="en-US" dirty="0"/>
            <a:t>… </a:t>
          </a:r>
          <a:r>
            <a:rPr lang="en-US" dirty="0" err="1"/>
            <a:t>igual</a:t>
          </a:r>
          <a:r>
            <a:rPr lang="en-US" dirty="0"/>
            <a:t> no </a:t>
          </a:r>
          <a:r>
            <a:rPr lang="en-US" dirty="0" err="1"/>
            <a:t>significa</a:t>
          </a:r>
          <a:r>
            <a:rPr lang="en-US" dirty="0"/>
            <a:t> lo que </a:t>
          </a:r>
          <a:r>
            <a:rPr lang="en-US" dirty="0" err="1"/>
            <a:t>esperas</a:t>
          </a:r>
          <a:endParaRPr lang="en-US" dirty="0"/>
        </a:p>
      </dgm:t>
    </dgm:pt>
    <dgm:pt modelId="{A63CE299-DADD-49D6-98AA-895E4AE454A2}" type="parTrans" cxnId="{701957E7-5F93-41E2-B886-FCEE744730DE}">
      <dgm:prSet/>
      <dgm:spPr/>
      <dgm:t>
        <a:bodyPr/>
        <a:lstStyle/>
        <a:p>
          <a:endParaRPr lang="en-US"/>
        </a:p>
      </dgm:t>
    </dgm:pt>
    <dgm:pt modelId="{8624EDC5-8962-4DB6-B8B6-56FF4673AE21}" type="sibTrans" cxnId="{701957E7-5F93-41E2-B886-FCEE744730DE}">
      <dgm:prSet/>
      <dgm:spPr/>
      <dgm:t>
        <a:bodyPr/>
        <a:lstStyle/>
        <a:p>
          <a:endParaRPr lang="en-US"/>
        </a:p>
      </dgm:t>
    </dgm:pt>
    <dgm:pt modelId="{C5F263CE-2251-41BD-9954-CF6BE1EDD888}">
      <dgm:prSet phldrT="[Text]"/>
      <dgm:spPr/>
      <dgm:t>
        <a:bodyPr/>
        <a:lstStyle/>
        <a:p>
          <a:r>
            <a:rPr lang="en-US" dirty="0" err="1"/>
            <a:t>Métricas</a:t>
          </a:r>
          <a:r>
            <a:rPr lang="en-US" dirty="0"/>
            <a:t> </a:t>
          </a:r>
          <a:r>
            <a:rPr lang="en-US" dirty="0" err="1"/>
            <a:t>explicitas</a:t>
          </a:r>
          <a:endParaRPr lang="en-US" dirty="0"/>
        </a:p>
      </dgm:t>
    </dgm:pt>
    <dgm:pt modelId="{681A7C46-2E70-4CB4-9A38-E3F0FD2D708F}" type="parTrans" cxnId="{347E0F0C-E1DC-449F-B0A0-E201E5A4A54E}">
      <dgm:prSet/>
      <dgm:spPr/>
      <dgm:t>
        <a:bodyPr/>
        <a:lstStyle/>
        <a:p>
          <a:endParaRPr lang="en-US"/>
        </a:p>
      </dgm:t>
    </dgm:pt>
    <dgm:pt modelId="{80505DC2-6A0F-48C8-BA0C-9AE3D2ED98B0}" type="sibTrans" cxnId="{347E0F0C-E1DC-449F-B0A0-E201E5A4A54E}">
      <dgm:prSet/>
      <dgm:spPr/>
      <dgm:t>
        <a:bodyPr/>
        <a:lstStyle/>
        <a:p>
          <a:endParaRPr lang="en-US"/>
        </a:p>
      </dgm:t>
    </dgm:pt>
    <dgm:pt modelId="{9D610B84-678B-4860-96BE-A639DB832B7C}">
      <dgm:prSet phldrT="[Text]"/>
      <dgm:spPr/>
      <dgm:t>
        <a:bodyPr/>
        <a:lstStyle/>
        <a:p>
          <a:r>
            <a:rPr lang="en-US" dirty="0"/>
            <a:t>No 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usar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segmentadores</a:t>
          </a:r>
          <a:r>
            <a:rPr lang="en-US" dirty="0"/>
            <a:t> y </a:t>
          </a:r>
          <a:r>
            <a:rPr lang="en-US" dirty="0" err="1"/>
            <a:t>filtros</a:t>
          </a:r>
          <a:r>
            <a:rPr lang="en-US" dirty="0"/>
            <a:t>, </a:t>
          </a:r>
          <a:r>
            <a:rPr lang="en-US" dirty="0" err="1"/>
            <a:t>pero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los </a:t>
          </a:r>
          <a:r>
            <a:rPr lang="en-US" dirty="0" err="1"/>
            <a:t>filtros</a:t>
          </a:r>
          <a:r>
            <a:rPr lang="en-US" dirty="0"/>
            <a:t> de un visual</a:t>
          </a:r>
        </a:p>
      </dgm:t>
    </dgm:pt>
    <dgm:pt modelId="{4B65667A-22E9-4E38-972E-ADD847189368}" type="parTrans" cxnId="{533A334A-AEE2-4D60-96E8-8CC089A83819}">
      <dgm:prSet/>
      <dgm:spPr/>
      <dgm:t>
        <a:bodyPr/>
        <a:lstStyle/>
        <a:p>
          <a:endParaRPr lang="en-US"/>
        </a:p>
      </dgm:t>
    </dgm:pt>
    <dgm:pt modelId="{472285D7-F3E7-4513-B1EE-4B49A8B213E4}" type="sibTrans" cxnId="{533A334A-AEE2-4D60-96E8-8CC089A83819}">
      <dgm:prSet/>
      <dgm:spPr/>
      <dgm:t>
        <a:bodyPr/>
        <a:lstStyle/>
        <a:p>
          <a:endParaRPr lang="en-US"/>
        </a:p>
      </dgm:t>
    </dgm:pt>
    <dgm:pt modelId="{FDF874A0-5CB2-4654-A023-F0AAFC0187E7}" type="pres">
      <dgm:prSet presAssocID="{3E3AA7A9-96F4-4CA1-BD2E-740156190102}" presName="Name0" presStyleCnt="0">
        <dgm:presLayoutVars>
          <dgm:dir/>
          <dgm:animLvl val="lvl"/>
          <dgm:resizeHandles val="exact"/>
        </dgm:presLayoutVars>
      </dgm:prSet>
      <dgm:spPr/>
    </dgm:pt>
    <dgm:pt modelId="{F55DE1AA-D963-4886-9C22-D0FB957A547E}" type="pres">
      <dgm:prSet presAssocID="{ECC5910C-C1A1-4997-94BE-5D5FBEE4BD27}" presName="linNode" presStyleCnt="0"/>
      <dgm:spPr/>
    </dgm:pt>
    <dgm:pt modelId="{23109B9A-B86F-43D7-9AD9-D5442E6773DB}" type="pres">
      <dgm:prSet presAssocID="{ECC5910C-C1A1-4997-94BE-5D5FBEE4BD27}" presName="parTx" presStyleLbl="revTx" presStyleIdx="0" presStyleCnt="2">
        <dgm:presLayoutVars>
          <dgm:chMax val="1"/>
          <dgm:bulletEnabled val="1"/>
        </dgm:presLayoutVars>
      </dgm:prSet>
      <dgm:spPr/>
    </dgm:pt>
    <dgm:pt modelId="{34F154BB-784B-4340-B080-C929A8F15B2F}" type="pres">
      <dgm:prSet presAssocID="{ECC5910C-C1A1-4997-94BE-5D5FBEE4BD27}" presName="bracket" presStyleLbl="parChTrans1D1" presStyleIdx="0" presStyleCnt="2"/>
      <dgm:spPr/>
    </dgm:pt>
    <dgm:pt modelId="{8E36F374-3A5F-4A9C-911D-4108E7CC1160}" type="pres">
      <dgm:prSet presAssocID="{ECC5910C-C1A1-4997-94BE-5D5FBEE4BD27}" presName="spH" presStyleCnt="0"/>
      <dgm:spPr/>
    </dgm:pt>
    <dgm:pt modelId="{629F5161-2AF9-4659-BCF2-3B93C958E6AF}" type="pres">
      <dgm:prSet presAssocID="{ECC5910C-C1A1-4997-94BE-5D5FBEE4BD27}" presName="desTx" presStyleLbl="node1" presStyleIdx="0" presStyleCnt="2">
        <dgm:presLayoutVars>
          <dgm:bulletEnabled val="1"/>
        </dgm:presLayoutVars>
      </dgm:prSet>
      <dgm:spPr/>
    </dgm:pt>
    <dgm:pt modelId="{3142A52D-2E4A-47C8-8B55-27427CB87D6C}" type="pres">
      <dgm:prSet presAssocID="{D96A5F54-7F5D-47F7-884E-380701E0C607}" presName="spV" presStyleCnt="0"/>
      <dgm:spPr/>
    </dgm:pt>
    <dgm:pt modelId="{EF9B8D4F-7B9A-4917-BBFE-EB7AA967F65F}" type="pres">
      <dgm:prSet presAssocID="{C5F263CE-2251-41BD-9954-CF6BE1EDD888}" presName="linNode" presStyleCnt="0"/>
      <dgm:spPr/>
    </dgm:pt>
    <dgm:pt modelId="{52800C32-3C51-489E-AE53-E072114A6A30}" type="pres">
      <dgm:prSet presAssocID="{C5F263CE-2251-41BD-9954-CF6BE1EDD888}" presName="parTx" presStyleLbl="revTx" presStyleIdx="1" presStyleCnt="2">
        <dgm:presLayoutVars>
          <dgm:chMax val="1"/>
          <dgm:bulletEnabled val="1"/>
        </dgm:presLayoutVars>
      </dgm:prSet>
      <dgm:spPr/>
    </dgm:pt>
    <dgm:pt modelId="{6AE7BE96-C693-4CDC-9181-B6A24B35EB07}" type="pres">
      <dgm:prSet presAssocID="{C5F263CE-2251-41BD-9954-CF6BE1EDD888}" presName="bracket" presStyleLbl="parChTrans1D1" presStyleIdx="1" presStyleCnt="2"/>
      <dgm:spPr/>
    </dgm:pt>
    <dgm:pt modelId="{B83D0CB0-2877-4552-90F6-AAC5DBAA8BA0}" type="pres">
      <dgm:prSet presAssocID="{C5F263CE-2251-41BD-9954-CF6BE1EDD888}" presName="spH" presStyleCnt="0"/>
      <dgm:spPr/>
    </dgm:pt>
    <dgm:pt modelId="{927E756D-A741-43F7-8A25-552172445967}" type="pres">
      <dgm:prSet presAssocID="{C5F263CE-2251-41BD-9954-CF6BE1EDD888}" presName="desTx" presStyleLbl="node1" presStyleIdx="1" presStyleCnt="2">
        <dgm:presLayoutVars>
          <dgm:bulletEnabled val="1"/>
        </dgm:presLayoutVars>
      </dgm:prSet>
      <dgm:spPr/>
    </dgm:pt>
  </dgm:ptLst>
  <dgm:cxnLst>
    <dgm:cxn modelId="{347E0F0C-E1DC-449F-B0A0-E201E5A4A54E}" srcId="{3E3AA7A9-96F4-4CA1-BD2E-740156190102}" destId="{C5F263CE-2251-41BD-9954-CF6BE1EDD888}" srcOrd="1" destOrd="0" parTransId="{681A7C46-2E70-4CB4-9A38-E3F0FD2D708F}" sibTransId="{80505DC2-6A0F-48C8-BA0C-9AE3D2ED98B0}"/>
    <dgm:cxn modelId="{5900EF14-EA74-4AA2-87C3-4CA5D196C14B}" type="presOf" srcId="{ECC5910C-C1A1-4997-94BE-5D5FBEE4BD27}" destId="{23109B9A-B86F-43D7-9AD9-D5442E6773DB}" srcOrd="0" destOrd="0" presId="urn:diagrams.loki3.com/BracketList"/>
    <dgm:cxn modelId="{BF6F5047-D72E-4265-A414-30529D962FA0}" srcId="{3E3AA7A9-96F4-4CA1-BD2E-740156190102}" destId="{ECC5910C-C1A1-4997-94BE-5D5FBEE4BD27}" srcOrd="0" destOrd="0" parTransId="{D238C67D-44C3-41C1-A2D3-41AC9B666E6A}" sibTransId="{D96A5F54-7F5D-47F7-884E-380701E0C607}"/>
    <dgm:cxn modelId="{533A334A-AEE2-4D60-96E8-8CC089A83819}" srcId="{C5F263CE-2251-41BD-9954-CF6BE1EDD888}" destId="{9D610B84-678B-4860-96BE-A639DB832B7C}" srcOrd="0" destOrd="0" parTransId="{4B65667A-22E9-4E38-972E-ADD847189368}" sibTransId="{472285D7-F3E7-4513-B1EE-4B49A8B213E4}"/>
    <dgm:cxn modelId="{EB70EF6A-E6DF-449C-AC49-D34B036E4CE4}" type="presOf" srcId="{9D610B84-678B-4860-96BE-A639DB832B7C}" destId="{927E756D-A741-43F7-8A25-552172445967}" srcOrd="0" destOrd="0" presId="urn:diagrams.loki3.com/BracketList"/>
    <dgm:cxn modelId="{D02E74D4-453A-4A4D-A7ED-13E0072DB82C}" type="presOf" srcId="{3E3AA7A9-96F4-4CA1-BD2E-740156190102}" destId="{FDF874A0-5CB2-4654-A023-F0AAFC0187E7}" srcOrd="0" destOrd="0" presId="urn:diagrams.loki3.com/BracketList"/>
    <dgm:cxn modelId="{B32A14E1-5669-4553-9447-9804397CB5E1}" type="presOf" srcId="{C5F263CE-2251-41BD-9954-CF6BE1EDD888}" destId="{52800C32-3C51-489E-AE53-E072114A6A30}" srcOrd="0" destOrd="0" presId="urn:diagrams.loki3.com/BracketList"/>
    <dgm:cxn modelId="{701957E7-5F93-41E2-B886-FCEE744730DE}" srcId="{ECC5910C-C1A1-4997-94BE-5D5FBEE4BD27}" destId="{EB7845B6-A301-4CC7-9DED-E704B4CE071D}" srcOrd="0" destOrd="0" parTransId="{A63CE299-DADD-49D6-98AA-895E4AE454A2}" sibTransId="{8624EDC5-8962-4DB6-B8B6-56FF4673AE21}"/>
    <dgm:cxn modelId="{FD532CE9-8A1A-49D3-AD60-96F7EF591D3F}" type="presOf" srcId="{EB7845B6-A301-4CC7-9DED-E704B4CE071D}" destId="{629F5161-2AF9-4659-BCF2-3B93C958E6AF}" srcOrd="0" destOrd="0" presId="urn:diagrams.loki3.com/BracketList"/>
    <dgm:cxn modelId="{A933C8C8-8633-4AD1-8FD6-341CFA77F426}" type="presParOf" srcId="{FDF874A0-5CB2-4654-A023-F0AAFC0187E7}" destId="{F55DE1AA-D963-4886-9C22-D0FB957A547E}" srcOrd="0" destOrd="0" presId="urn:diagrams.loki3.com/BracketList"/>
    <dgm:cxn modelId="{CF0C9CA1-75D9-45DD-B45A-A071CBA47787}" type="presParOf" srcId="{F55DE1AA-D963-4886-9C22-D0FB957A547E}" destId="{23109B9A-B86F-43D7-9AD9-D5442E6773DB}" srcOrd="0" destOrd="0" presId="urn:diagrams.loki3.com/BracketList"/>
    <dgm:cxn modelId="{D30B255E-1426-4760-98DB-2A171A4EBC3B}" type="presParOf" srcId="{F55DE1AA-D963-4886-9C22-D0FB957A547E}" destId="{34F154BB-784B-4340-B080-C929A8F15B2F}" srcOrd="1" destOrd="0" presId="urn:diagrams.loki3.com/BracketList"/>
    <dgm:cxn modelId="{3D9DC095-3AFF-4255-B69B-80FC2AEA0320}" type="presParOf" srcId="{F55DE1AA-D963-4886-9C22-D0FB957A547E}" destId="{8E36F374-3A5F-4A9C-911D-4108E7CC1160}" srcOrd="2" destOrd="0" presId="urn:diagrams.loki3.com/BracketList"/>
    <dgm:cxn modelId="{A0EC1CA4-4FB4-43FD-91DF-E0C719A47840}" type="presParOf" srcId="{F55DE1AA-D963-4886-9C22-D0FB957A547E}" destId="{629F5161-2AF9-4659-BCF2-3B93C958E6AF}" srcOrd="3" destOrd="0" presId="urn:diagrams.loki3.com/BracketList"/>
    <dgm:cxn modelId="{20E53C4D-AA8C-41F7-B93F-79F65D282263}" type="presParOf" srcId="{FDF874A0-5CB2-4654-A023-F0AAFC0187E7}" destId="{3142A52D-2E4A-47C8-8B55-27427CB87D6C}" srcOrd="1" destOrd="0" presId="urn:diagrams.loki3.com/BracketList"/>
    <dgm:cxn modelId="{198A2A76-97BF-4663-9AC7-A9B9E2680A7C}" type="presParOf" srcId="{FDF874A0-5CB2-4654-A023-F0AAFC0187E7}" destId="{EF9B8D4F-7B9A-4917-BBFE-EB7AA967F65F}" srcOrd="2" destOrd="0" presId="urn:diagrams.loki3.com/BracketList"/>
    <dgm:cxn modelId="{16CD02EC-3EF0-469C-A80F-FFB40266404C}" type="presParOf" srcId="{EF9B8D4F-7B9A-4917-BBFE-EB7AA967F65F}" destId="{52800C32-3C51-489E-AE53-E072114A6A30}" srcOrd="0" destOrd="0" presId="urn:diagrams.loki3.com/BracketList"/>
    <dgm:cxn modelId="{80B2F3C3-E8A4-4791-9FAF-DD52EEB5BC90}" type="presParOf" srcId="{EF9B8D4F-7B9A-4917-BBFE-EB7AA967F65F}" destId="{6AE7BE96-C693-4CDC-9181-B6A24B35EB07}" srcOrd="1" destOrd="0" presId="urn:diagrams.loki3.com/BracketList"/>
    <dgm:cxn modelId="{E154892D-24B7-409E-BD3F-D9F659716CB4}" type="presParOf" srcId="{EF9B8D4F-7B9A-4917-BBFE-EB7AA967F65F}" destId="{B83D0CB0-2877-4552-90F6-AAC5DBAA8BA0}" srcOrd="2" destOrd="0" presId="urn:diagrams.loki3.com/BracketList"/>
    <dgm:cxn modelId="{1E59145E-DDDC-4E78-B6E4-FE99C20215D7}" type="presParOf" srcId="{EF9B8D4F-7B9A-4917-BBFE-EB7AA967F65F}" destId="{927E756D-A741-43F7-8A25-55217244596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CAAFA-90E9-4B77-A906-843CD070397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7046D-F2EE-4BC5-A80D-22556CC87A1D}">
      <dgm:prSet phldrT="[Text]"/>
      <dgm:spPr/>
      <dgm:t>
        <a:bodyPr/>
        <a:lstStyle/>
        <a:p>
          <a:r>
            <a:rPr lang="en-US" dirty="0" err="1"/>
            <a:t>Obs</a:t>
          </a:r>
          <a:r>
            <a:rPr lang="en-US" dirty="0"/>
            <a:t> 1</a:t>
          </a:r>
        </a:p>
      </dgm:t>
    </dgm:pt>
    <dgm:pt modelId="{7F608EEB-BAE4-4235-8940-5118166AE22A}" type="parTrans" cxnId="{89FB2CF5-E2F0-4648-A130-D68B65268873}">
      <dgm:prSet/>
      <dgm:spPr/>
      <dgm:t>
        <a:bodyPr/>
        <a:lstStyle/>
        <a:p>
          <a:endParaRPr lang="en-US"/>
        </a:p>
      </dgm:t>
    </dgm:pt>
    <dgm:pt modelId="{CBDA71B3-87E1-4DA4-974E-F344CAC98B99}" type="sibTrans" cxnId="{89FB2CF5-E2F0-4648-A130-D68B65268873}">
      <dgm:prSet/>
      <dgm:spPr/>
      <dgm:t>
        <a:bodyPr/>
        <a:lstStyle/>
        <a:p>
          <a:endParaRPr lang="en-US"/>
        </a:p>
      </dgm:t>
    </dgm:pt>
    <dgm:pt modelId="{D705B720-3D83-414F-A231-50FC682A9DF3}">
      <dgm:prSet phldrT="[Text]"/>
      <dgm:spPr/>
      <dgm:t>
        <a:bodyPr/>
        <a:lstStyle/>
        <a:p>
          <a:r>
            <a:rPr lang="en-US" dirty="0"/>
            <a:t>¿</a:t>
          </a:r>
          <a:r>
            <a:rPr lang="en-US" dirty="0" err="1"/>
            <a:t>Porque</a:t>
          </a:r>
          <a:r>
            <a:rPr lang="en-US" dirty="0"/>
            <a:t> el </a:t>
          </a:r>
          <a:r>
            <a:rPr lang="en-US" dirty="0" err="1"/>
            <a:t>segmentador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de 100 a 500?</a:t>
          </a:r>
        </a:p>
      </dgm:t>
    </dgm:pt>
    <dgm:pt modelId="{2E50ADD8-5029-4B8A-8DAF-9A6A1CB19EF1}" type="parTrans" cxnId="{8B33A584-0C50-4B82-8F15-745332391D6A}">
      <dgm:prSet/>
      <dgm:spPr/>
      <dgm:t>
        <a:bodyPr/>
        <a:lstStyle/>
        <a:p>
          <a:endParaRPr lang="en-US"/>
        </a:p>
      </dgm:t>
    </dgm:pt>
    <dgm:pt modelId="{1D35DCA8-C74B-4EA7-93DE-4B52050FBBAE}" type="sibTrans" cxnId="{8B33A584-0C50-4B82-8F15-745332391D6A}">
      <dgm:prSet/>
      <dgm:spPr/>
      <dgm:t>
        <a:bodyPr/>
        <a:lstStyle/>
        <a:p>
          <a:endParaRPr lang="en-US"/>
        </a:p>
      </dgm:t>
    </dgm:pt>
    <dgm:pt modelId="{8A15C8F0-698B-4F98-A299-7B2906346E4D}">
      <dgm:prSet phldrT="[Text]"/>
      <dgm:spPr/>
      <dgm:t>
        <a:bodyPr/>
        <a:lstStyle/>
        <a:p>
          <a:r>
            <a:rPr lang="en-US" dirty="0"/>
            <a:t>Si el total es 1450 y el </a:t>
          </a:r>
          <a:r>
            <a:rPr lang="en-US" dirty="0" err="1"/>
            <a:t>menor</a:t>
          </a:r>
          <a:r>
            <a:rPr lang="en-US" dirty="0"/>
            <a:t> es 600 ¿no </a:t>
          </a:r>
          <a:r>
            <a:rPr lang="en-US" dirty="0" err="1"/>
            <a:t>debería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de 600 a 1450?</a:t>
          </a:r>
        </a:p>
      </dgm:t>
    </dgm:pt>
    <dgm:pt modelId="{64282DEA-609A-415F-A250-CDCC0837667C}" type="parTrans" cxnId="{4E0FA61F-5BB9-4595-B57D-1D31CFF2B1B4}">
      <dgm:prSet/>
      <dgm:spPr/>
      <dgm:t>
        <a:bodyPr/>
        <a:lstStyle/>
        <a:p>
          <a:endParaRPr lang="en-US"/>
        </a:p>
      </dgm:t>
    </dgm:pt>
    <dgm:pt modelId="{9F3D6E50-B3C6-4C53-9756-089B72453379}" type="sibTrans" cxnId="{4E0FA61F-5BB9-4595-B57D-1D31CFF2B1B4}">
      <dgm:prSet/>
      <dgm:spPr/>
      <dgm:t>
        <a:bodyPr/>
        <a:lstStyle/>
        <a:p>
          <a:endParaRPr lang="en-US"/>
        </a:p>
      </dgm:t>
    </dgm:pt>
    <dgm:pt modelId="{4D12EF6B-E321-4B94-B313-EB009FD49836}">
      <dgm:prSet phldrT="[Text]"/>
      <dgm:spPr/>
      <dgm:t>
        <a:bodyPr/>
        <a:lstStyle/>
        <a:p>
          <a:r>
            <a:rPr lang="en-US" dirty="0" err="1"/>
            <a:t>Obs</a:t>
          </a:r>
          <a:r>
            <a:rPr lang="en-US" dirty="0"/>
            <a:t> 2</a:t>
          </a:r>
        </a:p>
      </dgm:t>
    </dgm:pt>
    <dgm:pt modelId="{C01D67ED-65EA-4E30-B2A5-2CFFDF6D3450}" type="parTrans" cxnId="{9EB200F1-1893-4BD9-9EC7-25E9BD474C7B}">
      <dgm:prSet/>
      <dgm:spPr/>
      <dgm:t>
        <a:bodyPr/>
        <a:lstStyle/>
        <a:p>
          <a:endParaRPr lang="en-US"/>
        </a:p>
      </dgm:t>
    </dgm:pt>
    <dgm:pt modelId="{A768C244-F880-4F34-9FC4-0D5865FB68F0}" type="sibTrans" cxnId="{9EB200F1-1893-4BD9-9EC7-25E9BD474C7B}">
      <dgm:prSet/>
      <dgm:spPr/>
      <dgm:t>
        <a:bodyPr/>
        <a:lstStyle/>
        <a:p>
          <a:endParaRPr lang="en-US"/>
        </a:p>
      </dgm:t>
    </dgm:pt>
    <dgm:pt modelId="{99F8C418-28C7-4FCF-B1E8-F26FE9877EE3}">
      <dgm:prSet phldrT="[Text]"/>
      <dgm:spPr/>
      <dgm:t>
        <a:bodyPr/>
        <a:lstStyle/>
        <a:p>
          <a:r>
            <a:rPr lang="en-US" dirty="0"/>
            <a:t>¿</a:t>
          </a:r>
          <a:r>
            <a:rPr lang="en-US" dirty="0" err="1"/>
            <a:t>Porque</a:t>
          </a:r>
          <a:r>
            <a:rPr lang="en-US" dirty="0"/>
            <a:t> </a:t>
          </a:r>
          <a:r>
            <a:rPr lang="en-US" dirty="0" err="1"/>
            <a:t>aparecen</a:t>
          </a:r>
          <a:r>
            <a:rPr lang="en-US" dirty="0"/>
            <a:t> </a:t>
          </a:r>
          <a:r>
            <a:rPr lang="en-US" dirty="0" err="1"/>
            <a:t>datos</a:t>
          </a:r>
          <a:r>
            <a:rPr lang="en-US" dirty="0"/>
            <a:t>?</a:t>
          </a:r>
        </a:p>
      </dgm:t>
    </dgm:pt>
    <dgm:pt modelId="{65E7BA24-40AB-4475-A1FF-F3D3CEDB2D36}" type="parTrans" cxnId="{5685DAB5-3286-4226-B70B-ECF83A479675}">
      <dgm:prSet/>
      <dgm:spPr/>
      <dgm:t>
        <a:bodyPr/>
        <a:lstStyle/>
        <a:p>
          <a:endParaRPr lang="en-US"/>
        </a:p>
      </dgm:t>
    </dgm:pt>
    <dgm:pt modelId="{14C415DE-CA9D-4CFF-819D-839E066A36D4}" type="sibTrans" cxnId="{5685DAB5-3286-4226-B70B-ECF83A479675}">
      <dgm:prSet/>
      <dgm:spPr/>
      <dgm:t>
        <a:bodyPr/>
        <a:lstStyle/>
        <a:p>
          <a:endParaRPr lang="en-US"/>
        </a:p>
      </dgm:t>
    </dgm:pt>
    <dgm:pt modelId="{282533E0-3C05-41B8-A718-8CFC18902BDA}">
      <dgm:prSet phldrT="[Text]"/>
      <dgm:spPr/>
      <dgm:t>
        <a:bodyPr/>
        <a:lstStyle/>
        <a:p>
          <a:r>
            <a:rPr lang="en-US" dirty="0"/>
            <a:t>Si el </a:t>
          </a:r>
          <a:r>
            <a:rPr lang="en-US" dirty="0" err="1"/>
            <a:t>filtro</a:t>
          </a:r>
          <a:r>
            <a:rPr lang="en-US" dirty="0"/>
            <a:t> </a:t>
          </a:r>
          <a:r>
            <a:rPr lang="en-US" dirty="0" err="1"/>
            <a:t>está</a:t>
          </a:r>
          <a:r>
            <a:rPr lang="en-US" dirty="0"/>
            <a:t> </a:t>
          </a:r>
          <a:r>
            <a:rPr lang="en-US" dirty="0" err="1"/>
            <a:t>afectando</a:t>
          </a:r>
          <a:r>
            <a:rPr lang="en-US" dirty="0"/>
            <a:t> a la </a:t>
          </a:r>
          <a:r>
            <a:rPr lang="en-US" dirty="0" err="1"/>
            <a:t>tabla</a:t>
          </a:r>
          <a:r>
            <a:rPr lang="en-US" dirty="0"/>
            <a:t> y solo 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mostrar</a:t>
          </a:r>
          <a:r>
            <a:rPr lang="en-US" dirty="0"/>
            <a:t> </a:t>
          </a:r>
          <a:r>
            <a:rPr lang="en-US" dirty="0" err="1"/>
            <a:t>valores</a:t>
          </a:r>
          <a:r>
            <a:rPr lang="en-US" dirty="0"/>
            <a:t> de 100 a 500, no </a:t>
          </a:r>
          <a:r>
            <a:rPr lang="en-US" dirty="0" err="1"/>
            <a:t>debiera</a:t>
          </a:r>
          <a:r>
            <a:rPr lang="en-US" dirty="0"/>
            <a:t> </a:t>
          </a:r>
          <a:r>
            <a:rPr lang="en-US" dirty="0" err="1"/>
            <a:t>aparecer</a:t>
          </a:r>
          <a:r>
            <a:rPr lang="en-US" dirty="0"/>
            <a:t> </a:t>
          </a:r>
          <a:r>
            <a:rPr lang="en-US" dirty="0" err="1"/>
            <a:t>ni</a:t>
          </a:r>
          <a:r>
            <a:rPr lang="en-US" dirty="0"/>
            <a:t> </a:t>
          </a:r>
          <a:r>
            <a:rPr lang="en-US" dirty="0" err="1"/>
            <a:t>españa</a:t>
          </a:r>
          <a:r>
            <a:rPr lang="en-US" dirty="0"/>
            <a:t> con 600 </a:t>
          </a:r>
          <a:r>
            <a:rPr lang="en-US" dirty="0" err="1"/>
            <a:t>ni</a:t>
          </a:r>
          <a:r>
            <a:rPr lang="en-US" dirty="0"/>
            <a:t> </a:t>
          </a:r>
          <a:r>
            <a:rPr lang="en-US" dirty="0" err="1"/>
            <a:t>suiza</a:t>
          </a:r>
          <a:r>
            <a:rPr lang="en-US" dirty="0"/>
            <a:t> con 580</a:t>
          </a:r>
        </a:p>
      </dgm:t>
    </dgm:pt>
    <dgm:pt modelId="{E46C46A5-8E48-441A-992C-A076F59E1C7C}" type="parTrans" cxnId="{765DDB62-18DA-49FC-9672-EA9DD7018CCD}">
      <dgm:prSet/>
      <dgm:spPr/>
      <dgm:t>
        <a:bodyPr/>
        <a:lstStyle/>
        <a:p>
          <a:endParaRPr lang="en-US"/>
        </a:p>
      </dgm:t>
    </dgm:pt>
    <dgm:pt modelId="{200C2876-B82E-495F-B839-C4C78C2CC3A6}" type="sibTrans" cxnId="{765DDB62-18DA-49FC-9672-EA9DD7018CCD}">
      <dgm:prSet/>
      <dgm:spPr/>
      <dgm:t>
        <a:bodyPr/>
        <a:lstStyle/>
        <a:p>
          <a:endParaRPr lang="en-US"/>
        </a:p>
      </dgm:t>
    </dgm:pt>
    <dgm:pt modelId="{29C4273D-CC2E-4A1D-A4C3-0D476B71BAB2}" type="pres">
      <dgm:prSet presAssocID="{112CAAFA-90E9-4B77-A906-843CD070397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B218CE6-9FCC-4112-9BE0-2E8B8F2BEB01}" type="pres">
      <dgm:prSet presAssocID="{1707046D-F2EE-4BC5-A80D-22556CC87A1D}" presName="composite" presStyleCnt="0"/>
      <dgm:spPr/>
    </dgm:pt>
    <dgm:pt modelId="{FD341D51-F409-4B5F-A0D1-31A0B210FE1B}" type="pres">
      <dgm:prSet presAssocID="{1707046D-F2EE-4BC5-A80D-22556CC87A1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6BF8E6D-35EE-47E0-8D7D-37723F9D31C1}" type="pres">
      <dgm:prSet presAssocID="{1707046D-F2EE-4BC5-A80D-22556CC87A1D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0526533-5158-4EF8-8ADF-CD4DFC095A26}" type="pres">
      <dgm:prSet presAssocID="{1707046D-F2EE-4BC5-A80D-22556CC87A1D}" presName="Accent" presStyleLbl="parChTrans1D1" presStyleIdx="0" presStyleCnt="2"/>
      <dgm:spPr/>
    </dgm:pt>
    <dgm:pt modelId="{93845D7E-0D71-4E06-8F68-F1AF3A0D1545}" type="pres">
      <dgm:prSet presAssocID="{1707046D-F2EE-4BC5-A80D-22556CC87A1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A267AD9-E5F2-4A00-B8C8-13BC306C1507}" type="pres">
      <dgm:prSet presAssocID="{CBDA71B3-87E1-4DA4-974E-F344CAC98B99}" presName="sibTrans" presStyleCnt="0"/>
      <dgm:spPr/>
    </dgm:pt>
    <dgm:pt modelId="{CD4F5C55-C543-4B35-9650-5E82A0BED5B4}" type="pres">
      <dgm:prSet presAssocID="{4D12EF6B-E321-4B94-B313-EB009FD49836}" presName="composite" presStyleCnt="0"/>
      <dgm:spPr/>
    </dgm:pt>
    <dgm:pt modelId="{32737E93-7914-4D4A-8ECB-1DFF32D4E561}" type="pres">
      <dgm:prSet presAssocID="{4D12EF6B-E321-4B94-B313-EB009FD4983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AED233E-2794-478E-999C-EA65AD8967D2}" type="pres">
      <dgm:prSet presAssocID="{4D12EF6B-E321-4B94-B313-EB009FD49836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B0C537C5-8DA4-478A-A207-D73377E894ED}" type="pres">
      <dgm:prSet presAssocID="{4D12EF6B-E321-4B94-B313-EB009FD49836}" presName="Accent" presStyleLbl="parChTrans1D1" presStyleIdx="1" presStyleCnt="2"/>
      <dgm:spPr/>
    </dgm:pt>
    <dgm:pt modelId="{469B84CF-35F1-4BF3-AEE6-3BAC10068AFF}" type="pres">
      <dgm:prSet presAssocID="{4D12EF6B-E321-4B94-B313-EB009FD49836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0FA61F-5BB9-4595-B57D-1D31CFF2B1B4}" srcId="{1707046D-F2EE-4BC5-A80D-22556CC87A1D}" destId="{8A15C8F0-698B-4F98-A299-7B2906346E4D}" srcOrd="1" destOrd="0" parTransId="{64282DEA-609A-415F-A250-CDCC0837667C}" sibTransId="{9F3D6E50-B3C6-4C53-9756-089B72453379}"/>
    <dgm:cxn modelId="{1384855C-1C4D-4266-AA89-1AC40D545FF8}" type="presOf" srcId="{D705B720-3D83-414F-A231-50FC682A9DF3}" destId="{FD341D51-F409-4B5F-A0D1-31A0B210FE1B}" srcOrd="0" destOrd="0" presId="urn:microsoft.com/office/officeart/2011/layout/TabList"/>
    <dgm:cxn modelId="{765DDB62-18DA-49FC-9672-EA9DD7018CCD}" srcId="{4D12EF6B-E321-4B94-B313-EB009FD49836}" destId="{282533E0-3C05-41B8-A718-8CFC18902BDA}" srcOrd="1" destOrd="0" parTransId="{E46C46A5-8E48-441A-992C-A076F59E1C7C}" sibTransId="{200C2876-B82E-495F-B839-C4C78C2CC3A6}"/>
    <dgm:cxn modelId="{3AC16E4A-82BD-4BC1-9453-5D042624DF94}" type="presOf" srcId="{282533E0-3C05-41B8-A718-8CFC18902BDA}" destId="{469B84CF-35F1-4BF3-AEE6-3BAC10068AFF}" srcOrd="0" destOrd="0" presId="urn:microsoft.com/office/officeart/2011/layout/TabList"/>
    <dgm:cxn modelId="{E7926659-8C4E-455F-859C-335689E68096}" type="presOf" srcId="{99F8C418-28C7-4FCF-B1E8-F26FE9877EE3}" destId="{32737E93-7914-4D4A-8ECB-1DFF32D4E561}" srcOrd="0" destOrd="0" presId="urn:microsoft.com/office/officeart/2011/layout/TabList"/>
    <dgm:cxn modelId="{8B33A584-0C50-4B82-8F15-745332391D6A}" srcId="{1707046D-F2EE-4BC5-A80D-22556CC87A1D}" destId="{D705B720-3D83-414F-A231-50FC682A9DF3}" srcOrd="0" destOrd="0" parTransId="{2E50ADD8-5029-4B8A-8DAF-9A6A1CB19EF1}" sibTransId="{1D35DCA8-C74B-4EA7-93DE-4B52050FBBAE}"/>
    <dgm:cxn modelId="{5685DAB5-3286-4226-B70B-ECF83A479675}" srcId="{4D12EF6B-E321-4B94-B313-EB009FD49836}" destId="{99F8C418-28C7-4FCF-B1E8-F26FE9877EE3}" srcOrd="0" destOrd="0" parTransId="{65E7BA24-40AB-4475-A1FF-F3D3CEDB2D36}" sibTransId="{14C415DE-CA9D-4CFF-819D-839E066A36D4}"/>
    <dgm:cxn modelId="{F75F15CA-5B88-4E6B-BD9C-57D26CFACE80}" type="presOf" srcId="{1707046D-F2EE-4BC5-A80D-22556CC87A1D}" destId="{66BF8E6D-35EE-47E0-8D7D-37723F9D31C1}" srcOrd="0" destOrd="0" presId="urn:microsoft.com/office/officeart/2011/layout/TabList"/>
    <dgm:cxn modelId="{B2F375E1-88BD-4262-B928-4F12F5138E9F}" type="presOf" srcId="{8A15C8F0-698B-4F98-A299-7B2906346E4D}" destId="{93845D7E-0D71-4E06-8F68-F1AF3A0D1545}" srcOrd="0" destOrd="0" presId="urn:microsoft.com/office/officeart/2011/layout/TabList"/>
    <dgm:cxn modelId="{D844BCEB-D1B7-43E6-BBA2-373E32DACC7C}" type="presOf" srcId="{4D12EF6B-E321-4B94-B313-EB009FD49836}" destId="{BAED233E-2794-478E-999C-EA65AD8967D2}" srcOrd="0" destOrd="0" presId="urn:microsoft.com/office/officeart/2011/layout/TabList"/>
    <dgm:cxn modelId="{9EB200F1-1893-4BD9-9EC7-25E9BD474C7B}" srcId="{112CAAFA-90E9-4B77-A906-843CD0703970}" destId="{4D12EF6B-E321-4B94-B313-EB009FD49836}" srcOrd="1" destOrd="0" parTransId="{C01D67ED-65EA-4E30-B2A5-2CFFDF6D3450}" sibTransId="{A768C244-F880-4F34-9FC4-0D5865FB68F0}"/>
    <dgm:cxn modelId="{89FB2CF5-E2F0-4648-A130-D68B65268873}" srcId="{112CAAFA-90E9-4B77-A906-843CD0703970}" destId="{1707046D-F2EE-4BC5-A80D-22556CC87A1D}" srcOrd="0" destOrd="0" parTransId="{7F608EEB-BAE4-4235-8940-5118166AE22A}" sibTransId="{CBDA71B3-87E1-4DA4-974E-F344CAC98B99}"/>
    <dgm:cxn modelId="{1BE4A5F8-6F6F-4E5C-9300-CAB5AB520793}" type="presOf" srcId="{112CAAFA-90E9-4B77-A906-843CD0703970}" destId="{29C4273D-CC2E-4A1D-A4C3-0D476B71BAB2}" srcOrd="0" destOrd="0" presId="urn:microsoft.com/office/officeart/2011/layout/TabList"/>
    <dgm:cxn modelId="{81C9F422-9877-4AC1-99E8-A641E4CB09E8}" type="presParOf" srcId="{29C4273D-CC2E-4A1D-A4C3-0D476B71BAB2}" destId="{9B218CE6-9FCC-4112-9BE0-2E8B8F2BEB01}" srcOrd="0" destOrd="0" presId="urn:microsoft.com/office/officeart/2011/layout/TabList"/>
    <dgm:cxn modelId="{4C4A70BF-CEEA-4E1A-8191-9E32E4CE43BB}" type="presParOf" srcId="{9B218CE6-9FCC-4112-9BE0-2E8B8F2BEB01}" destId="{FD341D51-F409-4B5F-A0D1-31A0B210FE1B}" srcOrd="0" destOrd="0" presId="urn:microsoft.com/office/officeart/2011/layout/TabList"/>
    <dgm:cxn modelId="{22405031-FF09-4660-803D-C8EA41E6F6AC}" type="presParOf" srcId="{9B218CE6-9FCC-4112-9BE0-2E8B8F2BEB01}" destId="{66BF8E6D-35EE-47E0-8D7D-37723F9D31C1}" srcOrd="1" destOrd="0" presId="urn:microsoft.com/office/officeart/2011/layout/TabList"/>
    <dgm:cxn modelId="{7CE491AD-7166-4DAC-BB5D-67CA046B99C0}" type="presParOf" srcId="{9B218CE6-9FCC-4112-9BE0-2E8B8F2BEB01}" destId="{20526533-5158-4EF8-8ADF-CD4DFC095A26}" srcOrd="2" destOrd="0" presId="urn:microsoft.com/office/officeart/2011/layout/TabList"/>
    <dgm:cxn modelId="{47348F6F-B5E0-4C78-ACE3-AA7DA662A1CA}" type="presParOf" srcId="{29C4273D-CC2E-4A1D-A4C3-0D476B71BAB2}" destId="{93845D7E-0D71-4E06-8F68-F1AF3A0D1545}" srcOrd="1" destOrd="0" presId="urn:microsoft.com/office/officeart/2011/layout/TabList"/>
    <dgm:cxn modelId="{2E19E730-5B06-4BB4-A147-BB5B63E3B866}" type="presParOf" srcId="{29C4273D-CC2E-4A1D-A4C3-0D476B71BAB2}" destId="{DA267AD9-E5F2-4A00-B8C8-13BC306C1507}" srcOrd="2" destOrd="0" presId="urn:microsoft.com/office/officeart/2011/layout/TabList"/>
    <dgm:cxn modelId="{ACA0DF68-23B6-4102-8F60-853430F045DB}" type="presParOf" srcId="{29C4273D-CC2E-4A1D-A4C3-0D476B71BAB2}" destId="{CD4F5C55-C543-4B35-9650-5E82A0BED5B4}" srcOrd="3" destOrd="0" presId="urn:microsoft.com/office/officeart/2011/layout/TabList"/>
    <dgm:cxn modelId="{4465E114-7269-4E07-A671-D574F4577A60}" type="presParOf" srcId="{CD4F5C55-C543-4B35-9650-5E82A0BED5B4}" destId="{32737E93-7914-4D4A-8ECB-1DFF32D4E561}" srcOrd="0" destOrd="0" presId="urn:microsoft.com/office/officeart/2011/layout/TabList"/>
    <dgm:cxn modelId="{0EF07EF8-B6C5-4D39-9FEE-95197867FC23}" type="presParOf" srcId="{CD4F5C55-C543-4B35-9650-5E82A0BED5B4}" destId="{BAED233E-2794-478E-999C-EA65AD8967D2}" srcOrd="1" destOrd="0" presId="urn:microsoft.com/office/officeart/2011/layout/TabList"/>
    <dgm:cxn modelId="{695821CF-409B-4825-AD1A-BCEA5D75F38E}" type="presParOf" srcId="{CD4F5C55-C543-4B35-9650-5E82A0BED5B4}" destId="{B0C537C5-8DA4-478A-A207-D73377E894ED}" srcOrd="2" destOrd="0" presId="urn:microsoft.com/office/officeart/2011/layout/TabList"/>
    <dgm:cxn modelId="{2FCD59F0-E084-4684-A7C0-F1033B36DDE7}" type="presParOf" srcId="{29C4273D-CC2E-4A1D-A4C3-0D476B71BAB2}" destId="{469B84CF-35F1-4BF3-AEE6-3BAC10068AFF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F6C31F-127D-4BF6-AFC2-FBC11F546D99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7F815-00F6-418C-8380-6676E800F72D}">
      <dgm:prSet phldrT="[Text]"/>
      <dgm:spPr/>
      <dgm:t>
        <a:bodyPr/>
        <a:lstStyle/>
        <a:p>
          <a:r>
            <a:rPr lang="en-US" dirty="0" err="1"/>
            <a:t>Métricas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filtro</a:t>
          </a:r>
          <a:r>
            <a:rPr lang="en-US" dirty="0"/>
            <a:t> de </a:t>
          </a:r>
          <a:r>
            <a:rPr lang="en-US" dirty="0" err="1"/>
            <a:t>visuales</a:t>
          </a:r>
          <a:endParaRPr lang="en-US" dirty="0"/>
        </a:p>
      </dgm:t>
    </dgm:pt>
    <dgm:pt modelId="{B3405DBC-5496-43D0-BFC0-ED9477447931}" type="parTrans" cxnId="{6B06E1C6-2BE6-4085-9496-50216568AEE7}">
      <dgm:prSet/>
      <dgm:spPr/>
      <dgm:t>
        <a:bodyPr/>
        <a:lstStyle/>
        <a:p>
          <a:endParaRPr lang="en-US"/>
        </a:p>
      </dgm:t>
    </dgm:pt>
    <dgm:pt modelId="{68F7A2B5-CA7C-4539-89E6-6867E0B11CFB}" type="sibTrans" cxnId="{6B06E1C6-2BE6-4085-9496-50216568AEE7}">
      <dgm:prSet/>
      <dgm:spPr/>
      <dgm:t>
        <a:bodyPr/>
        <a:lstStyle/>
        <a:p>
          <a:endParaRPr lang="en-US"/>
        </a:p>
      </dgm:t>
    </dgm:pt>
    <dgm:pt modelId="{D24308A8-CFCB-4CB7-828F-E4CEF3A9ADF2}">
      <dgm:prSet phldrT="[Text]"/>
      <dgm:spPr/>
      <dgm:t>
        <a:bodyPr/>
        <a:lstStyle/>
        <a:p>
          <a:r>
            <a:rPr lang="en-US" dirty="0"/>
            <a:t>Los slicers son </a:t>
          </a:r>
          <a:r>
            <a:rPr lang="en-US" dirty="0" err="1"/>
            <a:t>visuales</a:t>
          </a:r>
          <a:endParaRPr lang="en-US" dirty="0"/>
        </a:p>
      </dgm:t>
    </dgm:pt>
    <dgm:pt modelId="{26FE4875-B41A-43B3-B476-8BFA40C51172}" type="parTrans" cxnId="{2E1087DD-26EC-4351-B99F-5EB737361EB1}">
      <dgm:prSet/>
      <dgm:spPr/>
      <dgm:t>
        <a:bodyPr/>
        <a:lstStyle/>
        <a:p>
          <a:endParaRPr lang="en-US"/>
        </a:p>
      </dgm:t>
    </dgm:pt>
    <dgm:pt modelId="{DE63E1B9-2056-4CD2-B7E2-B311E3390026}" type="sibTrans" cxnId="{2E1087DD-26EC-4351-B99F-5EB737361EB1}">
      <dgm:prSet/>
      <dgm:spPr/>
      <dgm:t>
        <a:bodyPr/>
        <a:lstStyle/>
        <a:p>
          <a:endParaRPr lang="en-US"/>
        </a:p>
      </dgm:t>
    </dgm:pt>
    <dgm:pt modelId="{F6856FD5-16F1-4E9F-B015-2F786F3BDC9E}">
      <dgm:prSet phldrT="[Text]"/>
      <dgm:spPr/>
      <dgm:t>
        <a:bodyPr/>
        <a:lstStyle/>
        <a:p>
          <a:r>
            <a:rPr lang="en-US" dirty="0" err="1"/>
            <a:t>Puedo</a:t>
          </a:r>
          <a:r>
            <a:rPr lang="en-US" dirty="0"/>
            <a:t> </a:t>
          </a:r>
          <a:r>
            <a:rPr lang="en-US" dirty="0" err="1"/>
            <a:t>usar</a:t>
          </a:r>
          <a:r>
            <a:rPr lang="en-US" dirty="0"/>
            <a:t> </a:t>
          </a:r>
          <a:r>
            <a:rPr lang="en-US" dirty="0" err="1"/>
            <a:t>metricas</a:t>
          </a:r>
          <a:r>
            <a:rPr lang="en-US" dirty="0"/>
            <a:t> para </a:t>
          </a:r>
          <a:r>
            <a:rPr lang="en-US" dirty="0" err="1"/>
            <a:t>elegir</a:t>
          </a:r>
          <a:r>
            <a:rPr lang="en-US" dirty="0"/>
            <a:t> los </a:t>
          </a:r>
          <a:r>
            <a:rPr lang="en-US" dirty="0" err="1"/>
            <a:t>datos</a:t>
          </a:r>
          <a:r>
            <a:rPr lang="en-US" dirty="0"/>
            <a:t> que 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filtrar</a:t>
          </a:r>
          <a:endParaRPr lang="en-US" dirty="0"/>
        </a:p>
      </dgm:t>
    </dgm:pt>
    <dgm:pt modelId="{A5618C5A-8CC6-4DDA-8663-D399E079320D}" type="parTrans" cxnId="{716F9AC8-4F4E-40F8-8AF1-EC962067532C}">
      <dgm:prSet/>
      <dgm:spPr/>
      <dgm:t>
        <a:bodyPr/>
        <a:lstStyle/>
        <a:p>
          <a:endParaRPr lang="en-US"/>
        </a:p>
      </dgm:t>
    </dgm:pt>
    <dgm:pt modelId="{CAD66D39-4EF5-4038-A684-23E5225F2ED2}" type="sibTrans" cxnId="{716F9AC8-4F4E-40F8-8AF1-EC962067532C}">
      <dgm:prSet/>
      <dgm:spPr/>
      <dgm:t>
        <a:bodyPr/>
        <a:lstStyle/>
        <a:p>
          <a:endParaRPr lang="en-US"/>
        </a:p>
      </dgm:t>
    </dgm:pt>
    <dgm:pt modelId="{C0355B24-5A4D-4ECA-89FB-293DD6E886BF}">
      <dgm:prSet phldrT="[Text]"/>
      <dgm:spPr/>
      <dgm:t>
        <a:bodyPr/>
        <a:lstStyle/>
        <a:p>
          <a:r>
            <a:rPr lang="en-US" dirty="0"/>
            <a:t>¡Un </a:t>
          </a:r>
          <a:r>
            <a:rPr lang="en-US" dirty="0" err="1"/>
            <a:t>montón</a:t>
          </a:r>
          <a:r>
            <a:rPr lang="en-US" dirty="0"/>
            <a:t> de </a:t>
          </a:r>
          <a:r>
            <a:rPr lang="en-US" dirty="0" err="1"/>
            <a:t>posibilidades</a:t>
          </a:r>
          <a:r>
            <a:rPr lang="en-US" dirty="0"/>
            <a:t>!</a:t>
          </a:r>
        </a:p>
      </dgm:t>
    </dgm:pt>
    <dgm:pt modelId="{AB840C9A-B37E-4447-BC42-68D6745567B7}" type="parTrans" cxnId="{531560B6-E66D-4A80-AF6B-6B345EB103E0}">
      <dgm:prSet/>
      <dgm:spPr/>
      <dgm:t>
        <a:bodyPr/>
        <a:lstStyle/>
        <a:p>
          <a:endParaRPr lang="en-US"/>
        </a:p>
      </dgm:t>
    </dgm:pt>
    <dgm:pt modelId="{09187FD8-0B89-4123-B416-AECC79464467}" type="sibTrans" cxnId="{531560B6-E66D-4A80-AF6B-6B345EB103E0}">
      <dgm:prSet/>
      <dgm:spPr/>
      <dgm:t>
        <a:bodyPr/>
        <a:lstStyle/>
        <a:p>
          <a:endParaRPr lang="en-US"/>
        </a:p>
      </dgm:t>
    </dgm:pt>
    <dgm:pt modelId="{503917B2-521E-468B-80AF-9EB7253B51CE}" type="pres">
      <dgm:prSet presAssocID="{A4F6C31F-127D-4BF6-AFC2-FBC11F546D99}" presName="Name0" presStyleCnt="0">
        <dgm:presLayoutVars>
          <dgm:chMax val="4"/>
          <dgm:resizeHandles val="exact"/>
        </dgm:presLayoutVars>
      </dgm:prSet>
      <dgm:spPr/>
    </dgm:pt>
    <dgm:pt modelId="{73159214-BAB3-473A-9C81-3DD8AAB2B031}" type="pres">
      <dgm:prSet presAssocID="{A4F6C31F-127D-4BF6-AFC2-FBC11F546D99}" presName="ellipse" presStyleLbl="trBgShp" presStyleIdx="0" presStyleCnt="1"/>
      <dgm:spPr/>
    </dgm:pt>
    <dgm:pt modelId="{45CF2BE4-FF5C-4177-ADB7-F06F7CA266FD}" type="pres">
      <dgm:prSet presAssocID="{A4F6C31F-127D-4BF6-AFC2-FBC11F546D99}" presName="arrow1" presStyleLbl="fgShp" presStyleIdx="0" presStyleCnt="1"/>
      <dgm:spPr/>
    </dgm:pt>
    <dgm:pt modelId="{5BF16D81-285A-4F5B-A39D-FE98E2662BFC}" type="pres">
      <dgm:prSet presAssocID="{A4F6C31F-127D-4BF6-AFC2-FBC11F546D99}" presName="rectangle" presStyleLbl="revTx" presStyleIdx="0" presStyleCnt="1">
        <dgm:presLayoutVars>
          <dgm:bulletEnabled val="1"/>
        </dgm:presLayoutVars>
      </dgm:prSet>
      <dgm:spPr/>
    </dgm:pt>
    <dgm:pt modelId="{50166000-7BA9-4A2A-B4F9-D11DE842F344}" type="pres">
      <dgm:prSet presAssocID="{D24308A8-CFCB-4CB7-828F-E4CEF3A9ADF2}" presName="item1" presStyleLbl="node1" presStyleIdx="0" presStyleCnt="3">
        <dgm:presLayoutVars>
          <dgm:bulletEnabled val="1"/>
        </dgm:presLayoutVars>
      </dgm:prSet>
      <dgm:spPr/>
    </dgm:pt>
    <dgm:pt modelId="{BBBA57E7-7F0E-40D2-9A89-C3AB6A71AD6E}" type="pres">
      <dgm:prSet presAssocID="{F6856FD5-16F1-4E9F-B015-2F786F3BDC9E}" presName="item2" presStyleLbl="node1" presStyleIdx="1" presStyleCnt="3">
        <dgm:presLayoutVars>
          <dgm:bulletEnabled val="1"/>
        </dgm:presLayoutVars>
      </dgm:prSet>
      <dgm:spPr/>
    </dgm:pt>
    <dgm:pt modelId="{D6B6F333-14D1-410A-8E10-4F5C77A3EA3A}" type="pres">
      <dgm:prSet presAssocID="{C0355B24-5A4D-4ECA-89FB-293DD6E886BF}" presName="item3" presStyleLbl="node1" presStyleIdx="2" presStyleCnt="3">
        <dgm:presLayoutVars>
          <dgm:bulletEnabled val="1"/>
        </dgm:presLayoutVars>
      </dgm:prSet>
      <dgm:spPr/>
    </dgm:pt>
    <dgm:pt modelId="{928CD28B-E6B1-44EA-BB9F-7973CB6569B1}" type="pres">
      <dgm:prSet presAssocID="{A4F6C31F-127D-4BF6-AFC2-FBC11F546D99}" presName="funnel" presStyleLbl="trAlignAcc1" presStyleIdx="0" presStyleCnt="1" custLinFactNeighborX="1008" custLinFactNeighborY="-1512"/>
      <dgm:spPr/>
    </dgm:pt>
  </dgm:ptLst>
  <dgm:cxnLst>
    <dgm:cxn modelId="{11AEA11B-3447-4B4F-874D-8B2FB06AD9E8}" type="presOf" srcId="{F6856FD5-16F1-4E9F-B015-2F786F3BDC9E}" destId="{50166000-7BA9-4A2A-B4F9-D11DE842F344}" srcOrd="0" destOrd="0" presId="urn:microsoft.com/office/officeart/2005/8/layout/funnel1"/>
    <dgm:cxn modelId="{C6FF1D1C-5599-4627-8AFE-0FA827C932CD}" type="presOf" srcId="{8A97F815-00F6-418C-8380-6676E800F72D}" destId="{D6B6F333-14D1-410A-8E10-4F5C77A3EA3A}" srcOrd="0" destOrd="0" presId="urn:microsoft.com/office/officeart/2005/8/layout/funnel1"/>
    <dgm:cxn modelId="{1D3E8925-8837-4217-ADE3-CFDE995AE4C8}" type="presOf" srcId="{C0355B24-5A4D-4ECA-89FB-293DD6E886BF}" destId="{5BF16D81-285A-4F5B-A39D-FE98E2662BFC}" srcOrd="0" destOrd="0" presId="urn:microsoft.com/office/officeart/2005/8/layout/funnel1"/>
    <dgm:cxn modelId="{98AA846A-B4B7-4F05-808B-E83C6E09112E}" type="presOf" srcId="{A4F6C31F-127D-4BF6-AFC2-FBC11F546D99}" destId="{503917B2-521E-468B-80AF-9EB7253B51CE}" srcOrd="0" destOrd="0" presId="urn:microsoft.com/office/officeart/2005/8/layout/funnel1"/>
    <dgm:cxn modelId="{E56C934B-3A4C-40A8-AE14-C07CCC5F8072}" type="presOf" srcId="{D24308A8-CFCB-4CB7-828F-E4CEF3A9ADF2}" destId="{BBBA57E7-7F0E-40D2-9A89-C3AB6A71AD6E}" srcOrd="0" destOrd="0" presId="urn:microsoft.com/office/officeart/2005/8/layout/funnel1"/>
    <dgm:cxn modelId="{531560B6-E66D-4A80-AF6B-6B345EB103E0}" srcId="{A4F6C31F-127D-4BF6-AFC2-FBC11F546D99}" destId="{C0355B24-5A4D-4ECA-89FB-293DD6E886BF}" srcOrd="3" destOrd="0" parTransId="{AB840C9A-B37E-4447-BC42-68D6745567B7}" sibTransId="{09187FD8-0B89-4123-B416-AECC79464467}"/>
    <dgm:cxn modelId="{6B06E1C6-2BE6-4085-9496-50216568AEE7}" srcId="{A4F6C31F-127D-4BF6-AFC2-FBC11F546D99}" destId="{8A97F815-00F6-418C-8380-6676E800F72D}" srcOrd="0" destOrd="0" parTransId="{B3405DBC-5496-43D0-BFC0-ED9477447931}" sibTransId="{68F7A2B5-CA7C-4539-89E6-6867E0B11CFB}"/>
    <dgm:cxn modelId="{716F9AC8-4F4E-40F8-8AF1-EC962067532C}" srcId="{A4F6C31F-127D-4BF6-AFC2-FBC11F546D99}" destId="{F6856FD5-16F1-4E9F-B015-2F786F3BDC9E}" srcOrd="2" destOrd="0" parTransId="{A5618C5A-8CC6-4DDA-8663-D399E079320D}" sibTransId="{CAD66D39-4EF5-4038-A684-23E5225F2ED2}"/>
    <dgm:cxn modelId="{2E1087DD-26EC-4351-B99F-5EB737361EB1}" srcId="{A4F6C31F-127D-4BF6-AFC2-FBC11F546D99}" destId="{D24308A8-CFCB-4CB7-828F-E4CEF3A9ADF2}" srcOrd="1" destOrd="0" parTransId="{26FE4875-B41A-43B3-B476-8BFA40C51172}" sibTransId="{DE63E1B9-2056-4CD2-B7E2-B311E3390026}"/>
    <dgm:cxn modelId="{C62F914C-3C9C-4D09-94A5-82777D883831}" type="presParOf" srcId="{503917B2-521E-468B-80AF-9EB7253B51CE}" destId="{73159214-BAB3-473A-9C81-3DD8AAB2B031}" srcOrd="0" destOrd="0" presId="urn:microsoft.com/office/officeart/2005/8/layout/funnel1"/>
    <dgm:cxn modelId="{9B7863AE-1204-4452-AA62-F764741CC2BC}" type="presParOf" srcId="{503917B2-521E-468B-80AF-9EB7253B51CE}" destId="{45CF2BE4-FF5C-4177-ADB7-F06F7CA266FD}" srcOrd="1" destOrd="0" presId="urn:microsoft.com/office/officeart/2005/8/layout/funnel1"/>
    <dgm:cxn modelId="{F8321047-D92C-425C-81F7-67710B8518EF}" type="presParOf" srcId="{503917B2-521E-468B-80AF-9EB7253B51CE}" destId="{5BF16D81-285A-4F5B-A39D-FE98E2662BFC}" srcOrd="2" destOrd="0" presId="urn:microsoft.com/office/officeart/2005/8/layout/funnel1"/>
    <dgm:cxn modelId="{91035AAC-AC6F-42EE-BC8E-05AAEFA69C9C}" type="presParOf" srcId="{503917B2-521E-468B-80AF-9EB7253B51CE}" destId="{50166000-7BA9-4A2A-B4F9-D11DE842F344}" srcOrd="3" destOrd="0" presId="urn:microsoft.com/office/officeart/2005/8/layout/funnel1"/>
    <dgm:cxn modelId="{E96DBD8F-2459-402A-98B1-7FE921073181}" type="presParOf" srcId="{503917B2-521E-468B-80AF-9EB7253B51CE}" destId="{BBBA57E7-7F0E-40D2-9A89-C3AB6A71AD6E}" srcOrd="4" destOrd="0" presId="urn:microsoft.com/office/officeart/2005/8/layout/funnel1"/>
    <dgm:cxn modelId="{6457AC8A-5E48-4189-80D1-DFD7CF90DDA7}" type="presParOf" srcId="{503917B2-521E-468B-80AF-9EB7253B51CE}" destId="{D6B6F333-14D1-410A-8E10-4F5C77A3EA3A}" srcOrd="5" destOrd="0" presId="urn:microsoft.com/office/officeart/2005/8/layout/funnel1"/>
    <dgm:cxn modelId="{530D68CA-289E-421D-94A5-5566B25EA184}" type="presParOf" srcId="{503917B2-521E-468B-80AF-9EB7253B51CE}" destId="{928CD28B-E6B1-44EA-BB9F-7973CB6569B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DFFA83-EEFD-4C6E-BE57-CD190106E61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104FB-EB5A-4C8E-811A-D38779A28488}">
      <dgm:prSet phldrT="[Text]"/>
      <dgm:spPr/>
      <dgm:t>
        <a:bodyPr/>
        <a:lstStyle/>
        <a:p>
          <a:r>
            <a:rPr lang="en-US" dirty="0" err="1"/>
            <a:t>Filtros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cascada</a:t>
          </a:r>
          <a:endParaRPr lang="en-US" dirty="0"/>
        </a:p>
      </dgm:t>
    </dgm:pt>
    <dgm:pt modelId="{0DC67793-86D2-48DA-AB9B-AB77BA69BE2A}" type="parTrans" cxnId="{EC0514ED-BAC1-4B3C-81BA-AAC568859BD2}">
      <dgm:prSet/>
      <dgm:spPr/>
      <dgm:t>
        <a:bodyPr/>
        <a:lstStyle/>
        <a:p>
          <a:endParaRPr lang="en-US"/>
        </a:p>
      </dgm:t>
    </dgm:pt>
    <dgm:pt modelId="{BC2905B8-8828-4C70-AD87-E4CF613CAA81}" type="sibTrans" cxnId="{EC0514ED-BAC1-4B3C-81BA-AAC568859BD2}">
      <dgm:prSet/>
      <dgm:spPr/>
      <dgm:t>
        <a:bodyPr/>
        <a:lstStyle/>
        <a:p>
          <a:endParaRPr lang="en-US"/>
        </a:p>
      </dgm:t>
    </dgm:pt>
    <dgm:pt modelId="{81081734-AB2C-4B2C-86FF-DBDEA0F9B47F}">
      <dgm:prSet phldrT="[Text]"/>
      <dgm:spPr/>
      <dgm:t>
        <a:bodyPr/>
        <a:lstStyle/>
        <a:p>
          <a:r>
            <a:rPr lang="en-US" dirty="0" err="1"/>
            <a:t>Filtros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cascada</a:t>
          </a:r>
          <a:endParaRPr lang="en-US" dirty="0"/>
        </a:p>
      </dgm:t>
    </dgm:pt>
    <dgm:pt modelId="{87257AA5-E839-4F55-A90C-E18F61C8ACB9}" type="parTrans" cxnId="{0729BEB4-6B1E-4768-9C48-A720C69408CB}">
      <dgm:prSet/>
      <dgm:spPr/>
      <dgm:t>
        <a:bodyPr/>
        <a:lstStyle/>
        <a:p>
          <a:endParaRPr lang="en-US"/>
        </a:p>
      </dgm:t>
    </dgm:pt>
    <dgm:pt modelId="{6D4CEE15-1772-44E3-AED5-9151522A0AC9}" type="sibTrans" cxnId="{0729BEB4-6B1E-4768-9C48-A720C69408CB}">
      <dgm:prSet/>
      <dgm:spPr/>
      <dgm:t>
        <a:bodyPr/>
        <a:lstStyle/>
        <a:p>
          <a:endParaRPr lang="en-US"/>
        </a:p>
      </dgm:t>
    </dgm:pt>
    <dgm:pt modelId="{067AC88F-EE67-48CE-BC9E-A92F076E6049}">
      <dgm:prSet phldrT="[Text]"/>
      <dgm:spPr/>
      <dgm:t>
        <a:bodyPr/>
        <a:lstStyle/>
        <a:p>
          <a:r>
            <a:rPr lang="en-US" dirty="0" err="1"/>
            <a:t>Diferentes</a:t>
          </a:r>
          <a:r>
            <a:rPr lang="en-US" dirty="0"/>
            <a:t> </a:t>
          </a:r>
          <a:r>
            <a:rPr lang="en-US" dirty="0" err="1"/>
            <a:t>tablas</a:t>
          </a:r>
          <a:endParaRPr lang="en-US" dirty="0"/>
        </a:p>
      </dgm:t>
    </dgm:pt>
    <dgm:pt modelId="{3736C3E8-2C38-49B8-841D-C23CE0D192A4}" type="parTrans" cxnId="{258BCEB8-102B-4B66-ACD3-4BA8E3E835BA}">
      <dgm:prSet/>
      <dgm:spPr/>
      <dgm:t>
        <a:bodyPr/>
        <a:lstStyle/>
        <a:p>
          <a:endParaRPr lang="en-US"/>
        </a:p>
      </dgm:t>
    </dgm:pt>
    <dgm:pt modelId="{C673843E-EA46-4EC1-967A-4F4032F8B991}" type="sibTrans" cxnId="{258BCEB8-102B-4B66-ACD3-4BA8E3E835BA}">
      <dgm:prSet/>
      <dgm:spPr/>
      <dgm:t>
        <a:bodyPr/>
        <a:lstStyle/>
        <a:p>
          <a:endParaRPr lang="en-US"/>
        </a:p>
      </dgm:t>
    </dgm:pt>
    <dgm:pt modelId="{E279A947-ED29-4C84-AD60-83D55DDADE3F}">
      <dgm:prSet phldrT="[Text]"/>
      <dgm:spPr/>
      <dgm:t>
        <a:bodyPr/>
        <a:lstStyle/>
        <a:p>
          <a:r>
            <a:rPr lang="en-US" dirty="0" err="1"/>
            <a:t>Obvios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son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misma</a:t>
          </a:r>
          <a:r>
            <a:rPr lang="en-US" dirty="0"/>
            <a:t> </a:t>
          </a:r>
          <a:r>
            <a:rPr lang="en-US" dirty="0" err="1"/>
            <a:t>tabla</a:t>
          </a:r>
          <a:endParaRPr lang="en-US" dirty="0"/>
        </a:p>
      </dgm:t>
    </dgm:pt>
    <dgm:pt modelId="{CA2913AF-30BF-4600-95CF-96F99A470B93}" type="parTrans" cxnId="{63780AB4-D8EC-42A4-A031-87BE1867C7FB}">
      <dgm:prSet/>
      <dgm:spPr/>
    </dgm:pt>
    <dgm:pt modelId="{36DAC979-C525-4AE7-AA79-B3ECC82CD9D1}" type="sibTrans" cxnId="{63780AB4-D8EC-42A4-A031-87BE1867C7FB}">
      <dgm:prSet/>
      <dgm:spPr/>
    </dgm:pt>
    <dgm:pt modelId="{C8E39A28-039C-42E2-8177-48C6472B9CC7}">
      <dgm:prSet phldrT="[Text]"/>
      <dgm:spPr/>
      <dgm:t>
        <a:bodyPr/>
        <a:lstStyle/>
        <a:p>
          <a:r>
            <a:rPr lang="en-US" dirty="0"/>
            <a:t>¿Relaciones </a:t>
          </a:r>
          <a:r>
            <a:rPr lang="en-US" dirty="0" err="1"/>
            <a:t>bidireccionales</a:t>
          </a:r>
          <a:r>
            <a:rPr lang="en-US" dirty="0"/>
            <a:t>?</a:t>
          </a:r>
        </a:p>
      </dgm:t>
    </dgm:pt>
    <dgm:pt modelId="{44CCE77E-3673-4542-BF2D-E7DBAD60122B}" type="parTrans" cxnId="{ADFA9CDB-2256-460E-9176-9C18948CFC4F}">
      <dgm:prSet/>
      <dgm:spPr/>
    </dgm:pt>
    <dgm:pt modelId="{23C2B407-14C8-46AE-AB73-158887D91EE4}" type="sibTrans" cxnId="{ADFA9CDB-2256-460E-9176-9C18948CFC4F}">
      <dgm:prSet/>
      <dgm:spPr/>
    </dgm:pt>
    <dgm:pt modelId="{D479FC81-FDB9-4520-B174-6FE305819813}">
      <dgm:prSet phldrT="[Text]"/>
      <dgm:spPr/>
      <dgm:t>
        <a:bodyPr/>
        <a:lstStyle/>
        <a:p>
          <a:r>
            <a:rPr lang="en-US" dirty="0" err="1"/>
            <a:t>Otras</a:t>
          </a:r>
          <a:r>
            <a:rPr lang="en-US" dirty="0"/>
            <a:t> </a:t>
          </a:r>
          <a:r>
            <a:rPr lang="en-US" dirty="0" err="1"/>
            <a:t>Alternativas</a:t>
          </a:r>
          <a:endParaRPr lang="en-US" dirty="0"/>
        </a:p>
      </dgm:t>
    </dgm:pt>
    <dgm:pt modelId="{EBC08434-60A8-46B2-B8E9-B60EC3B1867A}" type="parTrans" cxnId="{3A0ED6C7-AD85-48EA-82B8-E4D6EA04F8F6}">
      <dgm:prSet/>
      <dgm:spPr/>
    </dgm:pt>
    <dgm:pt modelId="{D336610D-538D-49E5-B12B-F8E737D8C207}" type="sibTrans" cxnId="{3A0ED6C7-AD85-48EA-82B8-E4D6EA04F8F6}">
      <dgm:prSet/>
      <dgm:spPr/>
    </dgm:pt>
    <dgm:pt modelId="{EB21F425-F5BB-49DF-AC47-47D9A4F3D467}">
      <dgm:prSet phldrT="[Text]"/>
      <dgm:spPr/>
      <dgm:t>
        <a:bodyPr/>
        <a:lstStyle/>
        <a:p>
          <a:endParaRPr lang="en-US" dirty="0"/>
        </a:p>
      </dgm:t>
    </dgm:pt>
    <dgm:pt modelId="{74855376-C976-47A1-8463-D8D1F520EA55}" type="parTrans" cxnId="{9E6C9815-9A57-4D12-94B6-325104420B25}">
      <dgm:prSet/>
      <dgm:spPr/>
    </dgm:pt>
    <dgm:pt modelId="{F297DF7F-3A43-4E4D-8EC4-ADFE3D711FD4}" type="sibTrans" cxnId="{9E6C9815-9A57-4D12-94B6-325104420B25}">
      <dgm:prSet/>
      <dgm:spPr/>
    </dgm:pt>
    <dgm:pt modelId="{823BDCD0-EF48-475D-8450-B7D3B0EF2067}" type="pres">
      <dgm:prSet presAssocID="{36DFFA83-EEFD-4C6E-BE57-CD190106E615}" presName="linear" presStyleCnt="0">
        <dgm:presLayoutVars>
          <dgm:animLvl val="lvl"/>
          <dgm:resizeHandles val="exact"/>
        </dgm:presLayoutVars>
      </dgm:prSet>
      <dgm:spPr/>
    </dgm:pt>
    <dgm:pt modelId="{566CA70A-CE12-487B-8857-31BD90ABB151}" type="pres">
      <dgm:prSet presAssocID="{4A3104FB-EB5A-4C8E-811A-D38779A284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C853A9-67D4-48E0-91B5-B736B6C4C012}" type="pres">
      <dgm:prSet presAssocID="{4A3104FB-EB5A-4C8E-811A-D38779A28488}" presName="childText" presStyleLbl="revTx" presStyleIdx="0" presStyleCnt="2">
        <dgm:presLayoutVars>
          <dgm:bulletEnabled val="1"/>
        </dgm:presLayoutVars>
      </dgm:prSet>
      <dgm:spPr/>
    </dgm:pt>
    <dgm:pt modelId="{F07BE5C3-C123-43B4-8F6C-E4BA611799F3}" type="pres">
      <dgm:prSet presAssocID="{81081734-AB2C-4B2C-86FF-DBDEA0F9B4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BE9985-20F6-48C6-BE49-C8F870872A45}" type="pres">
      <dgm:prSet presAssocID="{81081734-AB2C-4B2C-86FF-DBDEA0F9B47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E6C9815-9A57-4D12-94B6-325104420B25}" srcId="{067AC88F-EE67-48CE-BC9E-A92F076E6049}" destId="{EB21F425-F5BB-49DF-AC47-47D9A4F3D467}" srcOrd="2" destOrd="0" parTransId="{74855376-C976-47A1-8463-D8D1F520EA55}" sibTransId="{F297DF7F-3A43-4E4D-8EC4-ADFE3D711FD4}"/>
    <dgm:cxn modelId="{BFBF881A-6662-44FA-82BC-BC7474D3EB69}" type="presOf" srcId="{81081734-AB2C-4B2C-86FF-DBDEA0F9B47F}" destId="{F07BE5C3-C123-43B4-8F6C-E4BA611799F3}" srcOrd="0" destOrd="0" presId="urn:microsoft.com/office/officeart/2005/8/layout/vList2"/>
    <dgm:cxn modelId="{22D8EB86-6EC2-4D23-A6CD-3C4CEE6A472A}" type="presOf" srcId="{E279A947-ED29-4C84-AD60-83D55DDADE3F}" destId="{D6C853A9-67D4-48E0-91B5-B736B6C4C012}" srcOrd="0" destOrd="0" presId="urn:microsoft.com/office/officeart/2005/8/layout/vList2"/>
    <dgm:cxn modelId="{DBC94B8C-6834-4715-B390-106D106275E7}" type="presOf" srcId="{D479FC81-FDB9-4520-B174-6FE305819813}" destId="{17BE9985-20F6-48C6-BE49-C8F870872A45}" srcOrd="0" destOrd="2" presId="urn:microsoft.com/office/officeart/2005/8/layout/vList2"/>
    <dgm:cxn modelId="{67441F9A-1652-47F2-8FF2-52D760AB3EDA}" type="presOf" srcId="{36DFFA83-EEFD-4C6E-BE57-CD190106E615}" destId="{823BDCD0-EF48-475D-8450-B7D3B0EF2067}" srcOrd="0" destOrd="0" presId="urn:microsoft.com/office/officeart/2005/8/layout/vList2"/>
    <dgm:cxn modelId="{63780AB4-D8EC-42A4-A031-87BE1867C7FB}" srcId="{4A3104FB-EB5A-4C8E-811A-D38779A28488}" destId="{E279A947-ED29-4C84-AD60-83D55DDADE3F}" srcOrd="0" destOrd="0" parTransId="{CA2913AF-30BF-4600-95CF-96F99A470B93}" sibTransId="{36DAC979-C525-4AE7-AA79-B3ECC82CD9D1}"/>
    <dgm:cxn modelId="{4CC854B4-6A94-4BC1-BA96-D513597E8F57}" type="presOf" srcId="{C8E39A28-039C-42E2-8177-48C6472B9CC7}" destId="{17BE9985-20F6-48C6-BE49-C8F870872A45}" srcOrd="0" destOrd="1" presId="urn:microsoft.com/office/officeart/2005/8/layout/vList2"/>
    <dgm:cxn modelId="{0729BEB4-6B1E-4768-9C48-A720C69408CB}" srcId="{36DFFA83-EEFD-4C6E-BE57-CD190106E615}" destId="{81081734-AB2C-4B2C-86FF-DBDEA0F9B47F}" srcOrd="1" destOrd="0" parTransId="{87257AA5-E839-4F55-A90C-E18F61C8ACB9}" sibTransId="{6D4CEE15-1772-44E3-AED5-9151522A0AC9}"/>
    <dgm:cxn modelId="{258BCEB8-102B-4B66-ACD3-4BA8E3E835BA}" srcId="{81081734-AB2C-4B2C-86FF-DBDEA0F9B47F}" destId="{067AC88F-EE67-48CE-BC9E-A92F076E6049}" srcOrd="0" destOrd="0" parTransId="{3736C3E8-2C38-49B8-841D-C23CE0D192A4}" sibTransId="{C673843E-EA46-4EC1-967A-4F4032F8B991}"/>
    <dgm:cxn modelId="{3A0ED6C7-AD85-48EA-82B8-E4D6EA04F8F6}" srcId="{067AC88F-EE67-48CE-BC9E-A92F076E6049}" destId="{D479FC81-FDB9-4520-B174-6FE305819813}" srcOrd="1" destOrd="0" parTransId="{EBC08434-60A8-46B2-B8E9-B60EC3B1867A}" sibTransId="{D336610D-538D-49E5-B12B-F8E737D8C207}"/>
    <dgm:cxn modelId="{0BF0A5CB-972B-4EE4-8683-DDAD71D7818E}" type="presOf" srcId="{067AC88F-EE67-48CE-BC9E-A92F076E6049}" destId="{17BE9985-20F6-48C6-BE49-C8F870872A45}" srcOrd="0" destOrd="0" presId="urn:microsoft.com/office/officeart/2005/8/layout/vList2"/>
    <dgm:cxn modelId="{58BC66DA-A2A9-4388-9627-5E98E7C65826}" type="presOf" srcId="{4A3104FB-EB5A-4C8E-811A-D38779A28488}" destId="{566CA70A-CE12-487B-8857-31BD90ABB151}" srcOrd="0" destOrd="0" presId="urn:microsoft.com/office/officeart/2005/8/layout/vList2"/>
    <dgm:cxn modelId="{ADFA9CDB-2256-460E-9176-9C18948CFC4F}" srcId="{067AC88F-EE67-48CE-BC9E-A92F076E6049}" destId="{C8E39A28-039C-42E2-8177-48C6472B9CC7}" srcOrd="0" destOrd="0" parTransId="{44CCE77E-3673-4542-BF2D-E7DBAD60122B}" sibTransId="{23C2B407-14C8-46AE-AB73-158887D91EE4}"/>
    <dgm:cxn modelId="{577499E9-71AB-432A-9A72-C9238682BEC9}" type="presOf" srcId="{EB21F425-F5BB-49DF-AC47-47D9A4F3D467}" destId="{17BE9985-20F6-48C6-BE49-C8F870872A45}" srcOrd="0" destOrd="3" presId="urn:microsoft.com/office/officeart/2005/8/layout/vList2"/>
    <dgm:cxn modelId="{EC0514ED-BAC1-4B3C-81BA-AAC568859BD2}" srcId="{36DFFA83-EEFD-4C6E-BE57-CD190106E615}" destId="{4A3104FB-EB5A-4C8E-811A-D38779A28488}" srcOrd="0" destOrd="0" parTransId="{0DC67793-86D2-48DA-AB9B-AB77BA69BE2A}" sibTransId="{BC2905B8-8828-4C70-AD87-E4CF613CAA81}"/>
    <dgm:cxn modelId="{8109524C-F6CB-439A-A3D8-1B3F805CD7D5}" type="presParOf" srcId="{823BDCD0-EF48-475D-8450-B7D3B0EF2067}" destId="{566CA70A-CE12-487B-8857-31BD90ABB151}" srcOrd="0" destOrd="0" presId="urn:microsoft.com/office/officeart/2005/8/layout/vList2"/>
    <dgm:cxn modelId="{084947E3-1482-4196-9E12-321842D4953D}" type="presParOf" srcId="{823BDCD0-EF48-475D-8450-B7D3B0EF2067}" destId="{D6C853A9-67D4-48E0-91B5-B736B6C4C012}" srcOrd="1" destOrd="0" presId="urn:microsoft.com/office/officeart/2005/8/layout/vList2"/>
    <dgm:cxn modelId="{05FE95DB-5ADA-4725-8398-4755437E2484}" type="presParOf" srcId="{823BDCD0-EF48-475D-8450-B7D3B0EF2067}" destId="{F07BE5C3-C123-43B4-8F6C-E4BA611799F3}" srcOrd="2" destOrd="0" presId="urn:microsoft.com/office/officeart/2005/8/layout/vList2"/>
    <dgm:cxn modelId="{AD257DBB-A8CF-4A36-8B11-2B08AFE4FA6E}" type="presParOf" srcId="{823BDCD0-EF48-475D-8450-B7D3B0EF2067}" destId="{17BE9985-20F6-48C6-BE49-C8F870872A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FE0C59-BE57-4918-8745-1D01C38DB396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A9E908A-7705-4D4C-82CD-16D05B030D41}">
      <dgm:prSet phldrT="[Text]"/>
      <dgm:spPr/>
      <dgm:t>
        <a:bodyPr/>
        <a:lstStyle/>
        <a:p>
          <a:r>
            <a:rPr lang="en-US" dirty="0" err="1"/>
            <a:t>Filtros</a:t>
          </a:r>
          <a:r>
            <a:rPr lang="en-US" dirty="0"/>
            <a:t> </a:t>
          </a:r>
          <a:r>
            <a:rPr lang="en-US" dirty="0" err="1"/>
            <a:t>relacionados</a:t>
          </a:r>
          <a:r>
            <a:rPr lang="en-US" dirty="0"/>
            <a:t> con el </a:t>
          </a:r>
          <a:r>
            <a:rPr lang="en-US" dirty="0" err="1"/>
            <a:t>tiempo</a:t>
          </a:r>
          <a:endParaRPr lang="en-US" dirty="0"/>
        </a:p>
      </dgm:t>
    </dgm:pt>
    <dgm:pt modelId="{9E1DA368-9F72-468C-9B26-526A92FFDB6C}" type="parTrans" cxnId="{8D200E96-F13C-42A8-96EB-36F1649D6485}">
      <dgm:prSet/>
      <dgm:spPr/>
      <dgm:t>
        <a:bodyPr/>
        <a:lstStyle/>
        <a:p>
          <a:endParaRPr lang="en-US"/>
        </a:p>
      </dgm:t>
    </dgm:pt>
    <dgm:pt modelId="{6ED7C789-0295-4535-896F-5EA1CB23D985}" type="sibTrans" cxnId="{8D200E96-F13C-42A8-96EB-36F1649D6485}">
      <dgm:prSet/>
      <dgm:spPr/>
      <dgm:t>
        <a:bodyPr/>
        <a:lstStyle/>
        <a:p>
          <a:endParaRPr lang="en-US"/>
        </a:p>
      </dgm:t>
    </dgm:pt>
    <dgm:pt modelId="{6A122817-1D89-4E83-AF04-AB06407A452B}">
      <dgm:prSet phldrT="[Text]"/>
      <dgm:spPr/>
      <dgm:t>
        <a:bodyPr/>
        <a:lstStyle/>
        <a:p>
          <a:r>
            <a:rPr lang="en-US" dirty="0"/>
            <a:t>Los </a:t>
          </a:r>
          <a:r>
            <a:rPr lang="en-US" dirty="0" err="1"/>
            <a:t>cálculos</a:t>
          </a:r>
          <a:r>
            <a:rPr lang="en-US" dirty="0"/>
            <a:t> de </a:t>
          </a:r>
          <a:r>
            <a:rPr lang="en-US" dirty="0" err="1"/>
            <a:t>tiempo</a:t>
          </a:r>
          <a:r>
            <a:rPr lang="en-US" dirty="0"/>
            <a:t> </a:t>
          </a:r>
          <a:r>
            <a:rPr lang="en-US" dirty="0" err="1"/>
            <a:t>dependen</a:t>
          </a:r>
          <a:r>
            <a:rPr lang="en-US" dirty="0"/>
            <a:t> </a:t>
          </a:r>
          <a:r>
            <a:rPr lang="en-US" dirty="0" err="1"/>
            <a:t>siempre</a:t>
          </a:r>
          <a:r>
            <a:rPr lang="en-US" dirty="0"/>
            <a:t> de un </a:t>
          </a:r>
          <a:r>
            <a:rPr lang="en-US" dirty="0" err="1"/>
            <a:t>buen</a:t>
          </a:r>
          <a:r>
            <a:rPr lang="en-US" dirty="0"/>
            <a:t> </a:t>
          </a:r>
          <a:r>
            <a:rPr lang="en-US" dirty="0" err="1"/>
            <a:t>modelo</a:t>
          </a:r>
          <a:endParaRPr lang="en-US" dirty="0"/>
        </a:p>
      </dgm:t>
    </dgm:pt>
    <dgm:pt modelId="{BD03F1A0-642F-4C36-90C9-199216267BA5}" type="parTrans" cxnId="{AEB8A00C-BB42-40F4-AA8E-739A3C0E0E4B}">
      <dgm:prSet/>
      <dgm:spPr/>
      <dgm:t>
        <a:bodyPr/>
        <a:lstStyle/>
        <a:p>
          <a:endParaRPr lang="en-US"/>
        </a:p>
      </dgm:t>
    </dgm:pt>
    <dgm:pt modelId="{0BDA3025-63BB-4B90-A6DF-A3E5F0CFEBB3}" type="sibTrans" cxnId="{AEB8A00C-BB42-40F4-AA8E-739A3C0E0E4B}">
      <dgm:prSet/>
      <dgm:spPr/>
      <dgm:t>
        <a:bodyPr/>
        <a:lstStyle/>
        <a:p>
          <a:endParaRPr lang="en-US"/>
        </a:p>
      </dgm:t>
    </dgm:pt>
    <dgm:pt modelId="{ED1BDC11-D2EA-4758-A5A1-39AAB8C759D1}">
      <dgm:prSet phldrT="[Text]"/>
      <dgm:spPr/>
      <dgm:t>
        <a:bodyPr/>
        <a:lstStyle/>
        <a:p>
          <a:r>
            <a:rPr lang="en-US" dirty="0" err="1"/>
            <a:t>Otros</a:t>
          </a:r>
          <a:r>
            <a:rPr lang="en-US" dirty="0"/>
            <a:t> </a:t>
          </a:r>
          <a:r>
            <a:rPr lang="en-US" dirty="0" err="1"/>
            <a:t>filtros</a:t>
          </a:r>
          <a:endParaRPr lang="en-US" dirty="0"/>
        </a:p>
      </dgm:t>
    </dgm:pt>
    <dgm:pt modelId="{F1CB5BBC-FF06-4F54-978B-F72D6EB7EAF7}" type="parTrans" cxnId="{6877DB23-A813-4482-A095-60FC3314CE39}">
      <dgm:prSet/>
      <dgm:spPr/>
      <dgm:t>
        <a:bodyPr/>
        <a:lstStyle/>
        <a:p>
          <a:endParaRPr lang="en-US"/>
        </a:p>
      </dgm:t>
    </dgm:pt>
    <dgm:pt modelId="{0966B420-AE06-4D28-B5BC-D1E74A28A185}" type="sibTrans" cxnId="{6877DB23-A813-4482-A095-60FC3314CE39}">
      <dgm:prSet/>
      <dgm:spPr/>
      <dgm:t>
        <a:bodyPr/>
        <a:lstStyle/>
        <a:p>
          <a:endParaRPr lang="en-US"/>
        </a:p>
      </dgm:t>
    </dgm:pt>
    <dgm:pt modelId="{B14694FC-B3E8-4D3C-83A8-28C67DB25E8C}">
      <dgm:prSet phldrT="[Text]"/>
      <dgm:spPr/>
      <dgm:t>
        <a:bodyPr/>
        <a:lstStyle/>
        <a:p>
          <a:r>
            <a:rPr lang="en-US" dirty="0"/>
            <a:t>Por </a:t>
          </a:r>
          <a:r>
            <a:rPr lang="en-US" dirty="0" err="1"/>
            <a:t>ejemplo</a:t>
          </a:r>
          <a:r>
            <a:rPr lang="en-US" dirty="0"/>
            <a:t> </a:t>
          </a:r>
          <a:r>
            <a:rPr lang="en-US" dirty="0" err="1"/>
            <a:t>simular</a:t>
          </a:r>
          <a:r>
            <a:rPr lang="en-US" dirty="0"/>
            <a:t> el default member de SSAS multidimensional</a:t>
          </a:r>
        </a:p>
      </dgm:t>
    </dgm:pt>
    <dgm:pt modelId="{C5C9C32E-2E42-4F8C-BA8F-4431E204AA82}" type="parTrans" cxnId="{F753C7F5-46BB-4C6F-867F-F06B5BD324F9}">
      <dgm:prSet/>
      <dgm:spPr/>
      <dgm:t>
        <a:bodyPr/>
        <a:lstStyle/>
        <a:p>
          <a:endParaRPr lang="en-US"/>
        </a:p>
      </dgm:t>
    </dgm:pt>
    <dgm:pt modelId="{859340EF-88F3-4845-AFD5-CA7994331262}" type="sibTrans" cxnId="{F753C7F5-46BB-4C6F-867F-F06B5BD324F9}">
      <dgm:prSet/>
      <dgm:spPr/>
      <dgm:t>
        <a:bodyPr/>
        <a:lstStyle/>
        <a:p>
          <a:endParaRPr lang="en-US"/>
        </a:p>
      </dgm:t>
    </dgm:pt>
    <dgm:pt modelId="{21273FA4-659A-470C-8327-3BC599B1016A}">
      <dgm:prSet phldrT="[Text]"/>
      <dgm:spPr/>
      <dgm:t>
        <a:bodyPr/>
        <a:lstStyle/>
        <a:p>
          <a:r>
            <a:rPr lang="en-US" dirty="0" err="1"/>
            <a:t>Ayuda</a:t>
          </a:r>
          <a:r>
            <a:rPr lang="en-US" dirty="0"/>
            <a:t> </a:t>
          </a:r>
          <a:r>
            <a:rPr lang="en-US" dirty="0" err="1"/>
            <a:t>tener</a:t>
          </a:r>
          <a:r>
            <a:rPr lang="en-US" dirty="0"/>
            <a:t> </a:t>
          </a:r>
          <a:r>
            <a:rPr lang="en-US" dirty="0" err="1"/>
            <a:t>campos</a:t>
          </a:r>
          <a:r>
            <a:rPr lang="en-US" dirty="0"/>
            <a:t> </a:t>
          </a:r>
          <a:r>
            <a:rPr lang="en-US" dirty="0" err="1"/>
            <a:t>especiales</a:t>
          </a:r>
          <a:r>
            <a:rPr lang="en-US" dirty="0"/>
            <a:t>, por </a:t>
          </a:r>
          <a:r>
            <a:rPr lang="en-US" dirty="0" err="1"/>
            <a:t>ejemplo</a:t>
          </a:r>
          <a:endParaRPr lang="en-US" dirty="0"/>
        </a:p>
      </dgm:t>
    </dgm:pt>
    <dgm:pt modelId="{CFDB5135-DB9C-4CA2-869A-410C7ACEF65A}" type="parTrans" cxnId="{42637D4C-DC3C-4D0E-824E-C887F2A7BF93}">
      <dgm:prSet/>
      <dgm:spPr/>
    </dgm:pt>
    <dgm:pt modelId="{D3E3EB6B-9C07-4E43-A7F7-980EE3B2C362}" type="sibTrans" cxnId="{42637D4C-DC3C-4D0E-824E-C887F2A7BF93}">
      <dgm:prSet/>
      <dgm:spPr/>
    </dgm:pt>
    <dgm:pt modelId="{41C2A613-834F-43B0-B352-74796D350433}">
      <dgm:prSet phldrT="[Text]"/>
      <dgm:spPr/>
      <dgm:t>
        <a:bodyPr/>
        <a:lstStyle/>
        <a:p>
          <a:r>
            <a:rPr lang="en-US" dirty="0" err="1"/>
            <a:t>Año</a:t>
          </a:r>
          <a:r>
            <a:rPr lang="en-US" dirty="0"/>
            <a:t> actual</a:t>
          </a:r>
        </a:p>
      </dgm:t>
    </dgm:pt>
    <dgm:pt modelId="{E8E3410F-926F-4459-B526-E8A7A5B58029}" type="parTrans" cxnId="{4D6E16B5-B81B-455A-BAEE-56897B4A5EB6}">
      <dgm:prSet/>
      <dgm:spPr/>
    </dgm:pt>
    <dgm:pt modelId="{E1B0B018-6A58-452E-9F8F-13E83200C171}" type="sibTrans" cxnId="{4D6E16B5-B81B-455A-BAEE-56897B4A5EB6}">
      <dgm:prSet/>
      <dgm:spPr/>
    </dgm:pt>
    <dgm:pt modelId="{9968DD03-0AAD-43E3-B1F9-AB0351189735}">
      <dgm:prSet phldrT="[Text]"/>
      <dgm:spPr/>
      <dgm:t>
        <a:bodyPr/>
        <a:lstStyle/>
        <a:p>
          <a:r>
            <a:rPr lang="en-US" dirty="0" err="1"/>
            <a:t>Año</a:t>
          </a:r>
          <a:r>
            <a:rPr lang="en-US" dirty="0"/>
            <a:t> </a:t>
          </a:r>
          <a:r>
            <a:rPr lang="en-US" dirty="0" err="1"/>
            <a:t>pasado</a:t>
          </a:r>
          <a:endParaRPr lang="en-US" dirty="0"/>
        </a:p>
      </dgm:t>
    </dgm:pt>
    <dgm:pt modelId="{A7643A96-0481-495E-8612-5C8AFE76F789}" type="parTrans" cxnId="{8DC6CFC0-32C7-4C8F-9292-39668EBC6E55}">
      <dgm:prSet/>
      <dgm:spPr/>
    </dgm:pt>
    <dgm:pt modelId="{23951A99-E88F-4CFC-B2BF-A90114CCDD0D}" type="sibTrans" cxnId="{8DC6CFC0-32C7-4C8F-9292-39668EBC6E55}">
      <dgm:prSet/>
      <dgm:spPr/>
    </dgm:pt>
    <dgm:pt modelId="{1DB4F372-8728-460C-B367-A47B3FC88CBF}">
      <dgm:prSet phldrT="[Text]"/>
      <dgm:spPr/>
      <dgm:t>
        <a:bodyPr/>
        <a:lstStyle/>
        <a:p>
          <a:r>
            <a:rPr lang="en-US" dirty="0" err="1"/>
            <a:t>Futuro</a:t>
          </a:r>
          <a:endParaRPr lang="en-US" dirty="0"/>
        </a:p>
      </dgm:t>
    </dgm:pt>
    <dgm:pt modelId="{A6F429FE-A7FC-4EF6-A07C-7EC81F5AFC85}" type="parTrans" cxnId="{47BDBBD7-C14C-49AD-9176-8D1D9B82F170}">
      <dgm:prSet/>
      <dgm:spPr/>
    </dgm:pt>
    <dgm:pt modelId="{9236EB3A-E58C-4BFF-B84F-BB486A7CD4D7}" type="sibTrans" cxnId="{47BDBBD7-C14C-49AD-9176-8D1D9B82F170}">
      <dgm:prSet/>
      <dgm:spPr/>
    </dgm:pt>
    <dgm:pt modelId="{F97B2373-A783-4227-B969-D2D222C45C2A}">
      <dgm:prSet phldrT="[Text]"/>
      <dgm:spPr/>
      <dgm:t>
        <a:bodyPr/>
        <a:lstStyle/>
        <a:p>
          <a:r>
            <a:rPr lang="en-US" dirty="0" err="1"/>
            <a:t>Ayuda</a:t>
          </a:r>
          <a:r>
            <a:rPr lang="en-US" dirty="0"/>
            <a:t> </a:t>
          </a:r>
          <a:r>
            <a:rPr lang="en-US" dirty="0" err="1"/>
            <a:t>tener</a:t>
          </a:r>
          <a:r>
            <a:rPr lang="en-US" dirty="0"/>
            <a:t> </a:t>
          </a:r>
          <a:r>
            <a:rPr lang="en-US" dirty="0" err="1"/>
            <a:t>desplazamientos</a:t>
          </a:r>
          <a:r>
            <a:rPr lang="en-US" dirty="0"/>
            <a:t>, el amigo @</a:t>
          </a:r>
          <a:r>
            <a:rPr lang="en-US" dirty="0" err="1"/>
            <a:t>franmullor</a:t>
          </a:r>
          <a:r>
            <a:rPr lang="en-US" dirty="0"/>
            <a:t> los llama </a:t>
          </a:r>
          <a:r>
            <a:rPr lang="en-US" dirty="0" err="1"/>
            <a:t>desvios</a:t>
          </a:r>
          <a:endParaRPr lang="en-US" dirty="0"/>
        </a:p>
      </dgm:t>
    </dgm:pt>
    <dgm:pt modelId="{E56DE179-902E-44B8-B6E4-A8727F00238D}" type="parTrans" cxnId="{15E4D68C-FAF9-4B1C-A3C7-2F772445A6BB}">
      <dgm:prSet/>
      <dgm:spPr/>
    </dgm:pt>
    <dgm:pt modelId="{C820B64C-0A1F-4D0E-BC2E-DF6238E3177D}" type="sibTrans" cxnId="{15E4D68C-FAF9-4B1C-A3C7-2F772445A6BB}">
      <dgm:prSet/>
      <dgm:spPr/>
    </dgm:pt>
    <dgm:pt modelId="{8030CB29-ED53-4960-90BB-21E852BA1392}">
      <dgm:prSet phldrT="[Text]"/>
      <dgm:spPr/>
      <dgm:t>
        <a:bodyPr/>
        <a:lstStyle/>
        <a:p>
          <a:r>
            <a:rPr lang="en-US" dirty="0"/>
            <a:t>Hoy, </a:t>
          </a:r>
          <a:r>
            <a:rPr lang="en-US" dirty="0" err="1"/>
            <a:t>semana</a:t>
          </a:r>
          <a:r>
            <a:rPr lang="en-US" dirty="0"/>
            <a:t> actual, </a:t>
          </a:r>
          <a:r>
            <a:rPr lang="en-US" dirty="0" err="1"/>
            <a:t>mes</a:t>
          </a:r>
          <a:r>
            <a:rPr lang="en-US" dirty="0"/>
            <a:t> actual</a:t>
          </a:r>
        </a:p>
      </dgm:t>
    </dgm:pt>
    <dgm:pt modelId="{14C7AAAF-4372-4675-978C-0997A70EAC57}" type="parTrans" cxnId="{4634F889-9B5F-4D6A-A4FB-BC52ABE803C5}">
      <dgm:prSet/>
      <dgm:spPr/>
    </dgm:pt>
    <dgm:pt modelId="{85FBF0BC-CB25-4537-9888-4EECE72D5500}" type="sibTrans" cxnId="{4634F889-9B5F-4D6A-A4FB-BC52ABE803C5}">
      <dgm:prSet/>
      <dgm:spPr/>
    </dgm:pt>
    <dgm:pt modelId="{D56D1DB2-7B2A-4BF4-AD02-AD7342065A60}" type="pres">
      <dgm:prSet presAssocID="{4AFE0C59-BE57-4918-8745-1D01C38DB396}" presName="linear" presStyleCnt="0">
        <dgm:presLayoutVars>
          <dgm:animLvl val="lvl"/>
          <dgm:resizeHandles val="exact"/>
        </dgm:presLayoutVars>
      </dgm:prSet>
      <dgm:spPr/>
    </dgm:pt>
    <dgm:pt modelId="{DC4EC3CC-F478-4F02-94E9-A570F15FF263}" type="pres">
      <dgm:prSet presAssocID="{2A9E908A-7705-4D4C-82CD-16D05B030D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3A9E6BC-E27A-431A-BCE5-5E2C7DDF074B}" type="pres">
      <dgm:prSet presAssocID="{2A9E908A-7705-4D4C-82CD-16D05B030D41}" presName="childText" presStyleLbl="revTx" presStyleIdx="0" presStyleCnt="2">
        <dgm:presLayoutVars>
          <dgm:bulletEnabled val="1"/>
        </dgm:presLayoutVars>
      </dgm:prSet>
      <dgm:spPr/>
    </dgm:pt>
    <dgm:pt modelId="{5504F775-9C4F-43CA-ADE0-BE0F437309C3}" type="pres">
      <dgm:prSet presAssocID="{ED1BDC11-D2EA-4758-A5A1-39AAB8C759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FE1EEA-23E2-48C6-B2C7-88F0F7EC520E}" type="pres">
      <dgm:prSet presAssocID="{ED1BDC11-D2EA-4758-A5A1-39AAB8C759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B8A00C-BB42-40F4-AA8E-739A3C0E0E4B}" srcId="{2A9E908A-7705-4D4C-82CD-16D05B030D41}" destId="{6A122817-1D89-4E83-AF04-AB06407A452B}" srcOrd="0" destOrd="0" parTransId="{BD03F1A0-642F-4C36-90C9-199216267BA5}" sibTransId="{0BDA3025-63BB-4B90-A6DF-A3E5F0CFEBB3}"/>
    <dgm:cxn modelId="{D9FE1219-479B-46C1-8E77-465785403F26}" type="presOf" srcId="{4AFE0C59-BE57-4918-8745-1D01C38DB396}" destId="{D56D1DB2-7B2A-4BF4-AD02-AD7342065A60}" srcOrd="0" destOrd="0" presId="urn:microsoft.com/office/officeart/2005/8/layout/vList2"/>
    <dgm:cxn modelId="{6877DB23-A813-4482-A095-60FC3314CE39}" srcId="{4AFE0C59-BE57-4918-8745-1D01C38DB396}" destId="{ED1BDC11-D2EA-4758-A5A1-39AAB8C759D1}" srcOrd="1" destOrd="0" parTransId="{F1CB5BBC-FF06-4F54-978B-F72D6EB7EAF7}" sibTransId="{0966B420-AE06-4D28-B5BC-D1E74A28A185}"/>
    <dgm:cxn modelId="{A89BA429-5A8C-4244-9545-843BE95A54D9}" type="presOf" srcId="{21273FA4-659A-470C-8327-3BC599B1016A}" destId="{43A9E6BC-E27A-431A-BCE5-5E2C7DDF074B}" srcOrd="0" destOrd="1" presId="urn:microsoft.com/office/officeart/2005/8/layout/vList2"/>
    <dgm:cxn modelId="{612A8A2A-1D6F-4380-884C-17B46AE7830A}" type="presOf" srcId="{F97B2373-A783-4227-B969-D2D222C45C2A}" destId="{43A9E6BC-E27A-431A-BCE5-5E2C7DDF074B}" srcOrd="0" destOrd="6" presId="urn:microsoft.com/office/officeart/2005/8/layout/vList2"/>
    <dgm:cxn modelId="{DCCB1D2B-2AE7-4E6F-9239-110DDD158CBE}" type="presOf" srcId="{6A122817-1D89-4E83-AF04-AB06407A452B}" destId="{43A9E6BC-E27A-431A-BCE5-5E2C7DDF074B}" srcOrd="0" destOrd="0" presId="urn:microsoft.com/office/officeart/2005/8/layout/vList2"/>
    <dgm:cxn modelId="{B962A763-35B8-441D-A8C3-3B35640DBCF5}" type="presOf" srcId="{8030CB29-ED53-4960-90BB-21E852BA1392}" destId="{43A9E6BC-E27A-431A-BCE5-5E2C7DDF074B}" srcOrd="0" destOrd="2" presId="urn:microsoft.com/office/officeart/2005/8/layout/vList2"/>
    <dgm:cxn modelId="{3908DA67-A8D9-4BC2-AC8F-DFBAD8A138D0}" type="presOf" srcId="{ED1BDC11-D2EA-4758-A5A1-39AAB8C759D1}" destId="{5504F775-9C4F-43CA-ADE0-BE0F437309C3}" srcOrd="0" destOrd="0" presId="urn:microsoft.com/office/officeart/2005/8/layout/vList2"/>
    <dgm:cxn modelId="{42637D4C-DC3C-4D0E-824E-C887F2A7BF93}" srcId="{2A9E908A-7705-4D4C-82CD-16D05B030D41}" destId="{21273FA4-659A-470C-8327-3BC599B1016A}" srcOrd="1" destOrd="0" parTransId="{CFDB5135-DB9C-4CA2-869A-410C7ACEF65A}" sibTransId="{D3E3EB6B-9C07-4E43-A7F7-980EE3B2C362}"/>
    <dgm:cxn modelId="{FF89B172-2DAB-4368-8858-B26F5B99F82F}" type="presOf" srcId="{1DB4F372-8728-460C-B367-A47B3FC88CBF}" destId="{43A9E6BC-E27A-431A-BCE5-5E2C7DDF074B}" srcOrd="0" destOrd="5" presId="urn:microsoft.com/office/officeart/2005/8/layout/vList2"/>
    <dgm:cxn modelId="{96345580-9600-4E9A-A7E8-13323F612F91}" type="presOf" srcId="{9968DD03-0AAD-43E3-B1F9-AB0351189735}" destId="{43A9E6BC-E27A-431A-BCE5-5E2C7DDF074B}" srcOrd="0" destOrd="4" presId="urn:microsoft.com/office/officeart/2005/8/layout/vList2"/>
    <dgm:cxn modelId="{4634F889-9B5F-4D6A-A4FB-BC52ABE803C5}" srcId="{21273FA4-659A-470C-8327-3BC599B1016A}" destId="{8030CB29-ED53-4960-90BB-21E852BA1392}" srcOrd="0" destOrd="0" parTransId="{14C7AAAF-4372-4675-978C-0997A70EAC57}" sibTransId="{85FBF0BC-CB25-4537-9888-4EECE72D5500}"/>
    <dgm:cxn modelId="{15E4D68C-FAF9-4B1C-A3C7-2F772445A6BB}" srcId="{2A9E908A-7705-4D4C-82CD-16D05B030D41}" destId="{F97B2373-A783-4227-B969-D2D222C45C2A}" srcOrd="2" destOrd="0" parTransId="{E56DE179-902E-44B8-B6E4-A8727F00238D}" sibTransId="{C820B64C-0A1F-4D0E-BC2E-DF6238E3177D}"/>
    <dgm:cxn modelId="{8D200E96-F13C-42A8-96EB-36F1649D6485}" srcId="{4AFE0C59-BE57-4918-8745-1D01C38DB396}" destId="{2A9E908A-7705-4D4C-82CD-16D05B030D41}" srcOrd="0" destOrd="0" parTransId="{9E1DA368-9F72-468C-9B26-526A92FFDB6C}" sibTransId="{6ED7C789-0295-4535-896F-5EA1CB23D985}"/>
    <dgm:cxn modelId="{4B97FFAF-027B-4A7B-89BB-404BF05C7F8D}" type="presOf" srcId="{B14694FC-B3E8-4D3C-83A8-28C67DB25E8C}" destId="{08FE1EEA-23E2-48C6-B2C7-88F0F7EC520E}" srcOrd="0" destOrd="0" presId="urn:microsoft.com/office/officeart/2005/8/layout/vList2"/>
    <dgm:cxn modelId="{4CA449B3-D757-4550-B8D7-723528EE2604}" type="presOf" srcId="{2A9E908A-7705-4D4C-82CD-16D05B030D41}" destId="{DC4EC3CC-F478-4F02-94E9-A570F15FF263}" srcOrd="0" destOrd="0" presId="urn:microsoft.com/office/officeart/2005/8/layout/vList2"/>
    <dgm:cxn modelId="{4D6E16B5-B81B-455A-BAEE-56897B4A5EB6}" srcId="{21273FA4-659A-470C-8327-3BC599B1016A}" destId="{41C2A613-834F-43B0-B352-74796D350433}" srcOrd="1" destOrd="0" parTransId="{E8E3410F-926F-4459-B526-E8A7A5B58029}" sibTransId="{E1B0B018-6A58-452E-9F8F-13E83200C171}"/>
    <dgm:cxn modelId="{8DC6CFC0-32C7-4C8F-9292-39668EBC6E55}" srcId="{21273FA4-659A-470C-8327-3BC599B1016A}" destId="{9968DD03-0AAD-43E3-B1F9-AB0351189735}" srcOrd="2" destOrd="0" parTransId="{A7643A96-0481-495E-8612-5C8AFE76F789}" sibTransId="{23951A99-E88F-4CFC-B2BF-A90114CCDD0D}"/>
    <dgm:cxn modelId="{C95A78C7-A540-4920-B8C7-F0EBEE1F096E}" type="presOf" srcId="{41C2A613-834F-43B0-B352-74796D350433}" destId="{43A9E6BC-E27A-431A-BCE5-5E2C7DDF074B}" srcOrd="0" destOrd="3" presId="urn:microsoft.com/office/officeart/2005/8/layout/vList2"/>
    <dgm:cxn modelId="{47BDBBD7-C14C-49AD-9176-8D1D9B82F170}" srcId="{21273FA4-659A-470C-8327-3BC599B1016A}" destId="{1DB4F372-8728-460C-B367-A47B3FC88CBF}" srcOrd="3" destOrd="0" parTransId="{A6F429FE-A7FC-4EF6-A07C-7EC81F5AFC85}" sibTransId="{9236EB3A-E58C-4BFF-B84F-BB486A7CD4D7}"/>
    <dgm:cxn modelId="{F753C7F5-46BB-4C6F-867F-F06B5BD324F9}" srcId="{ED1BDC11-D2EA-4758-A5A1-39AAB8C759D1}" destId="{B14694FC-B3E8-4D3C-83A8-28C67DB25E8C}" srcOrd="0" destOrd="0" parTransId="{C5C9C32E-2E42-4F8C-BA8F-4431E204AA82}" sibTransId="{859340EF-88F3-4845-AFD5-CA7994331262}"/>
    <dgm:cxn modelId="{8FFB30BE-E6FB-483A-BFF5-54D6E93E3BD8}" type="presParOf" srcId="{D56D1DB2-7B2A-4BF4-AD02-AD7342065A60}" destId="{DC4EC3CC-F478-4F02-94E9-A570F15FF263}" srcOrd="0" destOrd="0" presId="urn:microsoft.com/office/officeart/2005/8/layout/vList2"/>
    <dgm:cxn modelId="{0E7BE189-FF60-4C24-B89F-DF40C3AD25F2}" type="presParOf" srcId="{D56D1DB2-7B2A-4BF4-AD02-AD7342065A60}" destId="{43A9E6BC-E27A-431A-BCE5-5E2C7DDF074B}" srcOrd="1" destOrd="0" presId="urn:microsoft.com/office/officeart/2005/8/layout/vList2"/>
    <dgm:cxn modelId="{5CB83C28-ADF8-4331-B080-D36B65492981}" type="presParOf" srcId="{D56D1DB2-7B2A-4BF4-AD02-AD7342065A60}" destId="{5504F775-9C4F-43CA-ADE0-BE0F437309C3}" srcOrd="2" destOrd="0" presId="urn:microsoft.com/office/officeart/2005/8/layout/vList2"/>
    <dgm:cxn modelId="{15DA9DBB-F2E6-4ADD-AAB4-EA77C02D9569}" type="presParOf" srcId="{D56D1DB2-7B2A-4BF4-AD02-AD7342065A60}" destId="{08FE1EEA-23E2-48C6-B2C7-88F0F7EC52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E59EE-893C-4AA0-BEBB-0BAB8CB9FEE1}">
      <dsp:nvSpPr>
        <dsp:cNvPr id="0" name=""/>
        <dsp:cNvSpPr/>
      </dsp:nvSpPr>
      <dsp:spPr>
        <a:xfrm>
          <a:off x="0" y="376749"/>
          <a:ext cx="105156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Seleccionar</a:t>
          </a:r>
          <a:r>
            <a:rPr lang="en-US" sz="1900" kern="1200" dirty="0"/>
            <a:t> </a:t>
          </a:r>
          <a:r>
            <a:rPr lang="en-US" sz="1900" kern="1200" dirty="0" err="1"/>
            <a:t>datos</a:t>
          </a:r>
          <a:r>
            <a:rPr lang="en-US" sz="1900" kern="1200" dirty="0"/>
            <a:t> o </a:t>
          </a:r>
          <a:r>
            <a:rPr lang="en-US" sz="1900" kern="1200" dirty="0" err="1"/>
            <a:t>aspectos</a:t>
          </a:r>
          <a:r>
            <a:rPr lang="en-US" sz="1900" kern="1200" dirty="0"/>
            <a:t> para </a:t>
          </a:r>
          <a:r>
            <a:rPr lang="en-US" sz="1900" kern="1200" dirty="0" err="1"/>
            <a:t>configurar</a:t>
          </a:r>
          <a:r>
            <a:rPr lang="en-US" sz="1900" kern="1200" dirty="0"/>
            <a:t> una </a:t>
          </a:r>
          <a:r>
            <a:rPr lang="en-US" sz="1900" kern="1200" dirty="0" err="1"/>
            <a:t>información</a:t>
          </a:r>
          <a:endParaRPr lang="en-US" sz="1900" kern="1200" dirty="0"/>
        </a:p>
      </dsp:txBody>
      <dsp:txXfrm>
        <a:off x="0" y="376749"/>
        <a:ext cx="10515600" cy="822937"/>
      </dsp:txXfrm>
    </dsp:sp>
    <dsp:sp modelId="{C2C573D4-7C77-462F-8989-3C312C115C16}">
      <dsp:nvSpPr>
        <dsp:cNvPr id="0" name=""/>
        <dsp:cNvSpPr/>
      </dsp:nvSpPr>
      <dsp:spPr>
        <a:xfrm>
          <a:off x="525780" y="963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Según</a:t>
          </a:r>
          <a:r>
            <a:rPr lang="en-US" sz="1900" kern="1200" dirty="0"/>
            <a:t> la RAE</a:t>
          </a:r>
        </a:p>
      </dsp:txBody>
      <dsp:txXfrm>
        <a:off x="553160" y="123689"/>
        <a:ext cx="7306160" cy="506120"/>
      </dsp:txXfrm>
    </dsp:sp>
    <dsp:sp modelId="{EE5E07F8-AD7B-4E2A-8027-A8A35D9C4E7F}">
      <dsp:nvSpPr>
        <dsp:cNvPr id="0" name=""/>
        <dsp:cNvSpPr/>
      </dsp:nvSpPr>
      <dsp:spPr>
        <a:xfrm>
          <a:off x="0" y="1582726"/>
          <a:ext cx="10515600" cy="1466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Partir</a:t>
          </a:r>
          <a:r>
            <a:rPr lang="en-US" sz="1900" kern="1200" dirty="0"/>
            <a:t> la </a:t>
          </a:r>
          <a:r>
            <a:rPr lang="en-US" sz="1900" kern="1200" dirty="0" err="1"/>
            <a:t>información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partes</a:t>
          </a:r>
          <a:r>
            <a:rPr lang="en-US" sz="1900" kern="1200" dirty="0"/>
            <a:t> mas </a:t>
          </a:r>
          <a:r>
            <a:rPr lang="en-US" sz="1900" kern="1200" dirty="0" err="1"/>
            <a:t>pequeñas</a:t>
          </a:r>
          <a:r>
            <a:rPr lang="en-US" sz="1900" kern="1200" dirty="0"/>
            <a:t> o </a:t>
          </a:r>
          <a:r>
            <a:rPr lang="en-US" sz="1900" kern="1200" dirty="0" err="1"/>
            <a:t>examinarlas</a:t>
          </a:r>
          <a:r>
            <a:rPr lang="en-US" sz="1900" kern="1200" dirty="0"/>
            <a:t> </a:t>
          </a:r>
          <a:r>
            <a:rPr lang="en-US" sz="1900" kern="1200" dirty="0" err="1"/>
            <a:t>desde</a:t>
          </a:r>
          <a:r>
            <a:rPr lang="en-US" sz="1900" kern="1200" dirty="0"/>
            <a:t> </a:t>
          </a:r>
          <a:r>
            <a:rPr lang="en-US" sz="1900" kern="1200" dirty="0" err="1"/>
            <a:t>distintos</a:t>
          </a:r>
          <a:r>
            <a:rPr lang="en-US" sz="1900" kern="1200" dirty="0"/>
            <a:t> puntos de vista para </a:t>
          </a:r>
          <a:r>
            <a:rPr lang="en-US" sz="1900" kern="1200" dirty="0" err="1"/>
            <a:t>entenderla</a:t>
          </a:r>
          <a:r>
            <a:rPr lang="en-US" sz="1900" kern="1200" dirty="0"/>
            <a:t> major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Cortar</a:t>
          </a:r>
          <a:r>
            <a:rPr lang="en-US" sz="1900" kern="1200" dirty="0"/>
            <a:t> la </a:t>
          </a:r>
          <a:r>
            <a:rPr lang="en-US" sz="1900" kern="1200" dirty="0" err="1"/>
            <a:t>información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secciones</a:t>
          </a:r>
          <a:r>
            <a:rPr lang="en-US" sz="1900" kern="1200" dirty="0"/>
            <a:t> </a:t>
          </a:r>
          <a:r>
            <a:rPr lang="en-US" sz="1900" kern="1200" dirty="0" err="1"/>
            <a:t>pequeñas</a:t>
          </a:r>
          <a:r>
            <a:rPr lang="en-US" sz="1900" kern="1200" dirty="0"/>
            <a:t> y </a:t>
          </a:r>
          <a:r>
            <a:rPr lang="en-US" sz="1900" kern="1200" dirty="0" err="1"/>
            <a:t>uniformes</a:t>
          </a:r>
          <a:endParaRPr lang="en-US" sz="1900" kern="1200" dirty="0"/>
        </a:p>
      </dsp:txBody>
      <dsp:txXfrm>
        <a:off x="0" y="1582726"/>
        <a:ext cx="10515600" cy="1466325"/>
      </dsp:txXfrm>
    </dsp:sp>
    <dsp:sp modelId="{188D7A5D-C4DA-47CC-951B-5EB7E2F22C9F}">
      <dsp:nvSpPr>
        <dsp:cNvPr id="0" name=""/>
        <dsp:cNvSpPr/>
      </dsp:nvSpPr>
      <dsp:spPr>
        <a:xfrm>
          <a:off x="525780" y="1302286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Según</a:t>
          </a:r>
          <a:r>
            <a:rPr lang="en-US" sz="1900" kern="1200" dirty="0"/>
            <a:t> los </a:t>
          </a:r>
          <a:r>
            <a:rPr lang="en-US" sz="1900" kern="1200" dirty="0" err="1"/>
            <a:t>paradigmas</a:t>
          </a:r>
          <a:r>
            <a:rPr lang="en-US" sz="1900" kern="1200" dirty="0"/>
            <a:t> de BI</a:t>
          </a:r>
        </a:p>
      </dsp:txBody>
      <dsp:txXfrm>
        <a:off x="553160" y="1329666"/>
        <a:ext cx="7306160" cy="506120"/>
      </dsp:txXfrm>
    </dsp:sp>
    <dsp:sp modelId="{3F9DB62B-CD12-4FAC-A28E-2090098785F3}">
      <dsp:nvSpPr>
        <dsp:cNvPr id="0" name=""/>
        <dsp:cNvSpPr/>
      </dsp:nvSpPr>
      <dsp:spPr>
        <a:xfrm>
          <a:off x="0" y="3432091"/>
          <a:ext cx="1051560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…….</a:t>
          </a:r>
        </a:p>
      </dsp:txBody>
      <dsp:txXfrm>
        <a:off x="0" y="3432091"/>
        <a:ext cx="10515600" cy="822937"/>
      </dsp:txXfrm>
    </dsp:sp>
    <dsp:sp modelId="{5081D2A9-811E-4026-8C4F-770A7623970D}">
      <dsp:nvSpPr>
        <dsp:cNvPr id="0" name=""/>
        <dsp:cNvSpPr/>
      </dsp:nvSpPr>
      <dsp:spPr>
        <a:xfrm>
          <a:off x="525780" y="3151651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Según</a:t>
          </a:r>
          <a:r>
            <a:rPr lang="en-US" sz="1900" kern="1200" dirty="0"/>
            <a:t> Christian Wade </a:t>
          </a:r>
        </a:p>
      </dsp:txBody>
      <dsp:txXfrm>
        <a:off x="553160" y="3179031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6FC16-2BA2-4DF3-910E-3924409DDDA5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Antes de que </a:t>
          </a:r>
          <a:r>
            <a:rPr lang="en-US" sz="3600" kern="1200" dirty="0" err="1"/>
            <a:t>entren</a:t>
          </a:r>
          <a:r>
            <a:rPr lang="en-US" sz="3600" kern="1200" dirty="0"/>
            <a:t> los </a:t>
          </a:r>
          <a:r>
            <a:rPr lang="en-US" sz="3600" kern="1200" dirty="0" err="1"/>
            <a:t>datos</a:t>
          </a:r>
          <a:endParaRPr lang="en-US" sz="3600" kern="1200" dirty="0"/>
        </a:p>
      </dsp:txBody>
      <dsp:txXfrm rot="5400000">
        <a:off x="0" y="0"/>
        <a:ext cx="5257800" cy="1631751"/>
      </dsp:txXfrm>
    </dsp:sp>
    <dsp:sp modelId="{FAA65434-856B-469C-A00C-1977429EC165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shade val="50000"/>
            <a:hueOff val="0"/>
            <a:satOff val="-21088"/>
            <a:lumOff val="26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En</a:t>
          </a:r>
          <a:r>
            <a:rPr lang="en-US" sz="3600" kern="1200" dirty="0"/>
            <a:t> el panel de </a:t>
          </a:r>
          <a:r>
            <a:rPr lang="en-US" sz="3600" kern="1200" dirty="0" err="1"/>
            <a:t>filtros</a:t>
          </a:r>
          <a:endParaRPr lang="en-US" sz="3600" kern="1200" dirty="0"/>
        </a:p>
      </dsp:txBody>
      <dsp:txXfrm>
        <a:off x="5257800" y="0"/>
        <a:ext cx="5257800" cy="1631751"/>
      </dsp:txXfrm>
    </dsp:sp>
    <dsp:sp modelId="{5671BF0E-9CC3-4801-8142-468BE340CC49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shade val="50000"/>
            <a:hueOff val="0"/>
            <a:satOff val="-42176"/>
            <a:lumOff val="52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Visuales</a:t>
          </a:r>
          <a:r>
            <a:rPr lang="en-US" sz="3600" kern="1200" dirty="0"/>
            <a:t> que </a:t>
          </a:r>
          <a:r>
            <a:rPr lang="en-US" sz="3600" kern="1200" dirty="0" err="1"/>
            <a:t>filtran</a:t>
          </a:r>
          <a:r>
            <a:rPr lang="en-US" sz="3600" kern="1200" dirty="0"/>
            <a:t>/</a:t>
          </a:r>
          <a:r>
            <a:rPr lang="en-US" sz="3600" kern="1200" dirty="0" err="1"/>
            <a:t>resaltan</a:t>
          </a:r>
          <a:endParaRPr lang="en-US" sz="3600" kern="1200" dirty="0"/>
        </a:p>
      </dsp:txBody>
      <dsp:txXfrm rot="10800000">
        <a:off x="0" y="2719586"/>
        <a:ext cx="5257800" cy="1631751"/>
      </dsp:txXfrm>
    </dsp:sp>
    <dsp:sp modelId="{42017F8D-7FA2-4125-84C6-72D03150F398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shade val="50000"/>
            <a:hueOff val="0"/>
            <a:satOff val="-21088"/>
            <a:lumOff val="26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Relaciones entre las </a:t>
          </a:r>
          <a:r>
            <a:rPr lang="en-US" sz="3600" kern="1200" dirty="0" err="1"/>
            <a:t>tablas</a:t>
          </a:r>
          <a:endParaRPr lang="en-US" sz="3600" kern="1200" dirty="0"/>
        </a:p>
      </dsp:txBody>
      <dsp:txXfrm rot="-5400000">
        <a:off x="5257800" y="2719586"/>
        <a:ext cx="5257800" cy="1631751"/>
      </dsp:txXfrm>
    </dsp:sp>
    <dsp:sp modelId="{89E93331-CBEC-4747-A577-02F63305FE09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Filtrando</a:t>
          </a:r>
          <a:endParaRPr lang="en-US" sz="3600" kern="1200" dirty="0"/>
        </a:p>
      </dsp:txBody>
      <dsp:txXfrm>
        <a:off x="3733564" y="1684855"/>
        <a:ext cx="3048472" cy="981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09B9A-B86F-43D7-9AD9-D5442E6773DB}">
      <dsp:nvSpPr>
        <dsp:cNvPr id="0" name=""/>
        <dsp:cNvSpPr/>
      </dsp:nvSpPr>
      <dsp:spPr>
        <a:xfrm>
          <a:off x="5134" y="449272"/>
          <a:ext cx="2626332" cy="132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Métricas</a:t>
          </a:r>
          <a:r>
            <a:rPr lang="en-US" sz="3700" kern="1200" dirty="0"/>
            <a:t> </a:t>
          </a:r>
          <a:r>
            <a:rPr lang="en-US" sz="3700" kern="1200" dirty="0" err="1"/>
            <a:t>implicitas</a:t>
          </a:r>
          <a:endParaRPr lang="en-US" sz="3700" kern="1200" dirty="0"/>
        </a:p>
      </dsp:txBody>
      <dsp:txXfrm>
        <a:off x="5134" y="449272"/>
        <a:ext cx="2626332" cy="1327837"/>
      </dsp:txXfrm>
    </dsp:sp>
    <dsp:sp modelId="{34F154BB-784B-4340-B080-C929A8F15B2F}">
      <dsp:nvSpPr>
        <dsp:cNvPr id="0" name=""/>
        <dsp:cNvSpPr/>
      </dsp:nvSpPr>
      <dsp:spPr>
        <a:xfrm>
          <a:off x="2631467" y="117312"/>
          <a:ext cx="525266" cy="19917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F5161-2AF9-4659-BCF2-3B93C958E6AF}">
      <dsp:nvSpPr>
        <dsp:cNvPr id="0" name=""/>
        <dsp:cNvSpPr/>
      </dsp:nvSpPr>
      <dsp:spPr>
        <a:xfrm>
          <a:off x="3366840" y="117312"/>
          <a:ext cx="7143624" cy="1991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Se </a:t>
          </a:r>
          <a:r>
            <a:rPr lang="en-US" sz="3700" kern="1200" dirty="0" err="1"/>
            <a:t>pueden</a:t>
          </a:r>
          <a:r>
            <a:rPr lang="en-US" sz="3700" kern="1200" dirty="0"/>
            <a:t> </a:t>
          </a:r>
          <a:r>
            <a:rPr lang="en-US" sz="3700" kern="1200" dirty="0" err="1"/>
            <a:t>usar</a:t>
          </a:r>
          <a:r>
            <a:rPr lang="en-US" sz="3700" kern="1200" dirty="0"/>
            <a:t> </a:t>
          </a:r>
          <a:r>
            <a:rPr lang="en-US" sz="3700" kern="1200" dirty="0" err="1"/>
            <a:t>en</a:t>
          </a:r>
          <a:r>
            <a:rPr lang="en-US" sz="3700" kern="1200" dirty="0"/>
            <a:t> </a:t>
          </a:r>
          <a:r>
            <a:rPr lang="en-US" sz="3700" kern="1200" dirty="0" err="1"/>
            <a:t>segmentadores</a:t>
          </a:r>
          <a:r>
            <a:rPr lang="en-US" sz="3700" kern="1200" dirty="0"/>
            <a:t> y </a:t>
          </a:r>
          <a:r>
            <a:rPr lang="en-US" sz="3700" kern="1200" dirty="0" err="1"/>
            <a:t>filtros</a:t>
          </a:r>
          <a:r>
            <a:rPr lang="en-US" sz="3700" kern="1200" dirty="0"/>
            <a:t>, </a:t>
          </a:r>
          <a:r>
            <a:rPr lang="en-US" sz="3700" kern="1200" dirty="0" err="1"/>
            <a:t>pero</a:t>
          </a:r>
          <a:r>
            <a:rPr lang="en-US" sz="3700" kern="1200" dirty="0"/>
            <a:t>… </a:t>
          </a:r>
          <a:r>
            <a:rPr lang="en-US" sz="3700" kern="1200" dirty="0" err="1"/>
            <a:t>igual</a:t>
          </a:r>
          <a:r>
            <a:rPr lang="en-US" sz="3700" kern="1200" dirty="0"/>
            <a:t> no </a:t>
          </a:r>
          <a:r>
            <a:rPr lang="en-US" sz="3700" kern="1200" dirty="0" err="1"/>
            <a:t>significa</a:t>
          </a:r>
          <a:r>
            <a:rPr lang="en-US" sz="3700" kern="1200" dirty="0"/>
            <a:t> lo que </a:t>
          </a:r>
          <a:r>
            <a:rPr lang="en-US" sz="3700" kern="1200" dirty="0" err="1"/>
            <a:t>esperas</a:t>
          </a:r>
          <a:endParaRPr lang="en-US" sz="3700" kern="1200" dirty="0"/>
        </a:p>
      </dsp:txBody>
      <dsp:txXfrm>
        <a:off x="3366840" y="117312"/>
        <a:ext cx="7143624" cy="1991756"/>
      </dsp:txXfrm>
    </dsp:sp>
    <dsp:sp modelId="{52800C32-3C51-489E-AE53-E072114A6A30}">
      <dsp:nvSpPr>
        <dsp:cNvPr id="0" name=""/>
        <dsp:cNvSpPr/>
      </dsp:nvSpPr>
      <dsp:spPr>
        <a:xfrm>
          <a:off x="5134" y="2574228"/>
          <a:ext cx="2626332" cy="132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Métricas</a:t>
          </a:r>
          <a:r>
            <a:rPr lang="en-US" sz="3700" kern="1200" dirty="0"/>
            <a:t> </a:t>
          </a:r>
          <a:r>
            <a:rPr lang="en-US" sz="3700" kern="1200" dirty="0" err="1"/>
            <a:t>explicitas</a:t>
          </a:r>
          <a:endParaRPr lang="en-US" sz="3700" kern="1200" dirty="0"/>
        </a:p>
      </dsp:txBody>
      <dsp:txXfrm>
        <a:off x="5134" y="2574228"/>
        <a:ext cx="2626332" cy="1327837"/>
      </dsp:txXfrm>
    </dsp:sp>
    <dsp:sp modelId="{6AE7BE96-C693-4CDC-9181-B6A24B35EB07}">
      <dsp:nvSpPr>
        <dsp:cNvPr id="0" name=""/>
        <dsp:cNvSpPr/>
      </dsp:nvSpPr>
      <dsp:spPr>
        <a:xfrm>
          <a:off x="2631467" y="2242269"/>
          <a:ext cx="525266" cy="19917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756D-A741-43F7-8A25-552172445967}">
      <dsp:nvSpPr>
        <dsp:cNvPr id="0" name=""/>
        <dsp:cNvSpPr/>
      </dsp:nvSpPr>
      <dsp:spPr>
        <a:xfrm>
          <a:off x="3366840" y="2242269"/>
          <a:ext cx="7143624" cy="1991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No se </a:t>
          </a:r>
          <a:r>
            <a:rPr lang="en-US" sz="3700" kern="1200" dirty="0" err="1"/>
            <a:t>pueden</a:t>
          </a:r>
          <a:r>
            <a:rPr lang="en-US" sz="3700" kern="1200" dirty="0"/>
            <a:t> </a:t>
          </a:r>
          <a:r>
            <a:rPr lang="en-US" sz="3700" kern="1200" dirty="0" err="1"/>
            <a:t>usar</a:t>
          </a:r>
          <a:r>
            <a:rPr lang="en-US" sz="3700" kern="1200" dirty="0"/>
            <a:t> </a:t>
          </a:r>
          <a:r>
            <a:rPr lang="en-US" sz="3700" kern="1200" dirty="0" err="1"/>
            <a:t>en</a:t>
          </a:r>
          <a:r>
            <a:rPr lang="en-US" sz="3700" kern="1200" dirty="0"/>
            <a:t> </a:t>
          </a:r>
          <a:r>
            <a:rPr lang="en-US" sz="3700" kern="1200" dirty="0" err="1"/>
            <a:t>segmentadores</a:t>
          </a:r>
          <a:r>
            <a:rPr lang="en-US" sz="3700" kern="1200" dirty="0"/>
            <a:t> y </a:t>
          </a:r>
          <a:r>
            <a:rPr lang="en-US" sz="3700" kern="1200" dirty="0" err="1"/>
            <a:t>filtros</a:t>
          </a:r>
          <a:r>
            <a:rPr lang="en-US" sz="3700" kern="1200" dirty="0"/>
            <a:t>, </a:t>
          </a:r>
          <a:r>
            <a:rPr lang="en-US" sz="3700" kern="1200" dirty="0" err="1"/>
            <a:t>pero</a:t>
          </a:r>
          <a:r>
            <a:rPr lang="en-US" sz="3700" kern="1200" dirty="0"/>
            <a:t> </a:t>
          </a:r>
          <a:r>
            <a:rPr lang="en-US" sz="3700" kern="1200" dirty="0" err="1"/>
            <a:t>si</a:t>
          </a:r>
          <a:r>
            <a:rPr lang="en-US" sz="3700" kern="1200" dirty="0"/>
            <a:t> </a:t>
          </a:r>
          <a:r>
            <a:rPr lang="en-US" sz="3700" kern="1200" dirty="0" err="1"/>
            <a:t>en</a:t>
          </a:r>
          <a:r>
            <a:rPr lang="en-US" sz="3700" kern="1200" dirty="0"/>
            <a:t> los </a:t>
          </a:r>
          <a:r>
            <a:rPr lang="en-US" sz="3700" kern="1200" dirty="0" err="1"/>
            <a:t>filtros</a:t>
          </a:r>
          <a:r>
            <a:rPr lang="en-US" sz="3700" kern="1200" dirty="0"/>
            <a:t> de un visual</a:t>
          </a:r>
        </a:p>
      </dsp:txBody>
      <dsp:txXfrm>
        <a:off x="3366840" y="2242269"/>
        <a:ext cx="7143624" cy="1991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537C5-8DA4-478A-A207-D73377E894ED}">
      <dsp:nvSpPr>
        <dsp:cNvPr id="0" name=""/>
        <dsp:cNvSpPr/>
      </dsp:nvSpPr>
      <dsp:spPr>
        <a:xfrm>
          <a:off x="0" y="2912414"/>
          <a:ext cx="608358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26533-5158-4EF8-8ADF-CD4DFC095A26}">
      <dsp:nvSpPr>
        <dsp:cNvPr id="0" name=""/>
        <dsp:cNvSpPr/>
      </dsp:nvSpPr>
      <dsp:spPr>
        <a:xfrm>
          <a:off x="0" y="719929"/>
          <a:ext cx="608358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1D51-F409-4B5F-A0D1-31A0B210FE1B}">
      <dsp:nvSpPr>
        <dsp:cNvPr id="0" name=""/>
        <dsp:cNvSpPr/>
      </dsp:nvSpPr>
      <dsp:spPr>
        <a:xfrm>
          <a:off x="1581731" y="1152"/>
          <a:ext cx="4501849" cy="71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¿</a:t>
          </a:r>
          <a:r>
            <a:rPr lang="en-US" sz="2100" kern="1200" dirty="0" err="1"/>
            <a:t>Porque</a:t>
          </a:r>
          <a:r>
            <a:rPr lang="en-US" sz="2100" kern="1200" dirty="0"/>
            <a:t> el </a:t>
          </a:r>
          <a:r>
            <a:rPr lang="en-US" sz="2100" kern="1200" dirty="0" err="1"/>
            <a:t>segmentador</a:t>
          </a:r>
          <a:r>
            <a:rPr lang="en-US" sz="2100" kern="1200" dirty="0"/>
            <a:t> </a:t>
          </a:r>
          <a:r>
            <a:rPr lang="en-US" sz="2100" kern="1200" dirty="0" err="1"/>
            <a:t>va</a:t>
          </a:r>
          <a:r>
            <a:rPr lang="en-US" sz="2100" kern="1200" dirty="0"/>
            <a:t> de 100 a 500?</a:t>
          </a:r>
        </a:p>
      </dsp:txBody>
      <dsp:txXfrm>
        <a:off x="1581731" y="1152"/>
        <a:ext cx="4501849" cy="718776"/>
      </dsp:txXfrm>
    </dsp:sp>
    <dsp:sp modelId="{66BF8E6D-35EE-47E0-8D7D-37723F9D31C1}">
      <dsp:nvSpPr>
        <dsp:cNvPr id="0" name=""/>
        <dsp:cNvSpPr/>
      </dsp:nvSpPr>
      <dsp:spPr>
        <a:xfrm>
          <a:off x="0" y="1152"/>
          <a:ext cx="1581731" cy="7187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Obs</a:t>
          </a:r>
          <a:r>
            <a:rPr lang="en-US" sz="3500" kern="1200" dirty="0"/>
            <a:t> 1</a:t>
          </a:r>
        </a:p>
      </dsp:txBody>
      <dsp:txXfrm>
        <a:off x="35094" y="36246"/>
        <a:ext cx="1511543" cy="683682"/>
      </dsp:txXfrm>
    </dsp:sp>
    <dsp:sp modelId="{93845D7E-0D71-4E06-8F68-F1AF3A0D1545}">
      <dsp:nvSpPr>
        <dsp:cNvPr id="0" name=""/>
        <dsp:cNvSpPr/>
      </dsp:nvSpPr>
      <dsp:spPr>
        <a:xfrm>
          <a:off x="0" y="719929"/>
          <a:ext cx="6083581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 el total es 1450 y el </a:t>
          </a:r>
          <a:r>
            <a:rPr lang="en-US" sz="1600" kern="1200" dirty="0" err="1"/>
            <a:t>menor</a:t>
          </a:r>
          <a:r>
            <a:rPr lang="en-US" sz="1600" kern="1200" dirty="0"/>
            <a:t> es 600 ¿no </a:t>
          </a:r>
          <a:r>
            <a:rPr lang="en-US" sz="1600" kern="1200" dirty="0" err="1"/>
            <a:t>debería</a:t>
          </a:r>
          <a:r>
            <a:rPr lang="en-US" sz="1600" kern="1200" dirty="0"/>
            <a:t> </a:t>
          </a:r>
          <a:r>
            <a:rPr lang="en-US" sz="1600" kern="1200" dirty="0" err="1"/>
            <a:t>ir</a:t>
          </a:r>
          <a:r>
            <a:rPr lang="en-US" sz="1600" kern="1200" dirty="0"/>
            <a:t> de 600 a 1450?</a:t>
          </a:r>
        </a:p>
      </dsp:txBody>
      <dsp:txXfrm>
        <a:off x="0" y="719929"/>
        <a:ext cx="6083581" cy="1437769"/>
      </dsp:txXfrm>
    </dsp:sp>
    <dsp:sp modelId="{32737E93-7914-4D4A-8ECB-1DFF32D4E561}">
      <dsp:nvSpPr>
        <dsp:cNvPr id="0" name=""/>
        <dsp:cNvSpPr/>
      </dsp:nvSpPr>
      <dsp:spPr>
        <a:xfrm>
          <a:off x="1581731" y="2193637"/>
          <a:ext cx="4501849" cy="71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¿</a:t>
          </a:r>
          <a:r>
            <a:rPr lang="en-US" sz="2100" kern="1200" dirty="0" err="1"/>
            <a:t>Porque</a:t>
          </a:r>
          <a:r>
            <a:rPr lang="en-US" sz="2100" kern="1200" dirty="0"/>
            <a:t> </a:t>
          </a:r>
          <a:r>
            <a:rPr lang="en-US" sz="2100" kern="1200" dirty="0" err="1"/>
            <a:t>aparecen</a:t>
          </a:r>
          <a:r>
            <a:rPr lang="en-US" sz="2100" kern="1200" dirty="0"/>
            <a:t> </a:t>
          </a:r>
          <a:r>
            <a:rPr lang="en-US" sz="2100" kern="1200" dirty="0" err="1"/>
            <a:t>datos</a:t>
          </a:r>
          <a:r>
            <a:rPr lang="en-US" sz="2100" kern="1200" dirty="0"/>
            <a:t>?</a:t>
          </a:r>
        </a:p>
      </dsp:txBody>
      <dsp:txXfrm>
        <a:off x="1581731" y="2193637"/>
        <a:ext cx="4501849" cy="718776"/>
      </dsp:txXfrm>
    </dsp:sp>
    <dsp:sp modelId="{BAED233E-2794-478E-999C-EA65AD8967D2}">
      <dsp:nvSpPr>
        <dsp:cNvPr id="0" name=""/>
        <dsp:cNvSpPr/>
      </dsp:nvSpPr>
      <dsp:spPr>
        <a:xfrm>
          <a:off x="0" y="2193637"/>
          <a:ext cx="1581731" cy="7187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Obs</a:t>
          </a:r>
          <a:r>
            <a:rPr lang="en-US" sz="3500" kern="1200" dirty="0"/>
            <a:t> 2</a:t>
          </a:r>
        </a:p>
      </dsp:txBody>
      <dsp:txXfrm>
        <a:off x="35094" y="2228731"/>
        <a:ext cx="1511543" cy="683682"/>
      </dsp:txXfrm>
    </dsp:sp>
    <dsp:sp modelId="{469B84CF-35F1-4BF3-AEE6-3BAC10068AFF}">
      <dsp:nvSpPr>
        <dsp:cNvPr id="0" name=""/>
        <dsp:cNvSpPr/>
      </dsp:nvSpPr>
      <dsp:spPr>
        <a:xfrm>
          <a:off x="0" y="2912414"/>
          <a:ext cx="6083581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 el </a:t>
          </a:r>
          <a:r>
            <a:rPr lang="en-US" sz="1600" kern="1200" dirty="0" err="1"/>
            <a:t>filtro</a:t>
          </a:r>
          <a:r>
            <a:rPr lang="en-US" sz="1600" kern="1200" dirty="0"/>
            <a:t> </a:t>
          </a:r>
          <a:r>
            <a:rPr lang="en-US" sz="1600" kern="1200" dirty="0" err="1"/>
            <a:t>está</a:t>
          </a:r>
          <a:r>
            <a:rPr lang="en-US" sz="1600" kern="1200" dirty="0"/>
            <a:t> </a:t>
          </a:r>
          <a:r>
            <a:rPr lang="en-US" sz="1600" kern="1200" dirty="0" err="1"/>
            <a:t>afectando</a:t>
          </a:r>
          <a:r>
            <a:rPr lang="en-US" sz="1600" kern="1200" dirty="0"/>
            <a:t> a la </a:t>
          </a:r>
          <a:r>
            <a:rPr lang="en-US" sz="1600" kern="1200" dirty="0" err="1"/>
            <a:t>tabla</a:t>
          </a:r>
          <a:r>
            <a:rPr lang="en-US" sz="1600" kern="1200" dirty="0"/>
            <a:t> y solo se </a:t>
          </a:r>
          <a:r>
            <a:rPr lang="en-US" sz="1600" kern="1200" dirty="0" err="1"/>
            <a:t>pueden</a:t>
          </a:r>
          <a:r>
            <a:rPr lang="en-US" sz="1600" kern="1200" dirty="0"/>
            <a:t> </a:t>
          </a:r>
          <a:r>
            <a:rPr lang="en-US" sz="1600" kern="1200" dirty="0" err="1"/>
            <a:t>mostrar</a:t>
          </a:r>
          <a:r>
            <a:rPr lang="en-US" sz="1600" kern="1200" dirty="0"/>
            <a:t> </a:t>
          </a:r>
          <a:r>
            <a:rPr lang="en-US" sz="1600" kern="1200" dirty="0" err="1"/>
            <a:t>valores</a:t>
          </a:r>
          <a:r>
            <a:rPr lang="en-US" sz="1600" kern="1200" dirty="0"/>
            <a:t> de 100 a 500, no </a:t>
          </a:r>
          <a:r>
            <a:rPr lang="en-US" sz="1600" kern="1200" dirty="0" err="1"/>
            <a:t>debiera</a:t>
          </a:r>
          <a:r>
            <a:rPr lang="en-US" sz="1600" kern="1200" dirty="0"/>
            <a:t> </a:t>
          </a:r>
          <a:r>
            <a:rPr lang="en-US" sz="1600" kern="1200" dirty="0" err="1"/>
            <a:t>aparecer</a:t>
          </a:r>
          <a:r>
            <a:rPr lang="en-US" sz="1600" kern="1200" dirty="0"/>
            <a:t> </a:t>
          </a:r>
          <a:r>
            <a:rPr lang="en-US" sz="1600" kern="1200" dirty="0" err="1"/>
            <a:t>ni</a:t>
          </a:r>
          <a:r>
            <a:rPr lang="en-US" sz="1600" kern="1200" dirty="0"/>
            <a:t> </a:t>
          </a:r>
          <a:r>
            <a:rPr lang="en-US" sz="1600" kern="1200" dirty="0" err="1"/>
            <a:t>españa</a:t>
          </a:r>
          <a:r>
            <a:rPr lang="en-US" sz="1600" kern="1200" dirty="0"/>
            <a:t> con 600 </a:t>
          </a:r>
          <a:r>
            <a:rPr lang="en-US" sz="1600" kern="1200" dirty="0" err="1"/>
            <a:t>ni</a:t>
          </a:r>
          <a:r>
            <a:rPr lang="en-US" sz="1600" kern="1200" dirty="0"/>
            <a:t> </a:t>
          </a:r>
          <a:r>
            <a:rPr lang="en-US" sz="1600" kern="1200" dirty="0" err="1"/>
            <a:t>suiza</a:t>
          </a:r>
          <a:r>
            <a:rPr lang="en-US" sz="1600" kern="1200" dirty="0"/>
            <a:t> con 580</a:t>
          </a:r>
        </a:p>
      </dsp:txBody>
      <dsp:txXfrm>
        <a:off x="0" y="2912414"/>
        <a:ext cx="6083581" cy="1437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59214-BAB3-473A-9C81-3DD8AAB2B031}">
      <dsp:nvSpPr>
        <dsp:cNvPr id="0" name=""/>
        <dsp:cNvSpPr/>
      </dsp:nvSpPr>
      <dsp:spPr>
        <a:xfrm>
          <a:off x="1048922" y="579289"/>
          <a:ext cx="3833171" cy="133120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F2BE4-FF5C-4177-ADB7-F06F7CA266FD}">
      <dsp:nvSpPr>
        <dsp:cNvPr id="0" name=""/>
        <dsp:cNvSpPr/>
      </dsp:nvSpPr>
      <dsp:spPr>
        <a:xfrm>
          <a:off x="2600019" y="3838971"/>
          <a:ext cx="742862" cy="47543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F16D81-285A-4F5B-A39D-FE98E2662BFC}">
      <dsp:nvSpPr>
        <dsp:cNvPr id="0" name=""/>
        <dsp:cNvSpPr/>
      </dsp:nvSpPr>
      <dsp:spPr>
        <a:xfrm>
          <a:off x="1188580" y="4219316"/>
          <a:ext cx="3565740" cy="89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¡Un </a:t>
          </a:r>
          <a:r>
            <a:rPr lang="en-US" sz="2000" kern="1200" dirty="0" err="1"/>
            <a:t>montón</a:t>
          </a:r>
          <a:r>
            <a:rPr lang="en-US" sz="2000" kern="1200" dirty="0"/>
            <a:t> de </a:t>
          </a:r>
          <a:r>
            <a:rPr lang="en-US" sz="2000" kern="1200" dirty="0" err="1"/>
            <a:t>posibilidades</a:t>
          </a:r>
          <a:r>
            <a:rPr lang="en-US" sz="2000" kern="1200" dirty="0"/>
            <a:t>!</a:t>
          </a:r>
        </a:p>
      </dsp:txBody>
      <dsp:txXfrm>
        <a:off x="1188580" y="4219316"/>
        <a:ext cx="3565740" cy="891435"/>
      </dsp:txXfrm>
    </dsp:sp>
    <dsp:sp modelId="{50166000-7BA9-4A2A-B4F9-D11DE842F344}">
      <dsp:nvSpPr>
        <dsp:cNvPr id="0" name=""/>
        <dsp:cNvSpPr/>
      </dsp:nvSpPr>
      <dsp:spPr>
        <a:xfrm>
          <a:off x="2442532" y="2013311"/>
          <a:ext cx="1337152" cy="1337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Puedo</a:t>
          </a:r>
          <a:r>
            <a:rPr lang="en-US" sz="1200" kern="1200" dirty="0"/>
            <a:t> </a:t>
          </a:r>
          <a:r>
            <a:rPr lang="en-US" sz="1200" kern="1200" dirty="0" err="1"/>
            <a:t>usar</a:t>
          </a:r>
          <a:r>
            <a:rPr lang="en-US" sz="1200" kern="1200" dirty="0"/>
            <a:t> </a:t>
          </a:r>
          <a:r>
            <a:rPr lang="en-US" sz="1200" kern="1200" dirty="0" err="1"/>
            <a:t>metricas</a:t>
          </a:r>
          <a:r>
            <a:rPr lang="en-US" sz="1200" kern="1200" dirty="0"/>
            <a:t> para </a:t>
          </a:r>
          <a:r>
            <a:rPr lang="en-US" sz="1200" kern="1200" dirty="0" err="1"/>
            <a:t>elegir</a:t>
          </a:r>
          <a:r>
            <a:rPr lang="en-US" sz="1200" kern="1200" dirty="0"/>
            <a:t> los </a:t>
          </a:r>
          <a:r>
            <a:rPr lang="en-US" sz="1200" kern="1200" dirty="0" err="1"/>
            <a:t>datos</a:t>
          </a:r>
          <a:r>
            <a:rPr lang="en-US" sz="1200" kern="1200" dirty="0"/>
            <a:t> que se </a:t>
          </a:r>
          <a:r>
            <a:rPr lang="en-US" sz="1200" kern="1200" dirty="0" err="1"/>
            <a:t>pueden</a:t>
          </a:r>
          <a:r>
            <a:rPr lang="en-US" sz="1200" kern="1200" dirty="0"/>
            <a:t> </a:t>
          </a:r>
          <a:r>
            <a:rPr lang="en-US" sz="1200" kern="1200" dirty="0" err="1"/>
            <a:t>filtrar</a:t>
          </a:r>
          <a:endParaRPr lang="en-US" sz="1200" kern="1200" dirty="0"/>
        </a:p>
      </dsp:txBody>
      <dsp:txXfrm>
        <a:off x="2638353" y="2209132"/>
        <a:ext cx="945510" cy="945510"/>
      </dsp:txXfrm>
    </dsp:sp>
    <dsp:sp modelId="{BBBA57E7-7F0E-40D2-9A89-C3AB6A71AD6E}">
      <dsp:nvSpPr>
        <dsp:cNvPr id="0" name=""/>
        <dsp:cNvSpPr/>
      </dsp:nvSpPr>
      <dsp:spPr>
        <a:xfrm>
          <a:off x="1485725" y="1010150"/>
          <a:ext cx="1337152" cy="1337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Los slicers son </a:t>
          </a:r>
          <a:r>
            <a:rPr lang="en-US" sz="1200" kern="1200" dirty="0" err="1"/>
            <a:t>visuales</a:t>
          </a:r>
          <a:endParaRPr lang="en-US" sz="1200" kern="1200" dirty="0"/>
        </a:p>
      </dsp:txBody>
      <dsp:txXfrm>
        <a:off x="1681546" y="1205971"/>
        <a:ext cx="945510" cy="945510"/>
      </dsp:txXfrm>
    </dsp:sp>
    <dsp:sp modelId="{D6B6F333-14D1-410A-8E10-4F5C77A3EA3A}">
      <dsp:nvSpPr>
        <dsp:cNvPr id="0" name=""/>
        <dsp:cNvSpPr/>
      </dsp:nvSpPr>
      <dsp:spPr>
        <a:xfrm>
          <a:off x="2852592" y="686856"/>
          <a:ext cx="1337152" cy="1337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Métricas</a:t>
          </a:r>
          <a:r>
            <a:rPr lang="en-US" sz="1200" kern="1200" dirty="0"/>
            <a:t> </a:t>
          </a:r>
          <a:r>
            <a:rPr lang="en-US" sz="1200" kern="1200" dirty="0" err="1"/>
            <a:t>como</a:t>
          </a:r>
          <a:r>
            <a:rPr lang="en-US" sz="1200" kern="1200" dirty="0"/>
            <a:t> </a:t>
          </a:r>
          <a:r>
            <a:rPr lang="en-US" sz="1200" kern="1200" dirty="0" err="1"/>
            <a:t>filtro</a:t>
          </a:r>
          <a:r>
            <a:rPr lang="en-US" sz="1200" kern="1200" dirty="0"/>
            <a:t> de </a:t>
          </a:r>
          <a:r>
            <a:rPr lang="en-US" sz="1200" kern="1200" dirty="0" err="1"/>
            <a:t>visuales</a:t>
          </a:r>
          <a:endParaRPr lang="en-US" sz="1200" kern="1200" dirty="0"/>
        </a:p>
      </dsp:txBody>
      <dsp:txXfrm>
        <a:off x="3048413" y="882677"/>
        <a:ext cx="945510" cy="945510"/>
      </dsp:txXfrm>
    </dsp:sp>
    <dsp:sp modelId="{928CD28B-E6B1-44EA-BB9F-7973CB6569B1}">
      <dsp:nvSpPr>
        <dsp:cNvPr id="0" name=""/>
        <dsp:cNvSpPr/>
      </dsp:nvSpPr>
      <dsp:spPr>
        <a:xfrm>
          <a:off x="933368" y="365540"/>
          <a:ext cx="4160030" cy="332802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CA70A-CE12-487B-8857-31BD90ABB151}">
      <dsp:nvSpPr>
        <dsp:cNvPr id="0" name=""/>
        <dsp:cNvSpPr/>
      </dsp:nvSpPr>
      <dsp:spPr>
        <a:xfrm>
          <a:off x="0" y="33628"/>
          <a:ext cx="4882392" cy="7464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Filtros</a:t>
          </a:r>
          <a:r>
            <a:rPr lang="en-US" sz="2900" kern="1200" dirty="0"/>
            <a:t> </a:t>
          </a:r>
          <a:r>
            <a:rPr lang="en-US" sz="2900" kern="1200" dirty="0" err="1"/>
            <a:t>en</a:t>
          </a:r>
          <a:r>
            <a:rPr lang="en-US" sz="2900" kern="1200" dirty="0"/>
            <a:t> </a:t>
          </a:r>
          <a:r>
            <a:rPr lang="en-US" sz="2900" kern="1200" dirty="0" err="1"/>
            <a:t>cascada</a:t>
          </a:r>
          <a:endParaRPr lang="en-US" sz="2900" kern="1200" dirty="0"/>
        </a:p>
      </dsp:txBody>
      <dsp:txXfrm>
        <a:off x="36439" y="70067"/>
        <a:ext cx="4809514" cy="673582"/>
      </dsp:txXfrm>
    </dsp:sp>
    <dsp:sp modelId="{D6C853A9-67D4-48E0-91B5-B736B6C4C012}">
      <dsp:nvSpPr>
        <dsp:cNvPr id="0" name=""/>
        <dsp:cNvSpPr/>
      </dsp:nvSpPr>
      <dsp:spPr>
        <a:xfrm>
          <a:off x="0" y="780088"/>
          <a:ext cx="488239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1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Obvios</a:t>
          </a:r>
          <a:r>
            <a:rPr lang="en-US" sz="2300" kern="1200" dirty="0"/>
            <a:t> </a:t>
          </a:r>
          <a:r>
            <a:rPr lang="en-US" sz="2300" kern="1200" dirty="0" err="1"/>
            <a:t>si</a:t>
          </a:r>
          <a:r>
            <a:rPr lang="en-US" sz="2300" kern="1200" dirty="0"/>
            <a:t> son </a:t>
          </a:r>
          <a:r>
            <a:rPr lang="en-US" sz="2300" kern="1200" dirty="0" err="1"/>
            <a:t>en</a:t>
          </a:r>
          <a:r>
            <a:rPr lang="en-US" sz="2300" kern="1200" dirty="0"/>
            <a:t> la </a:t>
          </a:r>
          <a:r>
            <a:rPr lang="en-US" sz="2300" kern="1200" dirty="0" err="1"/>
            <a:t>misma</a:t>
          </a:r>
          <a:r>
            <a:rPr lang="en-US" sz="2300" kern="1200" dirty="0"/>
            <a:t> </a:t>
          </a:r>
          <a:r>
            <a:rPr lang="en-US" sz="2300" kern="1200" dirty="0" err="1"/>
            <a:t>tabla</a:t>
          </a:r>
          <a:endParaRPr lang="en-US" sz="2300" kern="1200" dirty="0"/>
        </a:p>
      </dsp:txBody>
      <dsp:txXfrm>
        <a:off x="0" y="780088"/>
        <a:ext cx="4882392" cy="480240"/>
      </dsp:txXfrm>
    </dsp:sp>
    <dsp:sp modelId="{F07BE5C3-C123-43B4-8F6C-E4BA611799F3}">
      <dsp:nvSpPr>
        <dsp:cNvPr id="0" name=""/>
        <dsp:cNvSpPr/>
      </dsp:nvSpPr>
      <dsp:spPr>
        <a:xfrm>
          <a:off x="0" y="1260328"/>
          <a:ext cx="4882392" cy="7464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Filtros</a:t>
          </a:r>
          <a:r>
            <a:rPr lang="en-US" sz="2900" kern="1200" dirty="0"/>
            <a:t> </a:t>
          </a:r>
          <a:r>
            <a:rPr lang="en-US" sz="2900" kern="1200" dirty="0" err="1"/>
            <a:t>en</a:t>
          </a:r>
          <a:r>
            <a:rPr lang="en-US" sz="2900" kern="1200" dirty="0"/>
            <a:t> </a:t>
          </a:r>
          <a:r>
            <a:rPr lang="en-US" sz="2900" kern="1200" dirty="0" err="1"/>
            <a:t>cascada</a:t>
          </a:r>
          <a:endParaRPr lang="en-US" sz="2900" kern="1200" dirty="0"/>
        </a:p>
      </dsp:txBody>
      <dsp:txXfrm>
        <a:off x="36439" y="1296767"/>
        <a:ext cx="4809514" cy="673582"/>
      </dsp:txXfrm>
    </dsp:sp>
    <dsp:sp modelId="{17BE9985-20F6-48C6-BE49-C8F870872A45}">
      <dsp:nvSpPr>
        <dsp:cNvPr id="0" name=""/>
        <dsp:cNvSpPr/>
      </dsp:nvSpPr>
      <dsp:spPr>
        <a:xfrm>
          <a:off x="0" y="2006789"/>
          <a:ext cx="4882392" cy="171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1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Diferentes</a:t>
          </a:r>
          <a:r>
            <a:rPr lang="en-US" sz="2300" kern="1200" dirty="0"/>
            <a:t> </a:t>
          </a:r>
          <a:r>
            <a:rPr lang="en-US" sz="2300" kern="1200" dirty="0" err="1"/>
            <a:t>tablas</a:t>
          </a:r>
          <a:endParaRPr lang="en-US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¿Relaciones </a:t>
          </a:r>
          <a:r>
            <a:rPr lang="en-US" sz="2300" kern="1200" dirty="0" err="1"/>
            <a:t>bidireccionales</a:t>
          </a:r>
          <a:r>
            <a:rPr lang="en-US" sz="2300" kern="1200" dirty="0"/>
            <a:t>?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Otras</a:t>
          </a:r>
          <a:r>
            <a:rPr lang="en-US" sz="2300" kern="1200" dirty="0"/>
            <a:t> </a:t>
          </a:r>
          <a:r>
            <a:rPr lang="en-US" sz="2300" kern="1200" dirty="0" err="1"/>
            <a:t>Alternativas</a:t>
          </a:r>
          <a:endParaRPr lang="en-US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2006789"/>
        <a:ext cx="4882392" cy="17108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EC3CC-F478-4F02-94E9-A570F15FF263}">
      <dsp:nvSpPr>
        <dsp:cNvPr id="0" name=""/>
        <dsp:cNvSpPr/>
      </dsp:nvSpPr>
      <dsp:spPr>
        <a:xfrm>
          <a:off x="0" y="5544"/>
          <a:ext cx="10515600" cy="6435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Filtros</a:t>
          </a:r>
          <a:r>
            <a:rPr lang="en-US" sz="2500" kern="1200" dirty="0"/>
            <a:t> </a:t>
          </a:r>
          <a:r>
            <a:rPr lang="en-US" sz="2500" kern="1200" dirty="0" err="1"/>
            <a:t>relacionados</a:t>
          </a:r>
          <a:r>
            <a:rPr lang="en-US" sz="2500" kern="1200" dirty="0"/>
            <a:t> con el </a:t>
          </a:r>
          <a:r>
            <a:rPr lang="en-US" sz="2500" kern="1200" dirty="0" err="1"/>
            <a:t>tiempo</a:t>
          </a:r>
          <a:endParaRPr lang="en-US" sz="2500" kern="1200" dirty="0"/>
        </a:p>
      </dsp:txBody>
      <dsp:txXfrm>
        <a:off x="31413" y="36957"/>
        <a:ext cx="10452774" cy="580674"/>
      </dsp:txXfrm>
    </dsp:sp>
    <dsp:sp modelId="{43A9E6BC-E27A-431A-BCE5-5E2C7DDF074B}">
      <dsp:nvSpPr>
        <dsp:cNvPr id="0" name=""/>
        <dsp:cNvSpPr/>
      </dsp:nvSpPr>
      <dsp:spPr>
        <a:xfrm>
          <a:off x="0" y="649044"/>
          <a:ext cx="10515600" cy="263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Los </a:t>
          </a:r>
          <a:r>
            <a:rPr lang="en-US" sz="2000" kern="1200" dirty="0" err="1"/>
            <a:t>cálculos</a:t>
          </a:r>
          <a:r>
            <a:rPr lang="en-US" sz="2000" kern="1200" dirty="0"/>
            <a:t> de </a:t>
          </a:r>
          <a:r>
            <a:rPr lang="en-US" sz="2000" kern="1200" dirty="0" err="1"/>
            <a:t>tiempo</a:t>
          </a:r>
          <a:r>
            <a:rPr lang="en-US" sz="2000" kern="1200" dirty="0"/>
            <a:t> </a:t>
          </a:r>
          <a:r>
            <a:rPr lang="en-US" sz="2000" kern="1200" dirty="0" err="1"/>
            <a:t>dependen</a:t>
          </a:r>
          <a:r>
            <a:rPr lang="en-US" sz="2000" kern="1200" dirty="0"/>
            <a:t> </a:t>
          </a:r>
          <a:r>
            <a:rPr lang="en-US" sz="2000" kern="1200" dirty="0" err="1"/>
            <a:t>siempre</a:t>
          </a:r>
          <a:r>
            <a:rPr lang="en-US" sz="2000" kern="1200" dirty="0"/>
            <a:t> de un </a:t>
          </a:r>
          <a:r>
            <a:rPr lang="en-US" sz="2000" kern="1200" dirty="0" err="1"/>
            <a:t>buen</a:t>
          </a:r>
          <a:r>
            <a:rPr lang="en-US" sz="2000" kern="1200" dirty="0"/>
            <a:t> </a:t>
          </a:r>
          <a:r>
            <a:rPr lang="en-US" sz="2000" kern="1200" dirty="0" err="1"/>
            <a:t>modelo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Ayuda</a:t>
          </a:r>
          <a:r>
            <a:rPr lang="en-US" sz="2000" kern="1200" dirty="0"/>
            <a:t> </a:t>
          </a:r>
          <a:r>
            <a:rPr lang="en-US" sz="2000" kern="1200" dirty="0" err="1"/>
            <a:t>tener</a:t>
          </a:r>
          <a:r>
            <a:rPr lang="en-US" sz="2000" kern="1200" dirty="0"/>
            <a:t> </a:t>
          </a:r>
          <a:r>
            <a:rPr lang="en-US" sz="2000" kern="1200" dirty="0" err="1"/>
            <a:t>campos</a:t>
          </a:r>
          <a:r>
            <a:rPr lang="en-US" sz="2000" kern="1200" dirty="0"/>
            <a:t> </a:t>
          </a:r>
          <a:r>
            <a:rPr lang="en-US" sz="2000" kern="1200" dirty="0" err="1"/>
            <a:t>especiales</a:t>
          </a:r>
          <a:r>
            <a:rPr lang="en-US" sz="2000" kern="1200" dirty="0"/>
            <a:t>, por </a:t>
          </a:r>
          <a:r>
            <a:rPr lang="en-US" sz="2000" kern="1200" dirty="0" err="1"/>
            <a:t>ejemplo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Hoy, </a:t>
          </a:r>
          <a:r>
            <a:rPr lang="en-US" sz="2000" kern="1200" dirty="0" err="1"/>
            <a:t>semana</a:t>
          </a:r>
          <a:r>
            <a:rPr lang="en-US" sz="2000" kern="1200" dirty="0"/>
            <a:t> actual, </a:t>
          </a:r>
          <a:r>
            <a:rPr lang="en-US" sz="2000" kern="1200" dirty="0" err="1"/>
            <a:t>mes</a:t>
          </a:r>
          <a:r>
            <a:rPr lang="en-US" sz="2000" kern="1200" dirty="0"/>
            <a:t> actual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Año</a:t>
          </a:r>
          <a:r>
            <a:rPr lang="en-US" sz="2000" kern="1200" dirty="0"/>
            <a:t> actual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Año</a:t>
          </a:r>
          <a:r>
            <a:rPr lang="en-US" sz="2000" kern="1200" dirty="0"/>
            <a:t> </a:t>
          </a:r>
          <a:r>
            <a:rPr lang="en-US" sz="2000" kern="1200" dirty="0" err="1"/>
            <a:t>pasado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Futuro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Ayuda</a:t>
          </a:r>
          <a:r>
            <a:rPr lang="en-US" sz="2000" kern="1200" dirty="0"/>
            <a:t> </a:t>
          </a:r>
          <a:r>
            <a:rPr lang="en-US" sz="2000" kern="1200" dirty="0" err="1"/>
            <a:t>tener</a:t>
          </a:r>
          <a:r>
            <a:rPr lang="en-US" sz="2000" kern="1200" dirty="0"/>
            <a:t> </a:t>
          </a:r>
          <a:r>
            <a:rPr lang="en-US" sz="2000" kern="1200" dirty="0" err="1"/>
            <a:t>desplazamientos</a:t>
          </a:r>
          <a:r>
            <a:rPr lang="en-US" sz="2000" kern="1200" dirty="0"/>
            <a:t>, el amigo @</a:t>
          </a:r>
          <a:r>
            <a:rPr lang="en-US" sz="2000" kern="1200" dirty="0" err="1"/>
            <a:t>franmullor</a:t>
          </a:r>
          <a:r>
            <a:rPr lang="en-US" sz="2000" kern="1200" dirty="0"/>
            <a:t> los llama </a:t>
          </a:r>
          <a:r>
            <a:rPr lang="en-US" sz="2000" kern="1200" dirty="0" err="1"/>
            <a:t>desvios</a:t>
          </a:r>
          <a:endParaRPr lang="en-US" sz="2000" kern="1200" dirty="0"/>
        </a:p>
      </dsp:txBody>
      <dsp:txXfrm>
        <a:off x="0" y="649044"/>
        <a:ext cx="10515600" cy="2639250"/>
      </dsp:txXfrm>
    </dsp:sp>
    <dsp:sp modelId="{5504F775-9C4F-43CA-ADE0-BE0F437309C3}">
      <dsp:nvSpPr>
        <dsp:cNvPr id="0" name=""/>
        <dsp:cNvSpPr/>
      </dsp:nvSpPr>
      <dsp:spPr>
        <a:xfrm>
          <a:off x="0" y="3288294"/>
          <a:ext cx="10515600" cy="6435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-38675"/>
                <a:lumOff val="367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-38675"/>
                <a:lumOff val="367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-38675"/>
                <a:lumOff val="367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Otros</a:t>
          </a:r>
          <a:r>
            <a:rPr lang="en-US" sz="2500" kern="1200" dirty="0"/>
            <a:t> </a:t>
          </a:r>
          <a:r>
            <a:rPr lang="en-US" sz="2500" kern="1200" dirty="0" err="1"/>
            <a:t>filtros</a:t>
          </a:r>
          <a:endParaRPr lang="en-US" sz="2500" kern="1200" dirty="0"/>
        </a:p>
      </dsp:txBody>
      <dsp:txXfrm>
        <a:off x="31413" y="3319707"/>
        <a:ext cx="10452774" cy="580674"/>
      </dsp:txXfrm>
    </dsp:sp>
    <dsp:sp modelId="{08FE1EEA-23E2-48C6-B2C7-88F0F7EC520E}">
      <dsp:nvSpPr>
        <dsp:cNvPr id="0" name=""/>
        <dsp:cNvSpPr/>
      </dsp:nvSpPr>
      <dsp:spPr>
        <a:xfrm>
          <a:off x="0" y="3931794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Por </a:t>
          </a:r>
          <a:r>
            <a:rPr lang="en-US" sz="2000" kern="1200" dirty="0" err="1"/>
            <a:t>ejemplo</a:t>
          </a:r>
          <a:r>
            <a:rPr lang="en-US" sz="2000" kern="1200" dirty="0"/>
            <a:t> </a:t>
          </a:r>
          <a:r>
            <a:rPr lang="en-US" sz="2000" kern="1200" dirty="0" err="1"/>
            <a:t>simular</a:t>
          </a:r>
          <a:r>
            <a:rPr lang="en-US" sz="2000" kern="1200" dirty="0"/>
            <a:t> el default member de SSAS multidimensional</a:t>
          </a:r>
        </a:p>
      </dsp:txBody>
      <dsp:txXfrm>
        <a:off x="0" y="3931794"/>
        <a:ext cx="105156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</a:t>
            </a:r>
            <a:r>
              <a:rPr lang="es-ES" noProof="0" dirty="0"/>
              <a:t>Título de sesión&gt;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</a:t>
            </a:r>
            <a:r>
              <a:rPr lang="es-ES" noProof="0" dirty="0"/>
              <a:t>Nombre del/la ponente&gt;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811544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  <a:p>
            <a:r>
              <a:rPr lang="en-US" sz="4100" dirty="0">
                <a:latin typeface="Gill Sans MT" panose="020B0502020104020203" pitchFamily="34" charset="0"/>
              </a:rPr>
              <a:t>MADRID 2021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3099DEBE-706F-4D63-8F25-0C54EF9DC6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4383" y="797918"/>
            <a:ext cx="3866314" cy="4304762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BC30F8D4-8586-4BF1-8278-1FA4A5D149DD}"/>
              </a:ext>
            </a:extLst>
          </p:cNvPr>
          <p:cNvSpPr/>
          <p:nvPr userDrawn="1"/>
        </p:nvSpPr>
        <p:spPr>
          <a:xfrm>
            <a:off x="0" y="6104680"/>
            <a:ext cx="12192000" cy="761866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36A0D415-3015-4057-9FF4-3EB044E34CA5}"/>
              </a:ext>
            </a:extLst>
          </p:cNvPr>
          <p:cNvSpPr txBox="1"/>
          <p:nvPr userDrawn="1"/>
        </p:nvSpPr>
        <p:spPr>
          <a:xfrm>
            <a:off x="7412287" y="6264222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4ECA4763-4C62-43A2-87C5-627E3A0B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800" y="6145919"/>
            <a:ext cx="633623" cy="73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CCC6DA6C-63B5-41BC-9480-F9A2B11AB457}"/>
              </a:ext>
            </a:extLst>
          </p:cNvPr>
          <p:cNvSpPr txBox="1"/>
          <p:nvPr userDrawn="1"/>
        </p:nvSpPr>
        <p:spPr>
          <a:xfrm>
            <a:off x="983166" y="6264222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17742F7-7A61-4E5D-A632-AC5052306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678057" y="0"/>
            <a:ext cx="4513942" cy="595085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498402-1895-4554-9D53-F50ECB7B3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D3182-FCF2-4622-8D0D-5685CAA881C8}"/>
              </a:ext>
            </a:extLst>
          </p:cNvPr>
          <p:cNvSpPr/>
          <p:nvPr userDrawn="1"/>
        </p:nvSpPr>
        <p:spPr>
          <a:xfrm>
            <a:off x="0" y="5911918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A797847-AA90-4984-B391-2588DA01688B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F2DAD-01FF-4866-A4FF-F2F240266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62A77ED-9D94-49C5-B9A3-167B4BDB3C08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21214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el título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el título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030043"/>
          </a:xfrm>
        </p:spPr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título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/>
              <a:t>Subtítulo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/>
              <a:t>Subtítulo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título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23217" y="6222237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" noProof="0" dirty="0"/>
              <a:t>Título de sección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3F606-64C5-4D8E-9499-B6D1EBFF3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9B52C5B-EACC-476C-BF87-101FA360CA41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noProof="0" dirty="0"/>
              <a:t>Título de sección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CF37ABA-F71D-41F9-9B6F-787BA35B2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40" y="5633622"/>
            <a:ext cx="1045819" cy="1164417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BABDF3F-540D-422F-951B-5810D290ED20}"/>
              </a:ext>
            </a:extLst>
          </p:cNvPr>
          <p:cNvSpPr txBox="1"/>
          <p:nvPr userDrawn="1"/>
        </p:nvSpPr>
        <p:spPr>
          <a:xfrm>
            <a:off x="1537859" y="6031165"/>
            <a:ext cx="13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620088" y="6222237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CD6E-6CCF-4F72-8D28-73811722F2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23944F5F-F5B7-49B0-90D2-7B81EB558228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11918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/>
              <a:t>Texto en el título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21D883-C400-4FE8-A642-66621D79E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D8AF08C-401E-45A1-85CE-52B3435D2432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53" r:id="rId4"/>
    <p:sldLayoutId id="2147483654" r:id="rId5"/>
    <p:sldLayoutId id="2147483671" r:id="rId6"/>
    <p:sldLayoutId id="2147483672" r:id="rId7"/>
    <p:sldLayoutId id="2147483662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sicologiaenlared.com/por-que-nos-gusta-el-cine/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0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-h-wArcxJC8zBOD-UxfCOg" TargetMode="External"/><Relationship Id="rId2" Type="http://schemas.openxmlformats.org/officeDocument/2006/relationships/hyperlink" Target="https://blogvisionarios.com/e-learning/data/power-bi-comportamiento-cascada-filtro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portalsql.es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73BA60-8795-4282-80C2-2A832DA3D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Miguel Egea Gómez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50ACCB-9A10-45CB-9D14-76EDEF217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Opciones de filtrado de 0 a 100 en </a:t>
            </a:r>
            <a:r>
              <a:rPr lang="es-ES" dirty="0" err="1"/>
              <a:t>PowerBI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8C94735-7B78-4468-8158-F9AC8AC6C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024024"/>
              </p:ext>
            </p:extLst>
          </p:nvPr>
        </p:nvGraphicFramePr>
        <p:xfrm>
          <a:off x="573593" y="1395168"/>
          <a:ext cx="6083581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02F12FE-CD85-4DCB-AD55-F35503E38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823" y="1395168"/>
            <a:ext cx="6773220" cy="442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7A655-A0EB-4445-B87B-3A4A785A4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823" y="1414142"/>
            <a:ext cx="5296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DF31F-FDCD-4FDE-A02B-E48486C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949081-A714-4AA4-A053-0065C52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69653" cy="1030042"/>
          </a:xfrm>
        </p:spPr>
        <p:txBody>
          <a:bodyPr/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métricas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92EFE5-3998-4A0B-A006-C0CB2F8DF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614317"/>
              </p:ext>
            </p:extLst>
          </p:nvPr>
        </p:nvGraphicFramePr>
        <p:xfrm>
          <a:off x="5410898" y="285226"/>
          <a:ext cx="5942901" cy="5526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09F37E-6780-4E0E-9115-5DD74D84E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9446" y="2089294"/>
            <a:ext cx="4869210" cy="2411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EFD6C-A394-4672-8476-5CB31A660B46}"/>
              </a:ext>
            </a:extLst>
          </p:cNvPr>
          <p:cNvSpPr txBox="1"/>
          <p:nvPr/>
        </p:nvSpPr>
        <p:spPr>
          <a:xfrm>
            <a:off x="779446" y="3594244"/>
            <a:ext cx="343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psicologiaenlared.com/por-que-nos-gusta-el-cin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06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949081-A714-4AA4-A053-0065C527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AB8098-45F9-4A3E-9D02-C335F655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798305"/>
              </p:ext>
            </p:extLst>
          </p:nvPr>
        </p:nvGraphicFramePr>
        <p:xfrm>
          <a:off x="671120" y="1475068"/>
          <a:ext cx="4882392" cy="375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5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DF31F-FDCD-4FDE-A02B-E48486C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8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0BFF9E-EE44-42B4-A7F0-6605C54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Filtrados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22A988-2EA7-4D2D-BEEA-212DD6398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300844"/>
              </p:ext>
            </p:extLst>
          </p:nvPr>
        </p:nvGraphicFramePr>
        <p:xfrm>
          <a:off x="838200" y="1460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39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DF31F-FDCD-4FDE-A02B-E48486C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9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https://blogvisionarios.com/e-learning/data/power-bi-comportamiento-cascada-filtros/</a:t>
            </a:r>
            <a:endParaRPr lang="es-ES" dirty="0"/>
          </a:p>
          <a:p>
            <a:r>
              <a:rPr lang="es-ES" dirty="0"/>
              <a:t>BI elite : </a:t>
            </a:r>
            <a:r>
              <a:rPr lang="es-ES" dirty="0">
                <a:hlinkClick r:id="rId3"/>
              </a:rPr>
              <a:t>https://www.youtube.com/channel/UC-h-wArcxJC8zBOD-UxfCOg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¿Preguntas</a:t>
            </a:r>
            <a:r>
              <a:rPr lang="en-US" sz="6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Próxima Sesión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PowerTips</a:t>
            </a:r>
            <a:r>
              <a:rPr lang="es-ES" dirty="0"/>
              <a:t> para cuadros de mandos mas usables y accesibles</a:t>
            </a:r>
          </a:p>
          <a:p>
            <a:endParaRPr lang="es-ES" dirty="0"/>
          </a:p>
          <a:p>
            <a:r>
              <a:rPr lang="es-ES" dirty="0"/>
              <a:t>Paula Garcia Esteban </a:t>
            </a:r>
          </a:p>
          <a:p>
            <a:endParaRPr lang="es-ES" dirty="0"/>
          </a:p>
          <a:p>
            <a:r>
              <a:rPr lang="es-ES" dirty="0"/>
              <a:t>¡mañana a las 9 GMT+1!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2280FB-22C8-4105-B975-B3182BE3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9" y="751511"/>
            <a:ext cx="6736987" cy="1884363"/>
          </a:xfrm>
        </p:spPr>
        <p:txBody>
          <a:bodyPr/>
          <a:lstStyle/>
          <a:p>
            <a:r>
              <a:rPr lang="en-US" sz="4800" dirty="0"/>
              <a:t>Miguel Egea Gómez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8B59CFA-6BC8-447C-A9E6-59CF0054AC76}"/>
              </a:ext>
            </a:extLst>
          </p:cNvPr>
          <p:cNvSpPr txBox="1">
            <a:spLocks/>
          </p:cNvSpPr>
          <p:nvPr/>
        </p:nvSpPr>
        <p:spPr>
          <a:xfrm>
            <a:off x="717550" y="1940409"/>
            <a:ext cx="6240599" cy="26107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Lead </a:t>
            </a:r>
            <a:r>
              <a:rPr lang="en-US" dirty="0" err="1"/>
              <a:t>en</a:t>
            </a:r>
            <a:r>
              <a:rPr lang="en-US" dirty="0"/>
              <a:t> SolidQ-</a:t>
            </a:r>
            <a:r>
              <a:rPr lang="en-US" dirty="0" err="1"/>
              <a:t>VerneTech</a:t>
            </a:r>
            <a:endParaRPr lang="en-US" dirty="0"/>
          </a:p>
        </p:txBody>
      </p:sp>
      <p:pic>
        <p:nvPicPr>
          <p:cNvPr id="11" name="Picture 2" descr="Resultado de imagen de email">
            <a:extLst>
              <a:ext uri="{FF2B5EF4-FFF2-40B4-BE49-F238E27FC236}">
                <a16:creationId xmlns:a16="http://schemas.microsoft.com/office/drawing/2014/main" id="{940F0FDA-EBB3-4366-AB0A-9D7AF961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" y="3739220"/>
            <a:ext cx="75020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7414A5F-5CAD-4BD9-AD3A-ACF79883D5A6}"/>
              </a:ext>
            </a:extLst>
          </p:cNvPr>
          <p:cNvSpPr/>
          <p:nvPr/>
        </p:nvSpPr>
        <p:spPr>
          <a:xfrm>
            <a:off x="1380670" y="3739220"/>
            <a:ext cx="2162772" cy="381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megea@solidq.com</a:t>
            </a:r>
          </a:p>
        </p:txBody>
      </p:sp>
      <p:pic>
        <p:nvPicPr>
          <p:cNvPr id="13" name="Picture 2" descr="Resultado de imagen de linkedin icon">
            <a:extLst>
              <a:ext uri="{FF2B5EF4-FFF2-40B4-BE49-F238E27FC236}">
                <a16:creationId xmlns:a16="http://schemas.microsoft.com/office/drawing/2014/main" id="{4CE23A93-87EB-46E8-8662-78FF00BC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5" y="4276233"/>
            <a:ext cx="394123" cy="3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F9CFCEE-AE72-4C4B-B135-8B8DE2ACC0B3}"/>
              </a:ext>
            </a:extLst>
          </p:cNvPr>
          <p:cNvSpPr/>
          <p:nvPr/>
        </p:nvSpPr>
        <p:spPr>
          <a:xfrm>
            <a:off x="1380670" y="4250988"/>
            <a:ext cx="379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https://www.linkedin.com/in/megea/</a:t>
            </a:r>
          </a:p>
        </p:txBody>
      </p:sp>
      <p:pic>
        <p:nvPicPr>
          <p:cNvPr id="15" name="Picture 4" descr="Resultado de imagen de twitter icon">
            <a:extLst>
              <a:ext uri="{FF2B5EF4-FFF2-40B4-BE49-F238E27FC236}">
                <a16:creationId xmlns:a16="http://schemas.microsoft.com/office/drawing/2014/main" id="{3B928AFF-BF58-484A-B6AF-1A7D93F2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5" y="4769295"/>
            <a:ext cx="394124" cy="3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A97A2A1-0EE5-47FE-8593-47B67C889B88}"/>
              </a:ext>
            </a:extLst>
          </p:cNvPr>
          <p:cNvSpPr/>
          <p:nvPr/>
        </p:nvSpPr>
        <p:spPr>
          <a:xfrm>
            <a:off x="1380670" y="4740920"/>
            <a:ext cx="1564852" cy="381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miguelegea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6" descr="Resultado de imagen de web">
            <a:extLst>
              <a:ext uri="{FF2B5EF4-FFF2-40B4-BE49-F238E27FC236}">
                <a16:creationId xmlns:a16="http://schemas.microsoft.com/office/drawing/2014/main" id="{7F66AFB8-081A-40A9-82DE-B2B200B8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6" y="5264010"/>
            <a:ext cx="397022" cy="3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2872FE5-EF6D-4355-9A37-148809FD6B1A}"/>
              </a:ext>
            </a:extLst>
          </p:cNvPr>
          <p:cNvSpPr txBox="1"/>
          <p:nvPr/>
        </p:nvSpPr>
        <p:spPr>
          <a:xfrm>
            <a:off x="1380670" y="5242971"/>
            <a:ext cx="4028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www.portalsql.es</a:t>
            </a:r>
            <a:endParaRPr lang="es-ES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E0F52A-9D63-44B2-A54C-9C4EDD8F8E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1" r="11281"/>
          <a:stretch>
            <a:fillRect/>
          </a:stretch>
        </p:blipFill>
        <p:spPr>
          <a:xfrm>
            <a:off x="7615238" y="0"/>
            <a:ext cx="4576762" cy="59102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03A47-5EF7-4CB2-8A1D-335A07FB6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9438" y="3899027"/>
            <a:ext cx="1461258" cy="16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72"/>
            <a:ext cx="9859116" cy="26151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732773"/>
                </a:solidFill>
              </a:rPr>
              <a:t>Muchas gracias</a:t>
            </a: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👏</a:t>
            </a:r>
            <a:br>
              <a:rPr lang="es-ES" dirty="0">
                <a:solidFill>
                  <a:srgbClr val="732773"/>
                </a:solidFill>
              </a:rPr>
            </a:b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Hasta la próxima</a:t>
            </a: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🖐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684B9-CF87-4051-A451-6C79F28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dirty="0"/>
              <a:t>Patrocinadores Global Power </a:t>
            </a:r>
            <a:r>
              <a:rPr lang="en-US" sz="3200" dirty="0"/>
              <a:t>Platform Bootcamp</a:t>
            </a:r>
            <a:r>
              <a:rPr lang="es-ES" sz="3200" dirty="0"/>
              <a:t> Madrid 2021</a:t>
            </a: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C879B-B86F-4797-A26C-2BF0F262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33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¡Muchas gracias!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226596-C9C8-493A-A55E-A962487CA827}"/>
              </a:ext>
            </a:extLst>
          </p:cNvPr>
          <p:cNvSpPr/>
          <p:nvPr/>
        </p:nvSpPr>
        <p:spPr>
          <a:xfrm>
            <a:off x="2063189" y="5397500"/>
            <a:ext cx="785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12" name="Imagen 11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0A2994E-BF4B-4C69-A9C9-833393FC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12" y="2313603"/>
            <a:ext cx="1485202" cy="624505"/>
          </a:xfrm>
          <a:prstGeom prst="rect">
            <a:avLst/>
          </a:prstGeom>
        </p:spPr>
      </p:pic>
      <p:pic>
        <p:nvPicPr>
          <p:cNvPr id="14" name="Imagen 13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71FC3405-223B-46F6-8298-AC1EAB0F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7" y="2083891"/>
            <a:ext cx="2472974" cy="1083930"/>
          </a:xfrm>
          <a:prstGeom prst="rect">
            <a:avLst/>
          </a:prstGeom>
        </p:spPr>
      </p:pic>
      <p:pic>
        <p:nvPicPr>
          <p:cNvPr id="18" name="Imagen 17" descr="Imagen que contiene diferente, amarillo, tabla, tren&#10;&#10;Descripción generada automáticamente">
            <a:extLst>
              <a:ext uri="{FF2B5EF4-FFF2-40B4-BE49-F238E27FC236}">
                <a16:creationId xmlns:a16="http://schemas.microsoft.com/office/drawing/2014/main" id="{4F2F0618-2F72-429E-9A98-6FC31A88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66" y="3440778"/>
            <a:ext cx="3484310" cy="15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significa filtrar?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Alternativas básicas de filtrado</a:t>
            </a:r>
          </a:p>
          <a:p>
            <a:pPr lvl="1"/>
            <a:r>
              <a:rPr lang="es-ES" dirty="0" err="1">
                <a:solidFill>
                  <a:srgbClr val="0070C0"/>
                </a:solidFill>
              </a:rPr>
              <a:t>Slicers</a:t>
            </a:r>
            <a:r>
              <a:rPr lang="es-ES" dirty="0">
                <a:solidFill>
                  <a:srgbClr val="0070C0"/>
                </a:solidFill>
              </a:rPr>
              <a:t> o </a:t>
            </a:r>
            <a:r>
              <a:rPr lang="es-ES" dirty="0" err="1">
                <a:solidFill>
                  <a:srgbClr val="0070C0"/>
                </a:solidFill>
              </a:rPr>
              <a:t>segmentadores</a:t>
            </a:r>
            <a:endParaRPr lang="es-ES" dirty="0">
              <a:solidFill>
                <a:srgbClr val="0070C0"/>
              </a:solidFill>
            </a:endParaRPr>
          </a:p>
          <a:p>
            <a:pPr lvl="1"/>
            <a:r>
              <a:rPr lang="es-ES" dirty="0">
                <a:solidFill>
                  <a:srgbClr val="0070C0"/>
                </a:solidFill>
              </a:rPr>
              <a:t>Panel de filtros</a:t>
            </a:r>
          </a:p>
          <a:p>
            <a:r>
              <a:rPr lang="es-ES" dirty="0"/>
              <a:t>Filtrando a través de métricas</a:t>
            </a:r>
          </a:p>
          <a:p>
            <a:r>
              <a:rPr lang="es-ES" dirty="0"/>
              <a:t>Filtrando datos relacionados</a:t>
            </a:r>
          </a:p>
          <a:p>
            <a:r>
              <a:rPr lang="es-ES" dirty="0"/>
              <a:t>Filtrando periodos</a:t>
            </a:r>
          </a:p>
          <a:p>
            <a:pPr lvl="1"/>
            <a:r>
              <a:rPr lang="es-ES" dirty="0"/>
              <a:t>Filtros por defecto</a:t>
            </a:r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pPr lvl="1"/>
            <a:endParaRPr lang="es-ES" dirty="0">
              <a:solidFill>
                <a:srgbClr val="0070C0"/>
              </a:solidFill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3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375B-9D22-4FB0-A4B2-9CC5F1F1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17DB79-D128-4962-BA43-8A8E73EA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456002"/>
              </p:ext>
            </p:extLst>
          </p:nvPr>
        </p:nvGraphicFramePr>
        <p:xfrm>
          <a:off x="838200" y="1460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586046D-B3CA-47CE-9219-5ABDDDED9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700" y="880147"/>
            <a:ext cx="570627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75C-0023-474B-8086-D37E4E20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D4010-0298-4513-89F9-917ED7280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425194"/>
              </p:ext>
            </p:extLst>
          </p:nvPr>
        </p:nvGraphicFramePr>
        <p:xfrm>
          <a:off x="838200" y="1460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7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DF31F-FDCD-4FDE-A02B-E48486C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8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5F2F6-D904-4871-8E67-52FC54DA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metricas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E3B5E67-7CD5-422A-BB1B-F48F4AB13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57514"/>
              </p:ext>
            </p:extLst>
          </p:nvPr>
        </p:nvGraphicFramePr>
        <p:xfrm>
          <a:off x="838200" y="1460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4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775A-00D3-4168-BE45-9B41E4E8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A97655-239B-45C9-BA89-71DC127BD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19104"/>
              </p:ext>
            </p:extLst>
          </p:nvPr>
        </p:nvGraphicFramePr>
        <p:xfrm>
          <a:off x="838198" y="1395168"/>
          <a:ext cx="5728857" cy="269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788">
                  <a:extLst>
                    <a:ext uri="{9D8B030D-6E8A-4147-A177-3AD203B41FA5}">
                      <a16:colId xmlns:a16="http://schemas.microsoft.com/office/drawing/2014/main" val="4223999275"/>
                    </a:ext>
                  </a:extLst>
                </a:gridCol>
                <a:gridCol w="1289838">
                  <a:extLst>
                    <a:ext uri="{9D8B030D-6E8A-4147-A177-3AD203B41FA5}">
                      <a16:colId xmlns:a16="http://schemas.microsoft.com/office/drawing/2014/main" val="4124273183"/>
                    </a:ext>
                  </a:extLst>
                </a:gridCol>
                <a:gridCol w="1781412">
                  <a:extLst>
                    <a:ext uri="{9D8B030D-6E8A-4147-A177-3AD203B41FA5}">
                      <a16:colId xmlns:a16="http://schemas.microsoft.com/office/drawing/2014/main" val="2920577648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3763553035"/>
                    </a:ext>
                  </a:extLst>
                </a:gridCol>
              </a:tblGrid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Pais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Ciudad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Importe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578921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Murcia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Verne tech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987750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Alicante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Duffry</a:t>
                      </a:r>
                      <a:endParaRPr lang="en-US" sz="24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055818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PowerPlat</a:t>
                      </a:r>
                      <a:endParaRPr lang="en-US" sz="24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6900910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Suiza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zurich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Verne tech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415897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Suiza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ginebra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Duffry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867468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Suiza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basilea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PowerPlat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3111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A1EDFC4-5A54-42D5-B791-11A2BCDDA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858983"/>
              </p:ext>
            </p:extLst>
          </p:nvPr>
        </p:nvGraphicFramePr>
        <p:xfrm>
          <a:off x="950548" y="1395168"/>
          <a:ext cx="6663754" cy="269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63">
                  <a:extLst>
                    <a:ext uri="{9D8B030D-6E8A-4147-A177-3AD203B41FA5}">
                      <a16:colId xmlns:a16="http://schemas.microsoft.com/office/drawing/2014/main" val="422399927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4124273183"/>
                    </a:ext>
                  </a:extLst>
                </a:gridCol>
                <a:gridCol w="1641060">
                  <a:extLst>
                    <a:ext uri="{9D8B030D-6E8A-4147-A177-3AD203B41FA5}">
                      <a16:colId xmlns:a16="http://schemas.microsoft.com/office/drawing/2014/main" val="2920577648"/>
                    </a:ext>
                  </a:extLst>
                </a:gridCol>
                <a:gridCol w="1386258">
                  <a:extLst>
                    <a:ext uri="{9D8B030D-6E8A-4147-A177-3AD203B41FA5}">
                      <a16:colId xmlns:a16="http://schemas.microsoft.com/office/drawing/2014/main" val="3763553035"/>
                    </a:ext>
                  </a:extLst>
                </a:gridCol>
                <a:gridCol w="1386258">
                  <a:extLst>
                    <a:ext uri="{9D8B030D-6E8A-4147-A177-3AD203B41FA5}">
                      <a16:colId xmlns:a16="http://schemas.microsoft.com/office/drawing/2014/main" val="2556027050"/>
                    </a:ext>
                  </a:extLst>
                </a:gridCol>
              </a:tblGrid>
              <a:tr h="384618"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578921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987750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55818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0910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15897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67468"/>
                  </a:ext>
                </a:extLst>
              </a:tr>
              <a:tr h="38461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111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B67339D-2487-4CA4-8F0D-5F82BF36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23" y="1395168"/>
            <a:ext cx="6773220" cy="442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2C466-7419-4180-97B5-F24BCDDA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23" y="1414142"/>
            <a:ext cx="5296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2" ma:contentTypeDescription="Crear nuevo documento." ma:contentTypeScope="" ma:versionID="17427c20bbd802f5c8d29c106611dc90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8623fa8866d8f4a8f01f1252ef24f7bf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0BACD-E6E1-4695-B10C-6CAD8EA16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BD89D9-7255-4D5A-82E5-E966CAEE4330}">
  <ds:schemaRefs>
    <ds:schemaRef ds:uri="http://schemas.microsoft.com/office/2006/metadata/properties"/>
    <ds:schemaRef ds:uri="http://purl.org/dc/elements/1.1/"/>
    <ds:schemaRef ds:uri="8c220646-6cac-4c9d-8f05-a0ea44ceed69"/>
    <ds:schemaRef ds:uri="b5bce9a8-0b0b-4e9e-bc04-0cb89404ac7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521</Words>
  <Application>Microsoft Office PowerPoint</Application>
  <PresentationFormat>Widescreen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Gill Sans MT</vt:lpstr>
      <vt:lpstr>Klavika Medium Condensed</vt:lpstr>
      <vt:lpstr>Segoe UI</vt:lpstr>
      <vt:lpstr>Segoe UI Black</vt:lpstr>
      <vt:lpstr>Segoe UI Semibold</vt:lpstr>
      <vt:lpstr>Segoe UI Semilight</vt:lpstr>
      <vt:lpstr>Wingdings</vt:lpstr>
      <vt:lpstr>Office Theme</vt:lpstr>
      <vt:lpstr>PowerPoint Presentation</vt:lpstr>
      <vt:lpstr>Miguel Egea Gómez</vt:lpstr>
      <vt:lpstr>Patrocinadores Global Power Platform Bootcamp Madrid 2021</vt:lpstr>
      <vt:lpstr>Agenda</vt:lpstr>
      <vt:lpstr>¿que significa filtrar?</vt:lpstr>
      <vt:lpstr>¿que significa filtrar en PowerBI</vt:lpstr>
      <vt:lpstr>Demostración</vt:lpstr>
      <vt:lpstr>Filtrando metricas</vt:lpstr>
      <vt:lpstr>Filtrando métricas </vt:lpstr>
      <vt:lpstr>PowerPoint Presentation</vt:lpstr>
      <vt:lpstr>Demostración</vt:lpstr>
      <vt:lpstr>Filtrando métricas</vt:lpstr>
      <vt:lpstr>Filtrando datos relacionados</vt:lpstr>
      <vt:lpstr>Demostración</vt:lpstr>
      <vt:lpstr>Filtrados Especiales</vt:lpstr>
      <vt:lpstr>Demostración</vt:lpstr>
      <vt:lpstr>Recursos</vt:lpstr>
      <vt:lpstr>¿Preguntas?</vt:lpstr>
      <vt:lpstr>Próxima Sesión</vt:lpstr>
      <vt:lpstr>Muchas gracias 👏  Hasta la próxima 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Miguel Egea</cp:lastModifiedBy>
  <cp:revision>95</cp:revision>
  <dcterms:created xsi:type="dcterms:W3CDTF">2020-02-08T21:32:28Z</dcterms:created>
  <dcterms:modified xsi:type="dcterms:W3CDTF">2021-02-19T12:02:36Z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