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94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80" r:id="rId16"/>
    <p:sldId id="295" r:id="rId17"/>
    <p:sldId id="282" r:id="rId18"/>
    <p:sldId id="283" r:id="rId19"/>
    <p:sldId id="281" r:id="rId20"/>
    <p:sldId id="285" r:id="rId21"/>
    <p:sldId id="286" r:id="rId22"/>
    <p:sldId id="276" r:id="rId23"/>
    <p:sldId id="287" r:id="rId24"/>
    <p:sldId id="288" r:id="rId25"/>
    <p:sldId id="279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F6895-EBA5-4E0F-9D77-687A8FCBF3C7}" v="1" dt="2020-03-05T17:26:46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Egea" userId="293b2a29-aafa-4f3d-887d-a9352f748aa9" providerId="ADAL" clId="{EBD6EC9C-E9CA-475C-94DB-078D736E3D4A}"/>
    <pc:docChg chg="addSld modSld">
      <pc:chgData name="Miguel Egea" userId="293b2a29-aafa-4f3d-887d-a9352f748aa9" providerId="ADAL" clId="{EBD6EC9C-E9CA-475C-94DB-078D736E3D4A}" dt="2020-03-05T17:26:55.745" v="35" actId="20577"/>
      <pc:docMkLst>
        <pc:docMk/>
      </pc:docMkLst>
      <pc:sldChg chg="modSp">
        <pc:chgData name="Miguel Egea" userId="293b2a29-aafa-4f3d-887d-a9352f748aa9" providerId="ADAL" clId="{EBD6EC9C-E9CA-475C-94DB-078D736E3D4A}" dt="2020-03-05T17:26:31.477" v="13" actId="20577"/>
        <pc:sldMkLst>
          <pc:docMk/>
          <pc:sldMk cId="3042826300" sldId="265"/>
        </pc:sldMkLst>
        <pc:spChg chg="mod">
          <ac:chgData name="Miguel Egea" userId="293b2a29-aafa-4f3d-887d-a9352f748aa9" providerId="ADAL" clId="{EBD6EC9C-E9CA-475C-94DB-078D736E3D4A}" dt="2020-03-05T17:26:31.477" v="13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modSp">
        <pc:chgData name="Miguel Egea" userId="293b2a29-aafa-4f3d-887d-a9352f748aa9" providerId="ADAL" clId="{EBD6EC9C-E9CA-475C-94DB-078D736E3D4A}" dt="2020-03-05T17:21:07.019" v="1" actId="20577"/>
        <pc:sldMkLst>
          <pc:docMk/>
          <pc:sldMk cId="2810992252" sldId="294"/>
        </pc:sldMkLst>
        <pc:spChg chg="mod">
          <ac:chgData name="Miguel Egea" userId="293b2a29-aafa-4f3d-887d-a9352f748aa9" providerId="ADAL" clId="{EBD6EC9C-E9CA-475C-94DB-078D736E3D4A}" dt="2020-03-05T17:21:07.019" v="1" actId="20577"/>
          <ac:spMkLst>
            <pc:docMk/>
            <pc:sldMk cId="2810992252" sldId="294"/>
            <ac:spMk id="10" creationId="{D0507293-CC49-4997-A280-A06B2D39D670}"/>
          </ac:spMkLst>
        </pc:spChg>
      </pc:sldChg>
      <pc:sldChg chg="modSp add">
        <pc:chgData name="Miguel Egea" userId="293b2a29-aafa-4f3d-887d-a9352f748aa9" providerId="ADAL" clId="{EBD6EC9C-E9CA-475C-94DB-078D736E3D4A}" dt="2020-03-05T17:26:55.745" v="35" actId="20577"/>
        <pc:sldMkLst>
          <pc:docMk/>
          <pc:sldMk cId="441427216" sldId="295"/>
        </pc:sldMkLst>
        <pc:spChg chg="mod">
          <ac:chgData name="Miguel Egea" userId="293b2a29-aafa-4f3d-887d-a9352f748aa9" providerId="ADAL" clId="{EBD6EC9C-E9CA-475C-94DB-078D736E3D4A}" dt="2020-03-05T17:26:55.745" v="35" actId="20577"/>
          <ac:spMkLst>
            <pc:docMk/>
            <pc:sldMk cId="441427216" sldId="295"/>
            <ac:spMk id="6" creationId="{78DE7037-8B90-46F0-9D6F-A271930E4F1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AD8DA-1C3D-4524-957C-3CBD68E0901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CBB444-E0BE-4444-957D-474573C8908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Exec(@variable)</a:t>
          </a:r>
          <a:endParaRPr lang="en-US"/>
        </a:p>
      </dgm:t>
    </dgm:pt>
    <dgm:pt modelId="{44D79989-9EE8-44EA-94AA-2F68F3E4BBB8}" type="parTrans" cxnId="{FF5681E2-27C8-4717-9989-087B96C4F9D6}">
      <dgm:prSet/>
      <dgm:spPr/>
      <dgm:t>
        <a:bodyPr/>
        <a:lstStyle/>
        <a:p>
          <a:endParaRPr lang="en-US"/>
        </a:p>
      </dgm:t>
    </dgm:pt>
    <dgm:pt modelId="{214ECA98-6900-463F-9707-74DD706BA3A2}" type="sibTrans" cxnId="{FF5681E2-27C8-4717-9989-087B96C4F9D6}">
      <dgm:prSet/>
      <dgm:spPr/>
      <dgm:t>
        <a:bodyPr/>
        <a:lstStyle/>
        <a:p>
          <a:endParaRPr lang="en-US"/>
        </a:p>
      </dgm:t>
    </dgm:pt>
    <dgm:pt modelId="{4E9C786B-7DDD-4FF7-A985-3E7B6EE54D7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 más tradicional</a:t>
          </a:r>
          <a:endParaRPr lang="en-US" dirty="0"/>
        </a:p>
      </dgm:t>
    </dgm:pt>
    <dgm:pt modelId="{276BCB20-7A48-401F-A152-A621425A02E7}" type="parTrans" cxnId="{03012FAF-ED70-42E6-8A3D-3BD44C134FDA}">
      <dgm:prSet/>
      <dgm:spPr/>
      <dgm:t>
        <a:bodyPr/>
        <a:lstStyle/>
        <a:p>
          <a:endParaRPr lang="en-US"/>
        </a:p>
      </dgm:t>
    </dgm:pt>
    <dgm:pt modelId="{FF2BBCCF-815C-47CC-BD4A-42CB2CD546BC}" type="sibTrans" cxnId="{03012FAF-ED70-42E6-8A3D-3BD44C134FDA}">
      <dgm:prSet/>
      <dgm:spPr/>
      <dgm:t>
        <a:bodyPr/>
        <a:lstStyle/>
        <a:p>
          <a:endParaRPr lang="en-US"/>
        </a:p>
      </dgm:t>
    </dgm:pt>
    <dgm:pt modelId="{BBD00FB7-DFDD-4CA7-B339-05882685198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Sp_executesql</a:t>
          </a:r>
          <a:endParaRPr lang="en-US"/>
        </a:p>
      </dgm:t>
    </dgm:pt>
    <dgm:pt modelId="{D91D1B34-646D-49B1-9AD4-3936D63A7756}" type="parTrans" cxnId="{BD6090E0-2C24-4AE8-9728-627A37412D85}">
      <dgm:prSet/>
      <dgm:spPr/>
      <dgm:t>
        <a:bodyPr/>
        <a:lstStyle/>
        <a:p>
          <a:endParaRPr lang="en-US"/>
        </a:p>
      </dgm:t>
    </dgm:pt>
    <dgm:pt modelId="{736E1258-742D-42DF-BDBD-5FFF458FBAE3}" type="sibTrans" cxnId="{BD6090E0-2C24-4AE8-9728-627A37412D85}">
      <dgm:prSet/>
      <dgm:spPr/>
      <dgm:t>
        <a:bodyPr/>
        <a:lstStyle/>
        <a:p>
          <a:endParaRPr lang="en-US"/>
        </a:p>
      </dgm:t>
    </dgm:pt>
    <dgm:pt modelId="{093C722B-F26A-4306-80C6-4DF3225A18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Parecido</a:t>
          </a:r>
          <a:endParaRPr lang="en-US" dirty="0"/>
        </a:p>
      </dgm:t>
    </dgm:pt>
    <dgm:pt modelId="{EC1F8AF4-BFD6-40C9-90B8-6386870C77C3}" type="parTrans" cxnId="{A4535158-23A2-4687-9111-9E7491DD9C09}">
      <dgm:prSet/>
      <dgm:spPr/>
      <dgm:t>
        <a:bodyPr/>
        <a:lstStyle/>
        <a:p>
          <a:endParaRPr lang="en-US"/>
        </a:p>
      </dgm:t>
    </dgm:pt>
    <dgm:pt modelId="{55E63839-2C8E-4597-8468-D86E541FB95F}" type="sibTrans" cxnId="{A4535158-23A2-4687-9111-9E7491DD9C09}">
      <dgm:prSet/>
      <dgm:spPr/>
      <dgm:t>
        <a:bodyPr/>
        <a:lstStyle/>
        <a:p>
          <a:endParaRPr lang="en-US"/>
        </a:p>
      </dgm:t>
    </dgm:pt>
    <dgm:pt modelId="{30226BAC-E6B7-423A-8C99-2DBC54BAC3F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Se compone un </a:t>
          </a:r>
          <a:r>
            <a:rPr lang="es-ES" dirty="0" err="1"/>
            <a:t>string</a:t>
          </a:r>
          <a:r>
            <a:rPr lang="es-ES" dirty="0"/>
            <a:t> en el desarrollo </a:t>
          </a:r>
          <a:endParaRPr lang="en-US" dirty="0"/>
        </a:p>
      </dgm:t>
    </dgm:pt>
    <dgm:pt modelId="{2661DBAD-7E5B-4831-8E6D-AC59F3BF8AF6}" type="parTrans" cxnId="{F0A67684-E5B9-440F-860D-F20E70A5E6D7}">
      <dgm:prSet/>
      <dgm:spPr/>
      <dgm:t>
        <a:bodyPr/>
        <a:lstStyle/>
        <a:p>
          <a:endParaRPr lang="en-US"/>
        </a:p>
      </dgm:t>
    </dgm:pt>
    <dgm:pt modelId="{B82FBA0B-E2F5-40D8-B6ED-CB632371482F}" type="sibTrans" cxnId="{F0A67684-E5B9-440F-860D-F20E70A5E6D7}">
      <dgm:prSet/>
      <dgm:spPr/>
    </dgm:pt>
    <dgm:pt modelId="{AE8F6B4F-8B5E-4613-A0BE-58B34BD565F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Se ejecuta el </a:t>
          </a:r>
          <a:r>
            <a:rPr lang="es-ES" dirty="0" err="1"/>
            <a:t>string</a:t>
          </a:r>
          <a:endParaRPr lang="en-US" dirty="0"/>
        </a:p>
      </dgm:t>
    </dgm:pt>
    <dgm:pt modelId="{0C70F6A1-E5AA-46DA-95E7-438B8BE6E8A1}" type="parTrans" cxnId="{2EE5B7D0-839C-49F3-8A6D-9D4B4813EF58}">
      <dgm:prSet/>
      <dgm:spPr/>
      <dgm:t>
        <a:bodyPr/>
        <a:lstStyle/>
        <a:p>
          <a:endParaRPr lang="en-US"/>
        </a:p>
      </dgm:t>
    </dgm:pt>
    <dgm:pt modelId="{1BC681B6-FE02-4784-87FB-01B2DDEFBC73}" type="sibTrans" cxnId="{2EE5B7D0-839C-49F3-8A6D-9D4B4813EF58}">
      <dgm:prSet/>
      <dgm:spPr/>
    </dgm:pt>
    <dgm:pt modelId="{6A959267-6B9F-429B-AF0E-60A99DECB76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Pero parametrizable</a:t>
          </a:r>
          <a:endParaRPr lang="en-US" dirty="0"/>
        </a:p>
      </dgm:t>
    </dgm:pt>
    <dgm:pt modelId="{C67A0D18-2678-4809-B626-EB6D9410C69A}" type="parTrans" cxnId="{4355270D-8067-424B-B1DA-C8EFBD5BDC3C}">
      <dgm:prSet/>
      <dgm:spPr/>
      <dgm:t>
        <a:bodyPr/>
        <a:lstStyle/>
        <a:p>
          <a:endParaRPr lang="en-US"/>
        </a:p>
      </dgm:t>
    </dgm:pt>
    <dgm:pt modelId="{140C9813-0909-4849-9289-E77D3030F030}" type="sibTrans" cxnId="{4355270D-8067-424B-B1DA-C8EFBD5BDC3C}">
      <dgm:prSet/>
      <dgm:spPr/>
    </dgm:pt>
    <dgm:pt modelId="{ADB4D394-7814-4219-A57E-B8CCF8B9CFD1}" type="pres">
      <dgm:prSet presAssocID="{871AD8DA-1C3D-4524-957C-3CBD68E09012}" presName="root" presStyleCnt="0">
        <dgm:presLayoutVars>
          <dgm:dir/>
          <dgm:resizeHandles val="exact"/>
        </dgm:presLayoutVars>
      </dgm:prSet>
      <dgm:spPr/>
    </dgm:pt>
    <dgm:pt modelId="{034C2BD9-CAF5-4DC3-BF4E-C8ECC30C6E22}" type="pres">
      <dgm:prSet presAssocID="{98CBB444-E0BE-4444-957D-474573C89089}" presName="compNode" presStyleCnt="0"/>
      <dgm:spPr/>
    </dgm:pt>
    <dgm:pt modelId="{7EEFB674-111F-45D7-991C-BBF977B67D6F}" type="pres">
      <dgm:prSet presAssocID="{98CBB444-E0BE-4444-957D-474573C890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70EBAF5-6E80-4642-A9D3-947CE9916E18}" type="pres">
      <dgm:prSet presAssocID="{98CBB444-E0BE-4444-957D-474573C89089}" presName="iconSpace" presStyleCnt="0"/>
      <dgm:spPr/>
    </dgm:pt>
    <dgm:pt modelId="{AC9E3BAD-0237-46A6-8477-2272C600AE83}" type="pres">
      <dgm:prSet presAssocID="{98CBB444-E0BE-4444-957D-474573C89089}" presName="parTx" presStyleLbl="revTx" presStyleIdx="0" presStyleCnt="4">
        <dgm:presLayoutVars>
          <dgm:chMax val="0"/>
          <dgm:chPref val="0"/>
        </dgm:presLayoutVars>
      </dgm:prSet>
      <dgm:spPr/>
    </dgm:pt>
    <dgm:pt modelId="{648A463D-56E0-47FD-A077-010185B60F9F}" type="pres">
      <dgm:prSet presAssocID="{98CBB444-E0BE-4444-957D-474573C89089}" presName="txSpace" presStyleCnt="0"/>
      <dgm:spPr/>
    </dgm:pt>
    <dgm:pt modelId="{D2DBA43D-EAF1-4A4C-9B12-1639D333A349}" type="pres">
      <dgm:prSet presAssocID="{98CBB444-E0BE-4444-957D-474573C89089}" presName="desTx" presStyleLbl="revTx" presStyleIdx="1" presStyleCnt="4">
        <dgm:presLayoutVars/>
      </dgm:prSet>
      <dgm:spPr/>
    </dgm:pt>
    <dgm:pt modelId="{D1CA86AE-0467-44AC-BCDC-0F57E3C03953}" type="pres">
      <dgm:prSet presAssocID="{214ECA98-6900-463F-9707-74DD706BA3A2}" presName="sibTrans" presStyleCnt="0"/>
      <dgm:spPr/>
    </dgm:pt>
    <dgm:pt modelId="{B55F4724-7F35-45C0-8027-DD81CE9D03C4}" type="pres">
      <dgm:prSet presAssocID="{BBD00FB7-DFDD-4CA7-B339-058826851984}" presName="compNode" presStyleCnt="0"/>
      <dgm:spPr/>
    </dgm:pt>
    <dgm:pt modelId="{56B92EF7-E6FC-4C81-B89A-4019FCA8DBD3}" type="pres">
      <dgm:prSet presAssocID="{BBD00FB7-DFDD-4CA7-B339-0588268519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842DDE12-F06E-45AC-A8A7-B03E0BFBA01A}" type="pres">
      <dgm:prSet presAssocID="{BBD00FB7-DFDD-4CA7-B339-058826851984}" presName="iconSpace" presStyleCnt="0"/>
      <dgm:spPr/>
    </dgm:pt>
    <dgm:pt modelId="{BE739E07-69B4-46C4-85CC-70E230BB88C9}" type="pres">
      <dgm:prSet presAssocID="{BBD00FB7-DFDD-4CA7-B339-058826851984}" presName="parTx" presStyleLbl="revTx" presStyleIdx="2" presStyleCnt="4">
        <dgm:presLayoutVars>
          <dgm:chMax val="0"/>
          <dgm:chPref val="0"/>
        </dgm:presLayoutVars>
      </dgm:prSet>
      <dgm:spPr/>
    </dgm:pt>
    <dgm:pt modelId="{B9749424-09C2-42B5-BBB7-4D02813C4CAE}" type="pres">
      <dgm:prSet presAssocID="{BBD00FB7-DFDD-4CA7-B339-058826851984}" presName="txSpace" presStyleCnt="0"/>
      <dgm:spPr/>
    </dgm:pt>
    <dgm:pt modelId="{A9A46167-D42E-49BE-900D-C17C63C5EB96}" type="pres">
      <dgm:prSet presAssocID="{BBD00FB7-DFDD-4CA7-B339-058826851984}" presName="desTx" presStyleLbl="revTx" presStyleIdx="3" presStyleCnt="4">
        <dgm:presLayoutVars/>
      </dgm:prSet>
      <dgm:spPr/>
    </dgm:pt>
  </dgm:ptLst>
  <dgm:cxnLst>
    <dgm:cxn modelId="{4355270D-8067-424B-B1DA-C8EFBD5BDC3C}" srcId="{BBD00FB7-DFDD-4CA7-B339-058826851984}" destId="{6A959267-6B9F-429B-AF0E-60A99DECB767}" srcOrd="1" destOrd="0" parTransId="{C67A0D18-2678-4809-B626-EB6D9410C69A}" sibTransId="{140C9813-0909-4849-9289-E77D3030F030}"/>
    <dgm:cxn modelId="{A4535158-23A2-4687-9111-9E7491DD9C09}" srcId="{BBD00FB7-DFDD-4CA7-B339-058826851984}" destId="{093C722B-F26A-4306-80C6-4DF3225A1840}" srcOrd="0" destOrd="0" parTransId="{EC1F8AF4-BFD6-40C9-90B8-6386870C77C3}" sibTransId="{55E63839-2C8E-4597-8468-D86E541FB95F}"/>
    <dgm:cxn modelId="{E04E5A83-4F1F-42A4-9A91-A64DE0027BE2}" type="presOf" srcId="{871AD8DA-1C3D-4524-957C-3CBD68E09012}" destId="{ADB4D394-7814-4219-A57E-B8CCF8B9CFD1}" srcOrd="0" destOrd="0" presId="urn:microsoft.com/office/officeart/2018/5/layout/CenteredIconLabelDescriptionList"/>
    <dgm:cxn modelId="{F0A67684-E5B9-440F-860D-F20E70A5E6D7}" srcId="{98CBB444-E0BE-4444-957D-474573C89089}" destId="{30226BAC-E6B7-423A-8C99-2DBC54BAC3FC}" srcOrd="1" destOrd="0" parTransId="{2661DBAD-7E5B-4831-8E6D-AC59F3BF8AF6}" sibTransId="{B82FBA0B-E2F5-40D8-B6ED-CB632371482F}"/>
    <dgm:cxn modelId="{51FC1A8C-4E5B-40F8-AF30-80DCF34F2B9A}" type="presOf" srcId="{BBD00FB7-DFDD-4CA7-B339-058826851984}" destId="{BE739E07-69B4-46C4-85CC-70E230BB88C9}" srcOrd="0" destOrd="0" presId="urn:microsoft.com/office/officeart/2018/5/layout/CenteredIconLabelDescriptionList"/>
    <dgm:cxn modelId="{03012FAF-ED70-42E6-8A3D-3BD44C134FDA}" srcId="{98CBB444-E0BE-4444-957D-474573C89089}" destId="{4E9C786B-7DDD-4FF7-A985-3E7B6EE54D74}" srcOrd="0" destOrd="0" parTransId="{276BCB20-7A48-401F-A152-A621425A02E7}" sibTransId="{FF2BBCCF-815C-47CC-BD4A-42CB2CD546BC}"/>
    <dgm:cxn modelId="{3A31E4B5-5FE7-47CF-A755-C787CDC071A1}" type="presOf" srcId="{6A959267-6B9F-429B-AF0E-60A99DECB767}" destId="{A9A46167-D42E-49BE-900D-C17C63C5EB96}" srcOrd="0" destOrd="1" presId="urn:microsoft.com/office/officeart/2018/5/layout/CenteredIconLabelDescriptionList"/>
    <dgm:cxn modelId="{3FE0DFCA-E57C-4BC2-B299-89B7F4101FBE}" type="presOf" srcId="{AE8F6B4F-8B5E-4613-A0BE-58B34BD565FC}" destId="{D2DBA43D-EAF1-4A4C-9B12-1639D333A349}" srcOrd="0" destOrd="2" presId="urn:microsoft.com/office/officeart/2018/5/layout/CenteredIconLabelDescriptionList"/>
    <dgm:cxn modelId="{09F6AACC-A65F-4A97-9C15-0FA12746A635}" type="presOf" srcId="{093C722B-F26A-4306-80C6-4DF3225A1840}" destId="{A9A46167-D42E-49BE-900D-C17C63C5EB96}" srcOrd="0" destOrd="0" presId="urn:microsoft.com/office/officeart/2018/5/layout/CenteredIconLabelDescriptionList"/>
    <dgm:cxn modelId="{2EE5B7D0-839C-49F3-8A6D-9D4B4813EF58}" srcId="{98CBB444-E0BE-4444-957D-474573C89089}" destId="{AE8F6B4F-8B5E-4613-A0BE-58B34BD565FC}" srcOrd="2" destOrd="0" parTransId="{0C70F6A1-E5AA-46DA-95E7-438B8BE6E8A1}" sibTransId="{1BC681B6-FE02-4784-87FB-01B2DDEFBC73}"/>
    <dgm:cxn modelId="{EBE5DDD4-634C-4514-AC27-CD16F572F3AC}" type="presOf" srcId="{98CBB444-E0BE-4444-957D-474573C89089}" destId="{AC9E3BAD-0237-46A6-8477-2272C600AE83}" srcOrd="0" destOrd="0" presId="urn:microsoft.com/office/officeart/2018/5/layout/CenteredIconLabelDescriptionList"/>
    <dgm:cxn modelId="{BD6090E0-2C24-4AE8-9728-627A37412D85}" srcId="{871AD8DA-1C3D-4524-957C-3CBD68E09012}" destId="{BBD00FB7-DFDD-4CA7-B339-058826851984}" srcOrd="1" destOrd="0" parTransId="{D91D1B34-646D-49B1-9AD4-3936D63A7756}" sibTransId="{736E1258-742D-42DF-BDBD-5FFF458FBAE3}"/>
    <dgm:cxn modelId="{FF5681E2-27C8-4717-9989-087B96C4F9D6}" srcId="{871AD8DA-1C3D-4524-957C-3CBD68E09012}" destId="{98CBB444-E0BE-4444-957D-474573C89089}" srcOrd="0" destOrd="0" parTransId="{44D79989-9EE8-44EA-94AA-2F68F3E4BBB8}" sibTransId="{214ECA98-6900-463F-9707-74DD706BA3A2}"/>
    <dgm:cxn modelId="{925902E9-F20A-40A9-989B-4A924B8D51AF}" type="presOf" srcId="{4E9C786B-7DDD-4FF7-A985-3E7B6EE54D74}" destId="{D2DBA43D-EAF1-4A4C-9B12-1639D333A349}" srcOrd="0" destOrd="0" presId="urn:microsoft.com/office/officeart/2018/5/layout/CenteredIconLabelDescriptionList"/>
    <dgm:cxn modelId="{7191F2FB-5AEC-4BA7-928E-C0AD297DC1D3}" type="presOf" srcId="{30226BAC-E6B7-423A-8C99-2DBC54BAC3FC}" destId="{D2DBA43D-EAF1-4A4C-9B12-1639D333A349}" srcOrd="0" destOrd="1" presId="urn:microsoft.com/office/officeart/2018/5/layout/CenteredIconLabelDescriptionList"/>
    <dgm:cxn modelId="{353E126F-DBE3-4A6E-8765-4E25DF807B1B}" type="presParOf" srcId="{ADB4D394-7814-4219-A57E-B8CCF8B9CFD1}" destId="{034C2BD9-CAF5-4DC3-BF4E-C8ECC30C6E22}" srcOrd="0" destOrd="0" presId="urn:microsoft.com/office/officeart/2018/5/layout/CenteredIconLabelDescriptionList"/>
    <dgm:cxn modelId="{996180F9-3AED-4126-AA74-E9BAF4BBCBD6}" type="presParOf" srcId="{034C2BD9-CAF5-4DC3-BF4E-C8ECC30C6E22}" destId="{7EEFB674-111F-45D7-991C-BBF977B67D6F}" srcOrd="0" destOrd="0" presId="urn:microsoft.com/office/officeart/2018/5/layout/CenteredIconLabelDescriptionList"/>
    <dgm:cxn modelId="{3AC892A5-C638-4BC7-923F-23248111EA26}" type="presParOf" srcId="{034C2BD9-CAF5-4DC3-BF4E-C8ECC30C6E22}" destId="{E70EBAF5-6E80-4642-A9D3-947CE9916E18}" srcOrd="1" destOrd="0" presId="urn:microsoft.com/office/officeart/2018/5/layout/CenteredIconLabelDescriptionList"/>
    <dgm:cxn modelId="{480456E3-18BF-4B41-8526-BC6B6B372FBE}" type="presParOf" srcId="{034C2BD9-CAF5-4DC3-BF4E-C8ECC30C6E22}" destId="{AC9E3BAD-0237-46A6-8477-2272C600AE83}" srcOrd="2" destOrd="0" presId="urn:microsoft.com/office/officeart/2018/5/layout/CenteredIconLabelDescriptionList"/>
    <dgm:cxn modelId="{DD2E09A3-97A7-4B59-B49A-EF43C5FCD876}" type="presParOf" srcId="{034C2BD9-CAF5-4DC3-BF4E-C8ECC30C6E22}" destId="{648A463D-56E0-47FD-A077-010185B60F9F}" srcOrd="3" destOrd="0" presId="urn:microsoft.com/office/officeart/2018/5/layout/CenteredIconLabelDescriptionList"/>
    <dgm:cxn modelId="{AA74754A-9CD7-426D-9008-1997602BB603}" type="presParOf" srcId="{034C2BD9-CAF5-4DC3-BF4E-C8ECC30C6E22}" destId="{D2DBA43D-EAF1-4A4C-9B12-1639D333A349}" srcOrd="4" destOrd="0" presId="urn:microsoft.com/office/officeart/2018/5/layout/CenteredIconLabelDescriptionList"/>
    <dgm:cxn modelId="{ACA7E53C-A73C-4783-BEFF-8B6EBABDA781}" type="presParOf" srcId="{ADB4D394-7814-4219-A57E-B8CCF8B9CFD1}" destId="{D1CA86AE-0467-44AC-BCDC-0F57E3C03953}" srcOrd="1" destOrd="0" presId="urn:microsoft.com/office/officeart/2018/5/layout/CenteredIconLabelDescriptionList"/>
    <dgm:cxn modelId="{C292025D-F1EF-4783-AEAC-5DA4EDF21CB8}" type="presParOf" srcId="{ADB4D394-7814-4219-A57E-B8CCF8B9CFD1}" destId="{B55F4724-7F35-45C0-8027-DD81CE9D03C4}" srcOrd="2" destOrd="0" presId="urn:microsoft.com/office/officeart/2018/5/layout/CenteredIconLabelDescriptionList"/>
    <dgm:cxn modelId="{FE4221A5-7540-4563-97B0-B6D10F22A4BA}" type="presParOf" srcId="{B55F4724-7F35-45C0-8027-DD81CE9D03C4}" destId="{56B92EF7-E6FC-4C81-B89A-4019FCA8DBD3}" srcOrd="0" destOrd="0" presId="urn:microsoft.com/office/officeart/2018/5/layout/CenteredIconLabelDescriptionList"/>
    <dgm:cxn modelId="{888056BF-F808-419D-9D47-353565F8BBB9}" type="presParOf" srcId="{B55F4724-7F35-45C0-8027-DD81CE9D03C4}" destId="{842DDE12-F06E-45AC-A8A7-B03E0BFBA01A}" srcOrd="1" destOrd="0" presId="urn:microsoft.com/office/officeart/2018/5/layout/CenteredIconLabelDescriptionList"/>
    <dgm:cxn modelId="{CCE35036-7B99-46AA-A540-3A9DD55F3A8B}" type="presParOf" srcId="{B55F4724-7F35-45C0-8027-DD81CE9D03C4}" destId="{BE739E07-69B4-46C4-85CC-70E230BB88C9}" srcOrd="2" destOrd="0" presId="urn:microsoft.com/office/officeart/2018/5/layout/CenteredIconLabelDescriptionList"/>
    <dgm:cxn modelId="{EEF44FF6-729A-4CB4-B8A7-5BD623ED5C3B}" type="presParOf" srcId="{B55F4724-7F35-45C0-8027-DD81CE9D03C4}" destId="{B9749424-09C2-42B5-BBB7-4D02813C4CAE}" srcOrd="3" destOrd="0" presId="urn:microsoft.com/office/officeart/2018/5/layout/CenteredIconLabelDescriptionList"/>
    <dgm:cxn modelId="{788A33B5-D969-44C2-B916-12B7E74FBF65}" type="presParOf" srcId="{B55F4724-7F35-45C0-8027-DD81CE9D03C4}" destId="{A9A46167-D42E-49BE-900D-C17C63C5EB9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A326F-0A9D-4D4B-8D45-6D90B91B4E0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71418E0-0906-4136-9449-C550324AFC9A}">
      <dgm:prSet/>
      <dgm:spPr/>
      <dgm:t>
        <a:bodyPr/>
        <a:lstStyle/>
        <a:p>
          <a:pPr>
            <a:defRPr b="1"/>
          </a:pPr>
          <a:r>
            <a:rPr lang="es-ES"/>
            <a:t>Los usuarios quieren total flexibilidad</a:t>
          </a:r>
          <a:endParaRPr lang="en-US"/>
        </a:p>
      </dgm:t>
    </dgm:pt>
    <dgm:pt modelId="{96CB1807-8CF4-4EF3-A0B0-B82E6FEE3022}" type="parTrans" cxnId="{04CB6AFB-38ED-4C42-B641-84E868966C41}">
      <dgm:prSet/>
      <dgm:spPr/>
      <dgm:t>
        <a:bodyPr/>
        <a:lstStyle/>
        <a:p>
          <a:endParaRPr lang="en-US"/>
        </a:p>
      </dgm:t>
    </dgm:pt>
    <dgm:pt modelId="{BB595FEF-13F6-4BE8-B044-FD189CDD3EBF}" type="sibTrans" cxnId="{04CB6AFB-38ED-4C42-B641-84E868966C41}">
      <dgm:prSet/>
      <dgm:spPr/>
      <dgm:t>
        <a:bodyPr/>
        <a:lstStyle/>
        <a:p>
          <a:endParaRPr lang="en-US"/>
        </a:p>
      </dgm:t>
    </dgm:pt>
    <dgm:pt modelId="{5FE3F3BB-5052-4EBE-86A9-B2380A4E2771}">
      <dgm:prSet/>
      <dgm:spPr/>
      <dgm:t>
        <a:bodyPr/>
        <a:lstStyle/>
        <a:p>
          <a:pPr>
            <a:defRPr b="1"/>
          </a:pPr>
          <a:r>
            <a:rPr lang="es-ES"/>
            <a:t>Si un campo no tiene valor especificado</a:t>
          </a:r>
          <a:endParaRPr lang="en-US"/>
        </a:p>
      </dgm:t>
    </dgm:pt>
    <dgm:pt modelId="{9095C1EA-43B6-4C4E-920A-DE1041DD14B0}" type="parTrans" cxnId="{EDA91837-5D30-4A4B-BAC9-85A27A88AB07}">
      <dgm:prSet/>
      <dgm:spPr/>
      <dgm:t>
        <a:bodyPr/>
        <a:lstStyle/>
        <a:p>
          <a:endParaRPr lang="en-US"/>
        </a:p>
      </dgm:t>
    </dgm:pt>
    <dgm:pt modelId="{3D8A3916-2F40-4640-B19B-FE343E528E73}" type="sibTrans" cxnId="{EDA91837-5D30-4A4B-BAC9-85A27A88AB07}">
      <dgm:prSet/>
      <dgm:spPr/>
      <dgm:t>
        <a:bodyPr/>
        <a:lstStyle/>
        <a:p>
          <a:endParaRPr lang="en-US"/>
        </a:p>
      </dgm:t>
    </dgm:pt>
    <dgm:pt modelId="{6E78BD5F-95E4-4554-B8D6-CA0A527BFF4A}">
      <dgm:prSet/>
      <dgm:spPr/>
      <dgm:t>
        <a:bodyPr/>
        <a:lstStyle/>
        <a:p>
          <a:r>
            <a:rPr lang="es-ES"/>
            <a:t>Un DBA piensa en  campo Is Null</a:t>
          </a:r>
          <a:endParaRPr lang="en-US"/>
        </a:p>
      </dgm:t>
    </dgm:pt>
    <dgm:pt modelId="{4AD490A8-7D8A-4D6B-AB62-2D9B03C18F09}" type="parTrans" cxnId="{0153F0EE-DEE4-422A-8043-22C1A0DCA072}">
      <dgm:prSet/>
      <dgm:spPr/>
      <dgm:t>
        <a:bodyPr/>
        <a:lstStyle/>
        <a:p>
          <a:endParaRPr lang="en-US"/>
        </a:p>
      </dgm:t>
    </dgm:pt>
    <dgm:pt modelId="{B92358C0-8A5C-4386-ABA0-DDF7B196A6CD}" type="sibTrans" cxnId="{0153F0EE-DEE4-422A-8043-22C1A0DCA072}">
      <dgm:prSet/>
      <dgm:spPr/>
      <dgm:t>
        <a:bodyPr/>
        <a:lstStyle/>
        <a:p>
          <a:endParaRPr lang="en-US"/>
        </a:p>
      </dgm:t>
    </dgm:pt>
    <dgm:pt modelId="{F67B0031-521F-4C7E-8077-D937D001FD56}">
      <dgm:prSet/>
      <dgm:spPr/>
      <dgm:t>
        <a:bodyPr/>
        <a:lstStyle/>
        <a:p>
          <a:r>
            <a:rPr lang="es-ES"/>
            <a:t>Un usuario piensa en  … por ese campo no se filtra </a:t>
          </a:r>
          <a:endParaRPr lang="en-US"/>
        </a:p>
      </dgm:t>
    </dgm:pt>
    <dgm:pt modelId="{9D086A4C-6744-4248-829C-E14DA2727027}" type="parTrans" cxnId="{A3AEEDFF-5BB0-49D8-A023-D4DA16173450}">
      <dgm:prSet/>
      <dgm:spPr/>
      <dgm:t>
        <a:bodyPr/>
        <a:lstStyle/>
        <a:p>
          <a:endParaRPr lang="en-US"/>
        </a:p>
      </dgm:t>
    </dgm:pt>
    <dgm:pt modelId="{C660BFFF-31DA-46E9-B1AA-864A84A67EC4}" type="sibTrans" cxnId="{A3AEEDFF-5BB0-49D8-A023-D4DA16173450}">
      <dgm:prSet/>
      <dgm:spPr/>
      <dgm:t>
        <a:bodyPr/>
        <a:lstStyle/>
        <a:p>
          <a:endParaRPr lang="en-US"/>
        </a:p>
      </dgm:t>
    </dgm:pt>
    <dgm:pt modelId="{3C51B876-5083-433F-B555-0289F69141AA}" type="pres">
      <dgm:prSet presAssocID="{F8AA326F-0A9D-4D4B-8D45-6D90B91B4E0A}" presName="root" presStyleCnt="0">
        <dgm:presLayoutVars>
          <dgm:dir/>
          <dgm:resizeHandles val="exact"/>
        </dgm:presLayoutVars>
      </dgm:prSet>
      <dgm:spPr/>
    </dgm:pt>
    <dgm:pt modelId="{E94BD59E-F68C-41C8-AA08-72D7A0ACBED6}" type="pres">
      <dgm:prSet presAssocID="{471418E0-0906-4136-9449-C550324AFC9A}" presName="compNode" presStyleCnt="0"/>
      <dgm:spPr/>
    </dgm:pt>
    <dgm:pt modelId="{C4C75D5C-AD92-448F-89C7-83E5D7F8D90C}" type="pres">
      <dgm:prSet presAssocID="{471418E0-0906-4136-9449-C550324AFC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3357D26-684A-4057-A50F-4058AE9B4892}" type="pres">
      <dgm:prSet presAssocID="{471418E0-0906-4136-9449-C550324AFC9A}" presName="iconSpace" presStyleCnt="0"/>
      <dgm:spPr/>
    </dgm:pt>
    <dgm:pt modelId="{ACC13187-8ED8-47D6-8287-F87E29AD0557}" type="pres">
      <dgm:prSet presAssocID="{471418E0-0906-4136-9449-C550324AFC9A}" presName="parTx" presStyleLbl="revTx" presStyleIdx="0" presStyleCnt="4">
        <dgm:presLayoutVars>
          <dgm:chMax val="0"/>
          <dgm:chPref val="0"/>
        </dgm:presLayoutVars>
      </dgm:prSet>
      <dgm:spPr/>
    </dgm:pt>
    <dgm:pt modelId="{04BBF621-006B-43D8-B3DE-8A2FB6AC2369}" type="pres">
      <dgm:prSet presAssocID="{471418E0-0906-4136-9449-C550324AFC9A}" presName="txSpace" presStyleCnt="0"/>
      <dgm:spPr/>
    </dgm:pt>
    <dgm:pt modelId="{ED0F97E2-D143-4531-A958-BFB7C536655D}" type="pres">
      <dgm:prSet presAssocID="{471418E0-0906-4136-9449-C550324AFC9A}" presName="desTx" presStyleLbl="revTx" presStyleIdx="1" presStyleCnt="4">
        <dgm:presLayoutVars/>
      </dgm:prSet>
      <dgm:spPr/>
    </dgm:pt>
    <dgm:pt modelId="{E0D3154C-DCB2-4F67-87D7-A84F635E5B21}" type="pres">
      <dgm:prSet presAssocID="{BB595FEF-13F6-4BE8-B044-FD189CDD3EBF}" presName="sibTrans" presStyleCnt="0"/>
      <dgm:spPr/>
    </dgm:pt>
    <dgm:pt modelId="{10413FF0-42A1-4588-AD84-28B7150C2267}" type="pres">
      <dgm:prSet presAssocID="{5FE3F3BB-5052-4EBE-86A9-B2380A4E2771}" presName="compNode" presStyleCnt="0"/>
      <dgm:spPr/>
    </dgm:pt>
    <dgm:pt modelId="{0F459D21-6DBF-4DF7-ABA3-9D8D5E4EC556}" type="pres">
      <dgm:prSet presAssocID="{5FE3F3BB-5052-4EBE-86A9-B2380A4E27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66FAEC8D-D832-4AA2-8B63-E20EC70C4344}" type="pres">
      <dgm:prSet presAssocID="{5FE3F3BB-5052-4EBE-86A9-B2380A4E2771}" presName="iconSpace" presStyleCnt="0"/>
      <dgm:spPr/>
    </dgm:pt>
    <dgm:pt modelId="{CCA2A602-EB9E-4333-B533-D95DA14A6066}" type="pres">
      <dgm:prSet presAssocID="{5FE3F3BB-5052-4EBE-86A9-B2380A4E2771}" presName="parTx" presStyleLbl="revTx" presStyleIdx="2" presStyleCnt="4">
        <dgm:presLayoutVars>
          <dgm:chMax val="0"/>
          <dgm:chPref val="0"/>
        </dgm:presLayoutVars>
      </dgm:prSet>
      <dgm:spPr/>
    </dgm:pt>
    <dgm:pt modelId="{A7D13667-0BDE-4685-BF02-6D36154D7141}" type="pres">
      <dgm:prSet presAssocID="{5FE3F3BB-5052-4EBE-86A9-B2380A4E2771}" presName="txSpace" presStyleCnt="0"/>
      <dgm:spPr/>
    </dgm:pt>
    <dgm:pt modelId="{A3F6A945-3CDF-4446-B94A-98EBB9768C96}" type="pres">
      <dgm:prSet presAssocID="{5FE3F3BB-5052-4EBE-86A9-B2380A4E2771}" presName="desTx" presStyleLbl="revTx" presStyleIdx="3" presStyleCnt="4">
        <dgm:presLayoutVars/>
      </dgm:prSet>
      <dgm:spPr/>
    </dgm:pt>
  </dgm:ptLst>
  <dgm:cxnLst>
    <dgm:cxn modelId="{EDA91837-5D30-4A4B-BAC9-85A27A88AB07}" srcId="{F8AA326F-0A9D-4D4B-8D45-6D90B91B4E0A}" destId="{5FE3F3BB-5052-4EBE-86A9-B2380A4E2771}" srcOrd="1" destOrd="0" parTransId="{9095C1EA-43B6-4C4E-920A-DE1041DD14B0}" sibTransId="{3D8A3916-2F40-4640-B19B-FE343E528E73}"/>
    <dgm:cxn modelId="{A16F4E3D-1091-496E-9703-E563F377565A}" type="presOf" srcId="{471418E0-0906-4136-9449-C550324AFC9A}" destId="{ACC13187-8ED8-47D6-8287-F87E29AD0557}" srcOrd="0" destOrd="0" presId="urn:microsoft.com/office/officeart/2018/2/layout/IconLabelDescriptionList"/>
    <dgm:cxn modelId="{D35E8D7B-8C91-4220-87AA-A81A3347E368}" type="presOf" srcId="{F8AA326F-0A9D-4D4B-8D45-6D90B91B4E0A}" destId="{3C51B876-5083-433F-B555-0289F69141AA}" srcOrd="0" destOrd="0" presId="urn:microsoft.com/office/officeart/2018/2/layout/IconLabelDescriptionList"/>
    <dgm:cxn modelId="{D6F42AAD-B4BB-4E04-BBB4-5C0346F5F7AC}" type="presOf" srcId="{F67B0031-521F-4C7E-8077-D937D001FD56}" destId="{A3F6A945-3CDF-4446-B94A-98EBB9768C96}" srcOrd="0" destOrd="1" presId="urn:microsoft.com/office/officeart/2018/2/layout/IconLabelDescriptionList"/>
    <dgm:cxn modelId="{B90BFFC5-A77E-4400-AB46-0FE0086326BE}" type="presOf" srcId="{6E78BD5F-95E4-4554-B8D6-CA0A527BFF4A}" destId="{A3F6A945-3CDF-4446-B94A-98EBB9768C96}" srcOrd="0" destOrd="0" presId="urn:microsoft.com/office/officeart/2018/2/layout/IconLabelDescriptionList"/>
    <dgm:cxn modelId="{8EF14FE9-C3D7-4765-AADE-B3AA339BED03}" type="presOf" srcId="{5FE3F3BB-5052-4EBE-86A9-B2380A4E2771}" destId="{CCA2A602-EB9E-4333-B533-D95DA14A6066}" srcOrd="0" destOrd="0" presId="urn:microsoft.com/office/officeart/2018/2/layout/IconLabelDescriptionList"/>
    <dgm:cxn modelId="{0153F0EE-DEE4-422A-8043-22C1A0DCA072}" srcId="{5FE3F3BB-5052-4EBE-86A9-B2380A4E2771}" destId="{6E78BD5F-95E4-4554-B8D6-CA0A527BFF4A}" srcOrd="0" destOrd="0" parTransId="{4AD490A8-7D8A-4D6B-AB62-2D9B03C18F09}" sibTransId="{B92358C0-8A5C-4386-ABA0-DDF7B196A6CD}"/>
    <dgm:cxn modelId="{04CB6AFB-38ED-4C42-B641-84E868966C41}" srcId="{F8AA326F-0A9D-4D4B-8D45-6D90B91B4E0A}" destId="{471418E0-0906-4136-9449-C550324AFC9A}" srcOrd="0" destOrd="0" parTransId="{96CB1807-8CF4-4EF3-A0B0-B82E6FEE3022}" sibTransId="{BB595FEF-13F6-4BE8-B044-FD189CDD3EBF}"/>
    <dgm:cxn modelId="{A3AEEDFF-5BB0-49D8-A023-D4DA16173450}" srcId="{5FE3F3BB-5052-4EBE-86A9-B2380A4E2771}" destId="{F67B0031-521F-4C7E-8077-D937D001FD56}" srcOrd="1" destOrd="0" parTransId="{9D086A4C-6744-4248-829C-E14DA2727027}" sibTransId="{C660BFFF-31DA-46E9-B1AA-864A84A67EC4}"/>
    <dgm:cxn modelId="{A3198BCB-6009-41DE-87F7-5F4EF42D7DD2}" type="presParOf" srcId="{3C51B876-5083-433F-B555-0289F69141AA}" destId="{E94BD59E-F68C-41C8-AA08-72D7A0ACBED6}" srcOrd="0" destOrd="0" presId="urn:microsoft.com/office/officeart/2018/2/layout/IconLabelDescriptionList"/>
    <dgm:cxn modelId="{96069416-72AF-46EB-BBEC-6DADE59DB90E}" type="presParOf" srcId="{E94BD59E-F68C-41C8-AA08-72D7A0ACBED6}" destId="{C4C75D5C-AD92-448F-89C7-83E5D7F8D90C}" srcOrd="0" destOrd="0" presId="urn:microsoft.com/office/officeart/2018/2/layout/IconLabelDescriptionList"/>
    <dgm:cxn modelId="{822DE479-D8D3-4EE1-8261-BCA98E2B46AC}" type="presParOf" srcId="{E94BD59E-F68C-41C8-AA08-72D7A0ACBED6}" destId="{23357D26-684A-4057-A50F-4058AE9B4892}" srcOrd="1" destOrd="0" presId="urn:microsoft.com/office/officeart/2018/2/layout/IconLabelDescriptionList"/>
    <dgm:cxn modelId="{691713D7-C46C-4272-A4CF-EB48A65EFCF4}" type="presParOf" srcId="{E94BD59E-F68C-41C8-AA08-72D7A0ACBED6}" destId="{ACC13187-8ED8-47D6-8287-F87E29AD0557}" srcOrd="2" destOrd="0" presId="urn:microsoft.com/office/officeart/2018/2/layout/IconLabelDescriptionList"/>
    <dgm:cxn modelId="{5BE501CC-2BDF-4320-B93D-EC7AF0EFD438}" type="presParOf" srcId="{E94BD59E-F68C-41C8-AA08-72D7A0ACBED6}" destId="{04BBF621-006B-43D8-B3DE-8A2FB6AC2369}" srcOrd="3" destOrd="0" presId="urn:microsoft.com/office/officeart/2018/2/layout/IconLabelDescriptionList"/>
    <dgm:cxn modelId="{197E8CF1-8F83-4F9E-9F0D-685C6DCA4C1E}" type="presParOf" srcId="{E94BD59E-F68C-41C8-AA08-72D7A0ACBED6}" destId="{ED0F97E2-D143-4531-A958-BFB7C536655D}" srcOrd="4" destOrd="0" presId="urn:microsoft.com/office/officeart/2018/2/layout/IconLabelDescriptionList"/>
    <dgm:cxn modelId="{1973FCD8-601E-4721-87D9-5708583F5207}" type="presParOf" srcId="{3C51B876-5083-433F-B555-0289F69141AA}" destId="{E0D3154C-DCB2-4F67-87D7-A84F635E5B21}" srcOrd="1" destOrd="0" presId="urn:microsoft.com/office/officeart/2018/2/layout/IconLabelDescriptionList"/>
    <dgm:cxn modelId="{00057298-FDBF-467D-A7B3-AC039A9E2466}" type="presParOf" srcId="{3C51B876-5083-433F-B555-0289F69141AA}" destId="{10413FF0-42A1-4588-AD84-28B7150C2267}" srcOrd="2" destOrd="0" presId="urn:microsoft.com/office/officeart/2018/2/layout/IconLabelDescriptionList"/>
    <dgm:cxn modelId="{DE822458-08CF-45F0-8270-02056CB9DF7B}" type="presParOf" srcId="{10413FF0-42A1-4588-AD84-28B7150C2267}" destId="{0F459D21-6DBF-4DF7-ABA3-9D8D5E4EC556}" srcOrd="0" destOrd="0" presId="urn:microsoft.com/office/officeart/2018/2/layout/IconLabelDescriptionList"/>
    <dgm:cxn modelId="{A26B26EF-CFB0-4EB9-996B-EC2D56747C49}" type="presParOf" srcId="{10413FF0-42A1-4588-AD84-28B7150C2267}" destId="{66FAEC8D-D832-4AA2-8B63-E20EC70C4344}" srcOrd="1" destOrd="0" presId="urn:microsoft.com/office/officeart/2018/2/layout/IconLabelDescriptionList"/>
    <dgm:cxn modelId="{29470B4C-4642-4FF0-A15B-1EE0694EC2C6}" type="presParOf" srcId="{10413FF0-42A1-4588-AD84-28B7150C2267}" destId="{CCA2A602-EB9E-4333-B533-D95DA14A6066}" srcOrd="2" destOrd="0" presId="urn:microsoft.com/office/officeart/2018/2/layout/IconLabelDescriptionList"/>
    <dgm:cxn modelId="{F15C509C-1665-4949-B5CF-DB72B15181ED}" type="presParOf" srcId="{10413FF0-42A1-4588-AD84-28B7150C2267}" destId="{A7D13667-0BDE-4685-BF02-6D36154D7141}" srcOrd="3" destOrd="0" presId="urn:microsoft.com/office/officeart/2018/2/layout/IconLabelDescriptionList"/>
    <dgm:cxn modelId="{20EEE169-B648-4E79-8EB2-28C6E1BE9245}" type="presParOf" srcId="{10413FF0-42A1-4588-AD84-28B7150C2267}" destId="{A3F6A945-3CDF-4446-B94A-98EBB9768C9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F5861-61A8-4398-93E6-D079926E182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B168258-D685-4066-9670-007885713EA2}">
      <dgm:prSet/>
      <dgm:spPr/>
      <dgm:t>
        <a:bodyPr/>
        <a:lstStyle/>
        <a:p>
          <a:pPr>
            <a:defRPr b="1"/>
          </a:pPr>
          <a:r>
            <a:rPr lang="es-ES"/>
            <a:t>OBTENER SIGUIENTE REGISTRO</a:t>
          </a:r>
          <a:endParaRPr lang="en-US"/>
        </a:p>
      </dgm:t>
    </dgm:pt>
    <dgm:pt modelId="{89F63D06-F153-4206-BEF9-A83BBA5EBB23}" type="parTrans" cxnId="{BB32E254-3812-4AD1-86B0-FB9314AD7031}">
      <dgm:prSet/>
      <dgm:spPr/>
      <dgm:t>
        <a:bodyPr/>
        <a:lstStyle/>
        <a:p>
          <a:endParaRPr lang="en-US"/>
        </a:p>
      </dgm:t>
    </dgm:pt>
    <dgm:pt modelId="{EF153B97-CBCC-41E8-B470-481F94BBF0E6}" type="sibTrans" cxnId="{BB32E254-3812-4AD1-86B0-FB9314AD7031}">
      <dgm:prSet/>
      <dgm:spPr/>
      <dgm:t>
        <a:bodyPr/>
        <a:lstStyle/>
        <a:p>
          <a:endParaRPr lang="en-US"/>
        </a:p>
      </dgm:t>
    </dgm:pt>
    <dgm:pt modelId="{F376F07A-4C2A-4A75-BF6E-7977633B6A23}">
      <dgm:prSet/>
      <dgm:spPr/>
      <dgm:t>
        <a:bodyPr/>
        <a:lstStyle/>
        <a:p>
          <a:r>
            <a:rPr lang="es-ES"/>
            <a:t>DECLARE @variable  int</a:t>
          </a:r>
          <a:endParaRPr lang="en-US"/>
        </a:p>
      </dgm:t>
    </dgm:pt>
    <dgm:pt modelId="{193CCD58-428F-4F13-972D-300A095EDEDD}" type="parTrans" cxnId="{6D9EC728-A6FC-458E-82C9-25E007353800}">
      <dgm:prSet/>
      <dgm:spPr/>
      <dgm:t>
        <a:bodyPr/>
        <a:lstStyle/>
        <a:p>
          <a:endParaRPr lang="en-US"/>
        </a:p>
      </dgm:t>
    </dgm:pt>
    <dgm:pt modelId="{62A76528-9486-4A96-A09E-23D2108F4046}" type="sibTrans" cxnId="{6D9EC728-A6FC-458E-82C9-25E007353800}">
      <dgm:prSet/>
      <dgm:spPr/>
      <dgm:t>
        <a:bodyPr/>
        <a:lstStyle/>
        <a:p>
          <a:endParaRPr lang="en-US"/>
        </a:p>
      </dgm:t>
    </dgm:pt>
    <dgm:pt modelId="{D4088503-CCD5-43EF-8A2E-136DF59FBE94}">
      <dgm:prSet/>
      <dgm:spPr/>
      <dgm:t>
        <a:bodyPr/>
        <a:lstStyle/>
        <a:p>
          <a:r>
            <a:rPr lang="es-ES"/>
            <a:t>SELECT @Variable = MAX(id) FROM dbo.Facturas </a:t>
          </a:r>
          <a:endParaRPr lang="en-US"/>
        </a:p>
      </dgm:t>
    </dgm:pt>
    <dgm:pt modelId="{F7BC95FB-56E5-4DD5-B025-2392C11EEBF7}" type="parTrans" cxnId="{876DB3DD-8EF7-4029-B21F-71AD4DD6CFB8}">
      <dgm:prSet/>
      <dgm:spPr/>
      <dgm:t>
        <a:bodyPr/>
        <a:lstStyle/>
        <a:p>
          <a:endParaRPr lang="en-US"/>
        </a:p>
      </dgm:t>
    </dgm:pt>
    <dgm:pt modelId="{56B52139-936A-41B8-B79F-A39591478A17}" type="sibTrans" cxnId="{876DB3DD-8EF7-4029-B21F-71AD4DD6CFB8}">
      <dgm:prSet/>
      <dgm:spPr/>
      <dgm:t>
        <a:bodyPr/>
        <a:lstStyle/>
        <a:p>
          <a:endParaRPr lang="en-US"/>
        </a:p>
      </dgm:t>
    </dgm:pt>
    <dgm:pt modelId="{89C66E81-42A2-400D-843E-65C1A6273067}">
      <dgm:prSet/>
      <dgm:spPr/>
      <dgm:t>
        <a:bodyPr/>
        <a:lstStyle/>
        <a:p>
          <a:pPr>
            <a:defRPr b="1"/>
          </a:pPr>
          <a:r>
            <a:rPr lang="es-ES"/>
            <a:t>TABLAS DE CONTADORES</a:t>
          </a:r>
          <a:endParaRPr lang="en-US"/>
        </a:p>
      </dgm:t>
    </dgm:pt>
    <dgm:pt modelId="{6F647638-34C1-4E09-BDEC-6D91A6CE9A65}" type="parTrans" cxnId="{8D63F815-9496-4528-A56D-AE744144E64C}">
      <dgm:prSet/>
      <dgm:spPr/>
      <dgm:t>
        <a:bodyPr/>
        <a:lstStyle/>
        <a:p>
          <a:endParaRPr lang="en-US"/>
        </a:p>
      </dgm:t>
    </dgm:pt>
    <dgm:pt modelId="{EC1E00D1-1F3C-4B02-885C-8439DD1343AE}" type="sibTrans" cxnId="{8D63F815-9496-4528-A56D-AE744144E64C}">
      <dgm:prSet/>
      <dgm:spPr/>
      <dgm:t>
        <a:bodyPr/>
        <a:lstStyle/>
        <a:p>
          <a:endParaRPr lang="en-US"/>
        </a:p>
      </dgm:t>
    </dgm:pt>
    <dgm:pt modelId="{4AB8A376-E8F8-47F0-98E6-2366FA094252}">
      <dgm:prSet/>
      <dgm:spPr/>
      <dgm:t>
        <a:bodyPr/>
        <a:lstStyle/>
        <a:p>
          <a:r>
            <a:rPr lang="es-ES"/>
            <a:t>UPDATE @Variable=id=@id+ FROM dbo.Contadores WHERE tabla=‘facturas’ and serie=‘A’ </a:t>
          </a:r>
          <a:endParaRPr lang="en-US"/>
        </a:p>
      </dgm:t>
    </dgm:pt>
    <dgm:pt modelId="{3E98279A-5D34-46C3-9C2C-F5575BAAC4F5}" type="parTrans" cxnId="{97615F35-BE59-4AC7-8DF3-168EDBF0CC5D}">
      <dgm:prSet/>
      <dgm:spPr/>
      <dgm:t>
        <a:bodyPr/>
        <a:lstStyle/>
        <a:p>
          <a:endParaRPr lang="en-US"/>
        </a:p>
      </dgm:t>
    </dgm:pt>
    <dgm:pt modelId="{5A29CC08-E7DE-42B9-B197-7F243512F767}" type="sibTrans" cxnId="{97615F35-BE59-4AC7-8DF3-168EDBF0CC5D}">
      <dgm:prSet/>
      <dgm:spPr/>
      <dgm:t>
        <a:bodyPr/>
        <a:lstStyle/>
        <a:p>
          <a:endParaRPr lang="en-US"/>
        </a:p>
      </dgm:t>
    </dgm:pt>
    <dgm:pt modelId="{16A7FD5D-32B0-4DED-B030-FCFE905DCDE9}">
      <dgm:prSet/>
      <dgm:spPr/>
      <dgm:t>
        <a:bodyPr/>
        <a:lstStyle/>
        <a:p>
          <a:pPr>
            <a:defRPr b="1"/>
          </a:pPr>
          <a:r>
            <a:rPr lang="es-ES"/>
            <a:t>BLOQUEOS DE APLICACIÓN</a:t>
          </a:r>
          <a:endParaRPr lang="en-US"/>
        </a:p>
      </dgm:t>
    </dgm:pt>
    <dgm:pt modelId="{191F6C64-6504-423D-B592-382E99BD180B}" type="parTrans" cxnId="{13F28241-7E66-4354-A1D6-E9B194423453}">
      <dgm:prSet/>
      <dgm:spPr/>
      <dgm:t>
        <a:bodyPr/>
        <a:lstStyle/>
        <a:p>
          <a:endParaRPr lang="en-US"/>
        </a:p>
      </dgm:t>
    </dgm:pt>
    <dgm:pt modelId="{CF36185F-C359-4389-9FD5-4C643C4604D7}" type="sibTrans" cxnId="{13F28241-7E66-4354-A1D6-E9B194423453}">
      <dgm:prSet/>
      <dgm:spPr/>
      <dgm:t>
        <a:bodyPr/>
        <a:lstStyle/>
        <a:p>
          <a:endParaRPr lang="en-US"/>
        </a:p>
      </dgm:t>
    </dgm:pt>
    <dgm:pt modelId="{3E538687-2C4A-490B-89F4-8A5C673EA815}">
      <dgm:prSet/>
      <dgm:spPr/>
      <dgm:t>
        <a:bodyPr/>
        <a:lstStyle/>
        <a:p>
          <a:r>
            <a:rPr lang="es-ES"/>
            <a:t>EXEC sp_getapplock </a:t>
          </a:r>
          <a:endParaRPr lang="en-US"/>
        </a:p>
      </dgm:t>
    </dgm:pt>
    <dgm:pt modelId="{CFC0FBC6-EFE4-465D-B12F-DD808177D9AD}" type="parTrans" cxnId="{C9F7D8B3-32E5-457A-84CB-EF7EB7DD85F5}">
      <dgm:prSet/>
      <dgm:spPr/>
      <dgm:t>
        <a:bodyPr/>
        <a:lstStyle/>
        <a:p>
          <a:endParaRPr lang="en-US"/>
        </a:p>
      </dgm:t>
    </dgm:pt>
    <dgm:pt modelId="{58D5ABD7-8557-4DDC-90B5-7F5064A0466A}" type="sibTrans" cxnId="{C9F7D8B3-32E5-457A-84CB-EF7EB7DD85F5}">
      <dgm:prSet/>
      <dgm:spPr/>
      <dgm:t>
        <a:bodyPr/>
        <a:lstStyle/>
        <a:p>
          <a:endParaRPr lang="en-US"/>
        </a:p>
      </dgm:t>
    </dgm:pt>
    <dgm:pt modelId="{6DC55ADF-5C15-4919-8BDA-46B4640C49AE}" type="pres">
      <dgm:prSet presAssocID="{8E7F5861-61A8-4398-93E6-D079926E1823}" presName="root" presStyleCnt="0">
        <dgm:presLayoutVars>
          <dgm:dir/>
          <dgm:resizeHandles val="exact"/>
        </dgm:presLayoutVars>
      </dgm:prSet>
      <dgm:spPr/>
    </dgm:pt>
    <dgm:pt modelId="{C1D1855F-0607-42CF-ADFB-C1ECE6C7046E}" type="pres">
      <dgm:prSet presAssocID="{1B168258-D685-4066-9670-007885713EA2}" presName="compNode" presStyleCnt="0"/>
      <dgm:spPr/>
    </dgm:pt>
    <dgm:pt modelId="{D3B7D3FE-444F-4394-B19E-5C7A02467460}" type="pres">
      <dgm:prSet presAssocID="{1B168258-D685-4066-9670-007885713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F14D78-B2CE-4FB2-9A38-FA945230D0C9}" type="pres">
      <dgm:prSet presAssocID="{1B168258-D685-4066-9670-007885713EA2}" presName="iconSpace" presStyleCnt="0"/>
      <dgm:spPr/>
    </dgm:pt>
    <dgm:pt modelId="{5D203B9B-E3FD-4C8B-9279-DEE6607AD995}" type="pres">
      <dgm:prSet presAssocID="{1B168258-D685-4066-9670-007885713EA2}" presName="parTx" presStyleLbl="revTx" presStyleIdx="0" presStyleCnt="6">
        <dgm:presLayoutVars>
          <dgm:chMax val="0"/>
          <dgm:chPref val="0"/>
        </dgm:presLayoutVars>
      </dgm:prSet>
      <dgm:spPr/>
    </dgm:pt>
    <dgm:pt modelId="{5489A0D1-91C7-486D-BE07-21F8953DA085}" type="pres">
      <dgm:prSet presAssocID="{1B168258-D685-4066-9670-007885713EA2}" presName="txSpace" presStyleCnt="0"/>
      <dgm:spPr/>
    </dgm:pt>
    <dgm:pt modelId="{EDF93940-0161-45FE-9469-E81F025B296C}" type="pres">
      <dgm:prSet presAssocID="{1B168258-D685-4066-9670-007885713EA2}" presName="desTx" presStyleLbl="revTx" presStyleIdx="1" presStyleCnt="6">
        <dgm:presLayoutVars/>
      </dgm:prSet>
      <dgm:spPr/>
    </dgm:pt>
    <dgm:pt modelId="{A49F247B-0A02-4242-BA90-0054871CDC7E}" type="pres">
      <dgm:prSet presAssocID="{EF153B97-CBCC-41E8-B470-481F94BBF0E6}" presName="sibTrans" presStyleCnt="0"/>
      <dgm:spPr/>
    </dgm:pt>
    <dgm:pt modelId="{521791E4-D430-4825-BDC7-810F98C215FF}" type="pres">
      <dgm:prSet presAssocID="{89C66E81-42A2-400D-843E-65C1A6273067}" presName="compNode" presStyleCnt="0"/>
      <dgm:spPr/>
    </dgm:pt>
    <dgm:pt modelId="{AB90D855-0FFC-4BF1-BBEF-4CE82E18CD93}" type="pres">
      <dgm:prSet presAssocID="{89C66E81-42A2-400D-843E-65C1A62730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D43B74B-564E-4BDD-A65B-ABB0D2A290BE}" type="pres">
      <dgm:prSet presAssocID="{89C66E81-42A2-400D-843E-65C1A6273067}" presName="iconSpace" presStyleCnt="0"/>
      <dgm:spPr/>
    </dgm:pt>
    <dgm:pt modelId="{24E87ECA-1EE0-4D1C-94C5-AE0A47FACC69}" type="pres">
      <dgm:prSet presAssocID="{89C66E81-42A2-400D-843E-65C1A6273067}" presName="parTx" presStyleLbl="revTx" presStyleIdx="2" presStyleCnt="6">
        <dgm:presLayoutVars>
          <dgm:chMax val="0"/>
          <dgm:chPref val="0"/>
        </dgm:presLayoutVars>
      </dgm:prSet>
      <dgm:spPr/>
    </dgm:pt>
    <dgm:pt modelId="{C28FBEC3-4AA7-4AEA-AEFC-A6CAAC5F27AD}" type="pres">
      <dgm:prSet presAssocID="{89C66E81-42A2-400D-843E-65C1A6273067}" presName="txSpace" presStyleCnt="0"/>
      <dgm:spPr/>
    </dgm:pt>
    <dgm:pt modelId="{F2F250DB-B538-40BA-B764-90036265FE2C}" type="pres">
      <dgm:prSet presAssocID="{89C66E81-42A2-400D-843E-65C1A6273067}" presName="desTx" presStyleLbl="revTx" presStyleIdx="3" presStyleCnt="6">
        <dgm:presLayoutVars/>
      </dgm:prSet>
      <dgm:spPr/>
    </dgm:pt>
    <dgm:pt modelId="{245F93A0-42D9-4CA4-BD85-3639F267A3F9}" type="pres">
      <dgm:prSet presAssocID="{EC1E00D1-1F3C-4B02-885C-8439DD1343AE}" presName="sibTrans" presStyleCnt="0"/>
      <dgm:spPr/>
    </dgm:pt>
    <dgm:pt modelId="{CD6AD5DA-D518-4189-A3F1-8DAD2EA29032}" type="pres">
      <dgm:prSet presAssocID="{16A7FD5D-32B0-4DED-B030-FCFE905DCDE9}" presName="compNode" presStyleCnt="0"/>
      <dgm:spPr/>
    </dgm:pt>
    <dgm:pt modelId="{797B333B-9004-47F0-BFC7-76A772F6CF76}" type="pres">
      <dgm:prSet presAssocID="{16A7FD5D-32B0-4DED-B030-FCFE905DCD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E5BF21B-D134-4B70-B95E-9997F19C1646}" type="pres">
      <dgm:prSet presAssocID="{16A7FD5D-32B0-4DED-B030-FCFE905DCDE9}" presName="iconSpace" presStyleCnt="0"/>
      <dgm:spPr/>
    </dgm:pt>
    <dgm:pt modelId="{F0E50EE9-25D9-47DA-9A36-12BD86270AEA}" type="pres">
      <dgm:prSet presAssocID="{16A7FD5D-32B0-4DED-B030-FCFE905DCDE9}" presName="parTx" presStyleLbl="revTx" presStyleIdx="4" presStyleCnt="6">
        <dgm:presLayoutVars>
          <dgm:chMax val="0"/>
          <dgm:chPref val="0"/>
        </dgm:presLayoutVars>
      </dgm:prSet>
      <dgm:spPr/>
    </dgm:pt>
    <dgm:pt modelId="{CA840E63-1A2B-4CED-B118-B956F283404B}" type="pres">
      <dgm:prSet presAssocID="{16A7FD5D-32B0-4DED-B030-FCFE905DCDE9}" presName="txSpace" presStyleCnt="0"/>
      <dgm:spPr/>
    </dgm:pt>
    <dgm:pt modelId="{93F61A92-5C88-4709-B5C7-26182EDCF2B8}" type="pres">
      <dgm:prSet presAssocID="{16A7FD5D-32B0-4DED-B030-FCFE905DCDE9}" presName="desTx" presStyleLbl="revTx" presStyleIdx="5" presStyleCnt="6">
        <dgm:presLayoutVars/>
      </dgm:prSet>
      <dgm:spPr/>
    </dgm:pt>
  </dgm:ptLst>
  <dgm:cxnLst>
    <dgm:cxn modelId="{8D63F815-9496-4528-A56D-AE744144E64C}" srcId="{8E7F5861-61A8-4398-93E6-D079926E1823}" destId="{89C66E81-42A2-400D-843E-65C1A6273067}" srcOrd="1" destOrd="0" parTransId="{6F647638-34C1-4E09-BDEC-6D91A6CE9A65}" sibTransId="{EC1E00D1-1F3C-4B02-885C-8439DD1343AE}"/>
    <dgm:cxn modelId="{6D9EC728-A6FC-458E-82C9-25E007353800}" srcId="{1B168258-D685-4066-9670-007885713EA2}" destId="{F376F07A-4C2A-4A75-BF6E-7977633B6A23}" srcOrd="0" destOrd="0" parTransId="{193CCD58-428F-4F13-972D-300A095EDEDD}" sibTransId="{62A76528-9486-4A96-A09E-23D2108F4046}"/>
    <dgm:cxn modelId="{97615F35-BE59-4AC7-8DF3-168EDBF0CC5D}" srcId="{89C66E81-42A2-400D-843E-65C1A6273067}" destId="{4AB8A376-E8F8-47F0-98E6-2366FA094252}" srcOrd="0" destOrd="0" parTransId="{3E98279A-5D34-46C3-9C2C-F5575BAAC4F5}" sibTransId="{5A29CC08-E7DE-42B9-B197-7F243512F767}"/>
    <dgm:cxn modelId="{13F28241-7E66-4354-A1D6-E9B194423453}" srcId="{8E7F5861-61A8-4398-93E6-D079926E1823}" destId="{16A7FD5D-32B0-4DED-B030-FCFE905DCDE9}" srcOrd="2" destOrd="0" parTransId="{191F6C64-6504-423D-B592-382E99BD180B}" sibTransId="{CF36185F-C359-4389-9FD5-4C643C4604D7}"/>
    <dgm:cxn modelId="{FF81A763-EA8B-4667-B3ED-53FE4737CE13}" type="presOf" srcId="{16A7FD5D-32B0-4DED-B030-FCFE905DCDE9}" destId="{F0E50EE9-25D9-47DA-9A36-12BD86270AEA}" srcOrd="0" destOrd="0" presId="urn:microsoft.com/office/officeart/2018/2/layout/IconLabelDescriptionList"/>
    <dgm:cxn modelId="{BB32E254-3812-4AD1-86B0-FB9314AD7031}" srcId="{8E7F5861-61A8-4398-93E6-D079926E1823}" destId="{1B168258-D685-4066-9670-007885713EA2}" srcOrd="0" destOrd="0" parTransId="{89F63D06-F153-4206-BEF9-A83BBA5EBB23}" sibTransId="{EF153B97-CBCC-41E8-B470-481F94BBF0E6}"/>
    <dgm:cxn modelId="{50E30B86-A7EC-48E9-BA27-FB9540B347AF}" type="presOf" srcId="{F376F07A-4C2A-4A75-BF6E-7977633B6A23}" destId="{EDF93940-0161-45FE-9469-E81F025B296C}" srcOrd="0" destOrd="0" presId="urn:microsoft.com/office/officeart/2018/2/layout/IconLabelDescriptionList"/>
    <dgm:cxn modelId="{B91EB296-DCF9-47C8-BD42-446CA867177F}" type="presOf" srcId="{4AB8A376-E8F8-47F0-98E6-2366FA094252}" destId="{F2F250DB-B538-40BA-B764-90036265FE2C}" srcOrd="0" destOrd="0" presId="urn:microsoft.com/office/officeart/2018/2/layout/IconLabelDescriptionList"/>
    <dgm:cxn modelId="{CC3B869F-06A9-4A6A-97F6-44EA36D9783A}" type="presOf" srcId="{8E7F5861-61A8-4398-93E6-D079926E1823}" destId="{6DC55ADF-5C15-4919-8BDA-46B4640C49AE}" srcOrd="0" destOrd="0" presId="urn:microsoft.com/office/officeart/2018/2/layout/IconLabelDescriptionList"/>
    <dgm:cxn modelId="{5008DAA2-7443-4232-BD1F-60400A729D9F}" type="presOf" srcId="{D4088503-CCD5-43EF-8A2E-136DF59FBE94}" destId="{EDF93940-0161-45FE-9469-E81F025B296C}" srcOrd="0" destOrd="1" presId="urn:microsoft.com/office/officeart/2018/2/layout/IconLabelDescriptionList"/>
    <dgm:cxn modelId="{C9F7D8B3-32E5-457A-84CB-EF7EB7DD85F5}" srcId="{16A7FD5D-32B0-4DED-B030-FCFE905DCDE9}" destId="{3E538687-2C4A-490B-89F4-8A5C673EA815}" srcOrd="0" destOrd="0" parTransId="{CFC0FBC6-EFE4-465D-B12F-DD808177D9AD}" sibTransId="{58D5ABD7-8557-4DDC-90B5-7F5064A0466A}"/>
    <dgm:cxn modelId="{9A00CCBE-53CE-452E-A929-7ABC43D8F561}" type="presOf" srcId="{1B168258-D685-4066-9670-007885713EA2}" destId="{5D203B9B-E3FD-4C8B-9279-DEE6607AD995}" srcOrd="0" destOrd="0" presId="urn:microsoft.com/office/officeart/2018/2/layout/IconLabelDescriptionList"/>
    <dgm:cxn modelId="{2D572FBF-4377-4976-9E6B-AD927E7D9E69}" type="presOf" srcId="{3E538687-2C4A-490B-89F4-8A5C673EA815}" destId="{93F61A92-5C88-4709-B5C7-26182EDCF2B8}" srcOrd="0" destOrd="0" presId="urn:microsoft.com/office/officeart/2018/2/layout/IconLabelDescriptionList"/>
    <dgm:cxn modelId="{F6AC3CD9-8786-47DE-A585-A7DF52EE4866}" type="presOf" srcId="{89C66E81-42A2-400D-843E-65C1A6273067}" destId="{24E87ECA-1EE0-4D1C-94C5-AE0A47FACC69}" srcOrd="0" destOrd="0" presId="urn:microsoft.com/office/officeart/2018/2/layout/IconLabelDescriptionList"/>
    <dgm:cxn modelId="{876DB3DD-8EF7-4029-B21F-71AD4DD6CFB8}" srcId="{1B168258-D685-4066-9670-007885713EA2}" destId="{D4088503-CCD5-43EF-8A2E-136DF59FBE94}" srcOrd="1" destOrd="0" parTransId="{F7BC95FB-56E5-4DD5-B025-2392C11EEBF7}" sibTransId="{56B52139-936A-41B8-B79F-A39591478A17}"/>
    <dgm:cxn modelId="{F34EEF23-5F50-4E6E-A9FF-C31D5BB4C8DD}" type="presParOf" srcId="{6DC55ADF-5C15-4919-8BDA-46B4640C49AE}" destId="{C1D1855F-0607-42CF-ADFB-C1ECE6C7046E}" srcOrd="0" destOrd="0" presId="urn:microsoft.com/office/officeart/2018/2/layout/IconLabelDescriptionList"/>
    <dgm:cxn modelId="{4937C901-CAAF-4223-A30F-6486C54978C3}" type="presParOf" srcId="{C1D1855F-0607-42CF-ADFB-C1ECE6C7046E}" destId="{D3B7D3FE-444F-4394-B19E-5C7A02467460}" srcOrd="0" destOrd="0" presId="urn:microsoft.com/office/officeart/2018/2/layout/IconLabelDescriptionList"/>
    <dgm:cxn modelId="{FCFEA9A3-77B4-4B79-AE5A-6E8F69E38959}" type="presParOf" srcId="{C1D1855F-0607-42CF-ADFB-C1ECE6C7046E}" destId="{7EF14D78-B2CE-4FB2-9A38-FA945230D0C9}" srcOrd="1" destOrd="0" presId="urn:microsoft.com/office/officeart/2018/2/layout/IconLabelDescriptionList"/>
    <dgm:cxn modelId="{98F8B70D-6457-4823-9CDE-F40DE573B5C3}" type="presParOf" srcId="{C1D1855F-0607-42CF-ADFB-C1ECE6C7046E}" destId="{5D203B9B-E3FD-4C8B-9279-DEE6607AD995}" srcOrd="2" destOrd="0" presId="urn:microsoft.com/office/officeart/2018/2/layout/IconLabelDescriptionList"/>
    <dgm:cxn modelId="{2C0F5098-1C6C-4583-BC47-B81FCF378DB2}" type="presParOf" srcId="{C1D1855F-0607-42CF-ADFB-C1ECE6C7046E}" destId="{5489A0D1-91C7-486D-BE07-21F8953DA085}" srcOrd="3" destOrd="0" presId="urn:microsoft.com/office/officeart/2018/2/layout/IconLabelDescriptionList"/>
    <dgm:cxn modelId="{C9101AE6-F6FD-446C-A24C-40F32342B1D9}" type="presParOf" srcId="{C1D1855F-0607-42CF-ADFB-C1ECE6C7046E}" destId="{EDF93940-0161-45FE-9469-E81F025B296C}" srcOrd="4" destOrd="0" presId="urn:microsoft.com/office/officeart/2018/2/layout/IconLabelDescriptionList"/>
    <dgm:cxn modelId="{CDB09796-B623-4EA4-BA17-BFF28B062CA6}" type="presParOf" srcId="{6DC55ADF-5C15-4919-8BDA-46B4640C49AE}" destId="{A49F247B-0A02-4242-BA90-0054871CDC7E}" srcOrd="1" destOrd="0" presId="urn:microsoft.com/office/officeart/2018/2/layout/IconLabelDescriptionList"/>
    <dgm:cxn modelId="{52C367B0-F2B4-4C64-ABE4-DE687CD10D4B}" type="presParOf" srcId="{6DC55ADF-5C15-4919-8BDA-46B4640C49AE}" destId="{521791E4-D430-4825-BDC7-810F98C215FF}" srcOrd="2" destOrd="0" presId="urn:microsoft.com/office/officeart/2018/2/layout/IconLabelDescriptionList"/>
    <dgm:cxn modelId="{7A6E2B66-DF67-4906-A0C4-A567061C3C0B}" type="presParOf" srcId="{521791E4-D430-4825-BDC7-810F98C215FF}" destId="{AB90D855-0FFC-4BF1-BBEF-4CE82E18CD93}" srcOrd="0" destOrd="0" presId="urn:microsoft.com/office/officeart/2018/2/layout/IconLabelDescriptionList"/>
    <dgm:cxn modelId="{E55800A9-E52C-4FC5-A3D7-032EDBD9B428}" type="presParOf" srcId="{521791E4-D430-4825-BDC7-810F98C215FF}" destId="{3D43B74B-564E-4BDD-A65B-ABB0D2A290BE}" srcOrd="1" destOrd="0" presId="urn:microsoft.com/office/officeart/2018/2/layout/IconLabelDescriptionList"/>
    <dgm:cxn modelId="{B3E51648-3D03-4F72-ACFF-8AEC0E0AE5B2}" type="presParOf" srcId="{521791E4-D430-4825-BDC7-810F98C215FF}" destId="{24E87ECA-1EE0-4D1C-94C5-AE0A47FACC69}" srcOrd="2" destOrd="0" presId="urn:microsoft.com/office/officeart/2018/2/layout/IconLabelDescriptionList"/>
    <dgm:cxn modelId="{9A7A9C64-6B8D-4582-BC7F-B05E5BFD0231}" type="presParOf" srcId="{521791E4-D430-4825-BDC7-810F98C215FF}" destId="{C28FBEC3-4AA7-4AEA-AEFC-A6CAAC5F27AD}" srcOrd="3" destOrd="0" presId="urn:microsoft.com/office/officeart/2018/2/layout/IconLabelDescriptionList"/>
    <dgm:cxn modelId="{43800475-65D2-4E3A-B855-AFD8318B174C}" type="presParOf" srcId="{521791E4-D430-4825-BDC7-810F98C215FF}" destId="{F2F250DB-B538-40BA-B764-90036265FE2C}" srcOrd="4" destOrd="0" presId="urn:microsoft.com/office/officeart/2018/2/layout/IconLabelDescriptionList"/>
    <dgm:cxn modelId="{EEED2AE4-5CD4-495D-9EDD-8E7344857AAE}" type="presParOf" srcId="{6DC55ADF-5C15-4919-8BDA-46B4640C49AE}" destId="{245F93A0-42D9-4CA4-BD85-3639F267A3F9}" srcOrd="3" destOrd="0" presId="urn:microsoft.com/office/officeart/2018/2/layout/IconLabelDescriptionList"/>
    <dgm:cxn modelId="{AB0DBD41-F52C-4B3B-8B89-8A2701196DCB}" type="presParOf" srcId="{6DC55ADF-5C15-4919-8BDA-46B4640C49AE}" destId="{CD6AD5DA-D518-4189-A3F1-8DAD2EA29032}" srcOrd="4" destOrd="0" presId="urn:microsoft.com/office/officeart/2018/2/layout/IconLabelDescriptionList"/>
    <dgm:cxn modelId="{1DAD05D8-B7B4-4471-A02A-803CD383E489}" type="presParOf" srcId="{CD6AD5DA-D518-4189-A3F1-8DAD2EA29032}" destId="{797B333B-9004-47F0-BFC7-76A772F6CF76}" srcOrd="0" destOrd="0" presId="urn:microsoft.com/office/officeart/2018/2/layout/IconLabelDescriptionList"/>
    <dgm:cxn modelId="{462CFB1F-FBBE-47F4-B368-DF53236B0BF5}" type="presParOf" srcId="{CD6AD5DA-D518-4189-A3F1-8DAD2EA29032}" destId="{3E5BF21B-D134-4B70-B95E-9997F19C1646}" srcOrd="1" destOrd="0" presId="urn:microsoft.com/office/officeart/2018/2/layout/IconLabelDescriptionList"/>
    <dgm:cxn modelId="{9EC487E9-9ADA-47D5-A17E-CB8B03B382E1}" type="presParOf" srcId="{CD6AD5DA-D518-4189-A3F1-8DAD2EA29032}" destId="{F0E50EE9-25D9-47DA-9A36-12BD86270AEA}" srcOrd="2" destOrd="0" presId="urn:microsoft.com/office/officeart/2018/2/layout/IconLabelDescriptionList"/>
    <dgm:cxn modelId="{95955416-64FF-438E-B042-57D0F8356F52}" type="presParOf" srcId="{CD6AD5DA-D518-4189-A3F1-8DAD2EA29032}" destId="{CA840E63-1A2B-4CED-B118-B956F283404B}" srcOrd="3" destOrd="0" presId="urn:microsoft.com/office/officeart/2018/2/layout/IconLabelDescriptionList"/>
    <dgm:cxn modelId="{F5681280-7E4D-4740-8407-22DF38574A51}" type="presParOf" srcId="{CD6AD5DA-D518-4189-A3F1-8DAD2EA29032}" destId="{93F61A92-5C88-4709-B5C7-26182EDCF2B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FB674-111F-45D7-991C-BBF977B67D6F}">
      <dsp:nvSpPr>
        <dsp:cNvPr id="0" name=""/>
        <dsp:cNvSpPr/>
      </dsp:nvSpPr>
      <dsp:spPr>
        <a:xfrm>
          <a:off x="1368070" y="489019"/>
          <a:ext cx="1470656" cy="1470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E3BAD-0237-46A6-8477-2272C600AE83}">
      <dsp:nvSpPr>
        <dsp:cNvPr id="0" name=""/>
        <dsp:cNvSpPr/>
      </dsp:nvSpPr>
      <dsp:spPr>
        <a:xfrm>
          <a:off x="2460" y="2101109"/>
          <a:ext cx="4201874" cy="63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/>
            <a:t>Exec(@variable)</a:t>
          </a:r>
          <a:endParaRPr lang="en-US" sz="3600" kern="1200"/>
        </a:p>
      </dsp:txBody>
      <dsp:txXfrm>
        <a:off x="2460" y="2101109"/>
        <a:ext cx="4201874" cy="630281"/>
      </dsp:txXfrm>
    </dsp:sp>
    <dsp:sp modelId="{D2DBA43D-EAF1-4A4C-9B12-1639D333A349}">
      <dsp:nvSpPr>
        <dsp:cNvPr id="0" name=""/>
        <dsp:cNvSpPr/>
      </dsp:nvSpPr>
      <dsp:spPr>
        <a:xfrm>
          <a:off x="2460" y="2797174"/>
          <a:ext cx="4201874" cy="98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La más tradicional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Se compone un </a:t>
          </a:r>
          <a:r>
            <a:rPr lang="es-ES" sz="1700" kern="1200" dirty="0" err="1"/>
            <a:t>string</a:t>
          </a:r>
          <a:r>
            <a:rPr lang="es-ES" sz="1700" kern="1200" dirty="0"/>
            <a:t> en el desarrollo 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Se ejecuta el </a:t>
          </a:r>
          <a:r>
            <a:rPr lang="es-ES" sz="1700" kern="1200" dirty="0" err="1"/>
            <a:t>string</a:t>
          </a:r>
          <a:endParaRPr lang="en-US" sz="1700" kern="1200" dirty="0"/>
        </a:p>
      </dsp:txBody>
      <dsp:txXfrm>
        <a:off x="2460" y="2797174"/>
        <a:ext cx="4201874" cy="981006"/>
      </dsp:txXfrm>
    </dsp:sp>
    <dsp:sp modelId="{56B92EF7-E6FC-4C81-B89A-4019FCA8DBD3}">
      <dsp:nvSpPr>
        <dsp:cNvPr id="0" name=""/>
        <dsp:cNvSpPr/>
      </dsp:nvSpPr>
      <dsp:spPr>
        <a:xfrm>
          <a:off x="6305273" y="489019"/>
          <a:ext cx="1470656" cy="1470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39E07-69B4-46C4-85CC-70E230BB88C9}">
      <dsp:nvSpPr>
        <dsp:cNvPr id="0" name=""/>
        <dsp:cNvSpPr/>
      </dsp:nvSpPr>
      <dsp:spPr>
        <a:xfrm>
          <a:off x="4939664" y="2101109"/>
          <a:ext cx="4201874" cy="63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/>
            <a:t>Sp_executesql</a:t>
          </a:r>
          <a:endParaRPr lang="en-US" sz="3600" kern="1200"/>
        </a:p>
      </dsp:txBody>
      <dsp:txXfrm>
        <a:off x="4939664" y="2101109"/>
        <a:ext cx="4201874" cy="630281"/>
      </dsp:txXfrm>
    </dsp:sp>
    <dsp:sp modelId="{A9A46167-D42E-49BE-900D-C17C63C5EB96}">
      <dsp:nvSpPr>
        <dsp:cNvPr id="0" name=""/>
        <dsp:cNvSpPr/>
      </dsp:nvSpPr>
      <dsp:spPr>
        <a:xfrm>
          <a:off x="4939664" y="2797174"/>
          <a:ext cx="4201874" cy="98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Parecido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Pero parametrizable</a:t>
          </a:r>
          <a:endParaRPr lang="en-US" sz="1700" kern="1200" dirty="0"/>
        </a:p>
      </dsp:txBody>
      <dsp:txXfrm>
        <a:off x="4939664" y="2797174"/>
        <a:ext cx="4201874" cy="981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75D5C-AD92-448F-89C7-83E5D7F8D90C}">
      <dsp:nvSpPr>
        <dsp:cNvPr id="0" name=""/>
        <dsp:cNvSpPr/>
      </dsp:nvSpPr>
      <dsp:spPr>
        <a:xfrm>
          <a:off x="2460" y="578180"/>
          <a:ext cx="1470656" cy="1470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13187-8ED8-47D6-8287-F87E29AD0557}">
      <dsp:nvSpPr>
        <dsp:cNvPr id="0" name=""/>
        <dsp:cNvSpPr/>
      </dsp:nvSpPr>
      <dsp:spPr>
        <a:xfrm>
          <a:off x="2460" y="2182602"/>
          <a:ext cx="4201874" cy="63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200" kern="1200"/>
            <a:t>Los usuarios quieren total flexibilidad</a:t>
          </a:r>
          <a:endParaRPr lang="en-US" sz="2200" kern="1200"/>
        </a:p>
      </dsp:txBody>
      <dsp:txXfrm>
        <a:off x="2460" y="2182602"/>
        <a:ext cx="4201874" cy="630281"/>
      </dsp:txXfrm>
    </dsp:sp>
    <dsp:sp modelId="{ED0F97E2-D143-4531-A958-BFB7C536655D}">
      <dsp:nvSpPr>
        <dsp:cNvPr id="0" name=""/>
        <dsp:cNvSpPr/>
      </dsp:nvSpPr>
      <dsp:spPr>
        <a:xfrm>
          <a:off x="2460" y="2875100"/>
          <a:ext cx="4201874" cy="81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59D21-6DBF-4DF7-ABA3-9D8D5E4EC556}">
      <dsp:nvSpPr>
        <dsp:cNvPr id="0" name=""/>
        <dsp:cNvSpPr/>
      </dsp:nvSpPr>
      <dsp:spPr>
        <a:xfrm>
          <a:off x="4939664" y="578180"/>
          <a:ext cx="1470656" cy="1470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2A602-EB9E-4333-B533-D95DA14A6066}">
      <dsp:nvSpPr>
        <dsp:cNvPr id="0" name=""/>
        <dsp:cNvSpPr/>
      </dsp:nvSpPr>
      <dsp:spPr>
        <a:xfrm>
          <a:off x="4939664" y="2182602"/>
          <a:ext cx="4201874" cy="63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200" kern="1200"/>
            <a:t>Si un campo no tiene valor especificado</a:t>
          </a:r>
          <a:endParaRPr lang="en-US" sz="2200" kern="1200"/>
        </a:p>
      </dsp:txBody>
      <dsp:txXfrm>
        <a:off x="4939664" y="2182602"/>
        <a:ext cx="4201874" cy="630281"/>
      </dsp:txXfrm>
    </dsp:sp>
    <dsp:sp modelId="{A3F6A945-3CDF-4446-B94A-98EBB9768C96}">
      <dsp:nvSpPr>
        <dsp:cNvPr id="0" name=""/>
        <dsp:cNvSpPr/>
      </dsp:nvSpPr>
      <dsp:spPr>
        <a:xfrm>
          <a:off x="4939664" y="2875100"/>
          <a:ext cx="4201874" cy="81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Un DBA piensa en  campo Is Null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Un usuario piensa en  … por ese campo no se filtra </a:t>
          </a:r>
          <a:endParaRPr lang="en-US" sz="1700" kern="1200"/>
        </a:p>
      </dsp:txBody>
      <dsp:txXfrm>
        <a:off x="4939664" y="2875100"/>
        <a:ext cx="4201874" cy="813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7D3FE-444F-4394-B19E-5C7A02467460}">
      <dsp:nvSpPr>
        <dsp:cNvPr id="0" name=""/>
        <dsp:cNvSpPr/>
      </dsp:nvSpPr>
      <dsp:spPr>
        <a:xfrm>
          <a:off x="2851" y="1466849"/>
          <a:ext cx="668144" cy="668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03B9B-E3FD-4C8B-9279-DEE6607AD995}">
      <dsp:nvSpPr>
        <dsp:cNvPr id="0" name=""/>
        <dsp:cNvSpPr/>
      </dsp:nvSpPr>
      <dsp:spPr>
        <a:xfrm>
          <a:off x="2851" y="2238207"/>
          <a:ext cx="1908984" cy="39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OBTENER SIGUIENTE REGISTRO</a:t>
          </a:r>
          <a:endParaRPr lang="en-US" sz="1400" kern="1200"/>
        </a:p>
      </dsp:txBody>
      <dsp:txXfrm>
        <a:off x="2851" y="2238207"/>
        <a:ext cx="1908984" cy="393728"/>
      </dsp:txXfrm>
    </dsp:sp>
    <dsp:sp modelId="{EDF93940-0161-45FE-9469-E81F025B296C}">
      <dsp:nvSpPr>
        <dsp:cNvPr id="0" name=""/>
        <dsp:cNvSpPr/>
      </dsp:nvSpPr>
      <dsp:spPr>
        <a:xfrm>
          <a:off x="2851" y="2679941"/>
          <a:ext cx="1908984" cy="118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DECLARE @variable  int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SELECT @Variable = MAX(id) FROM dbo.Facturas </a:t>
          </a:r>
          <a:endParaRPr lang="en-US" sz="1100" kern="1200"/>
        </a:p>
      </dsp:txBody>
      <dsp:txXfrm>
        <a:off x="2851" y="2679941"/>
        <a:ext cx="1908984" cy="1187208"/>
      </dsp:txXfrm>
    </dsp:sp>
    <dsp:sp modelId="{AB90D855-0FFC-4BF1-BBEF-4CE82E18CD93}">
      <dsp:nvSpPr>
        <dsp:cNvPr id="0" name=""/>
        <dsp:cNvSpPr/>
      </dsp:nvSpPr>
      <dsp:spPr>
        <a:xfrm>
          <a:off x="2245907" y="1466849"/>
          <a:ext cx="668144" cy="668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87ECA-1EE0-4D1C-94C5-AE0A47FACC69}">
      <dsp:nvSpPr>
        <dsp:cNvPr id="0" name=""/>
        <dsp:cNvSpPr/>
      </dsp:nvSpPr>
      <dsp:spPr>
        <a:xfrm>
          <a:off x="2245907" y="2238207"/>
          <a:ext cx="1908984" cy="39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TABLAS DE CONTADORES</a:t>
          </a:r>
          <a:endParaRPr lang="en-US" sz="1400" kern="1200"/>
        </a:p>
      </dsp:txBody>
      <dsp:txXfrm>
        <a:off x="2245907" y="2238207"/>
        <a:ext cx="1908984" cy="393728"/>
      </dsp:txXfrm>
    </dsp:sp>
    <dsp:sp modelId="{F2F250DB-B538-40BA-B764-90036265FE2C}">
      <dsp:nvSpPr>
        <dsp:cNvPr id="0" name=""/>
        <dsp:cNvSpPr/>
      </dsp:nvSpPr>
      <dsp:spPr>
        <a:xfrm>
          <a:off x="2245907" y="2679941"/>
          <a:ext cx="1908984" cy="118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UPDATE @Variable=id=@id+ FROM dbo.Contadores WHERE tabla=‘facturas’ and serie=‘A’ </a:t>
          </a:r>
          <a:endParaRPr lang="en-US" sz="1100" kern="1200"/>
        </a:p>
      </dsp:txBody>
      <dsp:txXfrm>
        <a:off x="2245907" y="2679941"/>
        <a:ext cx="1908984" cy="1187208"/>
      </dsp:txXfrm>
    </dsp:sp>
    <dsp:sp modelId="{797B333B-9004-47F0-BFC7-76A772F6CF76}">
      <dsp:nvSpPr>
        <dsp:cNvPr id="0" name=""/>
        <dsp:cNvSpPr/>
      </dsp:nvSpPr>
      <dsp:spPr>
        <a:xfrm>
          <a:off x="4488964" y="1466849"/>
          <a:ext cx="668144" cy="668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0EE9-25D9-47DA-9A36-12BD86270AEA}">
      <dsp:nvSpPr>
        <dsp:cNvPr id="0" name=""/>
        <dsp:cNvSpPr/>
      </dsp:nvSpPr>
      <dsp:spPr>
        <a:xfrm>
          <a:off x="4488964" y="2238207"/>
          <a:ext cx="1908984" cy="39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BLOQUEOS DE APLICACIÓN</a:t>
          </a:r>
          <a:endParaRPr lang="en-US" sz="1400" kern="1200"/>
        </a:p>
      </dsp:txBody>
      <dsp:txXfrm>
        <a:off x="4488964" y="2238207"/>
        <a:ext cx="1908984" cy="393728"/>
      </dsp:txXfrm>
    </dsp:sp>
    <dsp:sp modelId="{93F61A92-5C88-4709-B5C7-26182EDCF2B8}">
      <dsp:nvSpPr>
        <dsp:cNvPr id="0" name=""/>
        <dsp:cNvSpPr/>
      </dsp:nvSpPr>
      <dsp:spPr>
        <a:xfrm>
          <a:off x="4488964" y="2679941"/>
          <a:ext cx="1908984" cy="118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EXEC sp_getapplock </a:t>
          </a:r>
          <a:endParaRPr lang="en-US" sz="1100" kern="1200"/>
        </a:p>
      </dsp:txBody>
      <dsp:txXfrm>
        <a:off x="4488964" y="2679941"/>
        <a:ext cx="1908984" cy="1187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3AB0683-8CFC-4E1E-9B82-4D0D2C036A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12" y="5504486"/>
            <a:ext cx="786871" cy="892535"/>
          </a:xfrm>
          <a:prstGeom prst="rect">
            <a:avLst/>
          </a:prstGeom>
        </p:spPr>
      </p:pic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04/03/2020</a:t>
            </a:fld>
            <a:endParaRPr lang="es-ES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#netcoreconf</a:t>
            </a:r>
          </a:p>
        </p:txBody>
      </p:sp>
    </p:spTree>
    <p:extLst>
      <p:ext uri="{BB962C8B-B14F-4D97-AF65-F5344CB8AC3E}">
        <p14:creationId xmlns:p14="http://schemas.microsoft.com/office/powerpoint/2010/main" val="2245788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.educacion.es/descartes/web/materiales_didacticos/razones_trigonometricas_bcnt/suma2.htm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.educacion.es/descartes/web/materiales_didacticos/razones_trigonometricas_bcnt/suma2.htm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.educacion.es/descartes/web/materiales_didacticos/razones_trigonometricas_bcnt/suma2.htm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.educacion.es/descartes/web/materiales_didacticos/razones_trigonometricas_bcnt/suma2.htm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soto@solidq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user-defined-functions/scalar-udf-inlin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cat/2016/02/17/soften-the-rbar-impact-with-native-compiled-udfs-in-sql-server-201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.educacion.es/descartes/web/materiales_didacticos/razones_trigonometricas_bcnt/suma2.htm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vsig.org/2016/09/23/pregunta-a-gvsi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idadeseducainfantil.blogspot.com/2013/04/un-millon-de-besos-gracias-y-abrazos.html" TargetMode="Externa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.educacion.es/descartes/web/materiales_didacticos/razones_trigonometricas_bcnt/suma2.htm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TSQL para </a:t>
            </a:r>
            <a:r>
              <a:rPr lang="en-US" dirty="0" err="1"/>
              <a:t>Desarrolladores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Miguel Egea Gómez</a:t>
            </a:r>
          </a:p>
          <a:p>
            <a:r>
              <a:rPr lang="en-US" dirty="0"/>
              <a:t>Ex-MVP Data </a:t>
            </a:r>
            <a:r>
              <a:rPr lang="en-US" dirty="0" err="1"/>
              <a:t>Plattorm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8E757-E865-4759-BC54-B1FAD538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  <a:endParaRPr lang="en-US" dirty="0"/>
          </a:p>
        </p:txBody>
      </p:sp>
      <p:pic>
        <p:nvPicPr>
          <p:cNvPr id="8" name="Picture Placeholder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F1D438B-F5C7-40F5-9831-3857E51C7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108" r="1310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E7037-8B90-46F0-9D6F-A271930E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Buscadores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A5BEA-4E7E-4DBF-A5D2-002E8ACAB45D}"/>
              </a:ext>
            </a:extLst>
          </p:cNvPr>
          <p:cNvSpPr txBox="1"/>
          <p:nvPr/>
        </p:nvSpPr>
        <p:spPr>
          <a:xfrm>
            <a:off x="781251" y="608076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recursostic.educacion.es/descartes/web/materiales_didacticos/razones_trigonometricas_bcnt/suma2.ht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5789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983C6-BF8C-4C3D-A195-F988C513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ES" sz="2900"/>
              <a:t>Insertar nuevos objetos (Ejem. Facturas)</a:t>
            </a:r>
            <a:endParaRPr lang="en-US" sz="290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758BCB-BD6B-40FD-95D8-1060D109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/>
          <a:p>
            <a:r>
              <a:rPr lang="es-ES" dirty="0"/>
              <a:t>Alternativas</a:t>
            </a:r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312A2BD-DDFE-4713-9F96-3BDDF42F4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163582"/>
              </p:ext>
            </p:extLst>
          </p:nvPr>
        </p:nvGraphicFramePr>
        <p:xfrm>
          <a:off x="760412" y="7620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6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8E757-E865-4759-BC54-B1FAD538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  <a:endParaRPr lang="en-US" dirty="0"/>
          </a:p>
        </p:txBody>
      </p:sp>
      <p:pic>
        <p:nvPicPr>
          <p:cNvPr id="8" name="Picture Placeholder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F1D438B-F5C7-40F5-9831-3857E51C7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108" r="1310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E7037-8B90-46F0-9D6F-A271930E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SELECT MAX, UPDATE, APPLOCK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A5BEA-4E7E-4DBF-A5D2-002E8ACAB45D}"/>
              </a:ext>
            </a:extLst>
          </p:cNvPr>
          <p:cNvSpPr txBox="1"/>
          <p:nvPr/>
        </p:nvSpPr>
        <p:spPr>
          <a:xfrm>
            <a:off x="781251" y="608076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recursostic.educacion.es/descartes/web/materiales_didacticos/razones_trigonometricas_bcnt/suma2.ht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5358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8E757-E865-4759-BC54-B1FAD538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  <a:endParaRPr lang="en-US" dirty="0"/>
          </a:p>
        </p:txBody>
      </p:sp>
      <p:pic>
        <p:nvPicPr>
          <p:cNvPr id="8" name="Picture Placeholder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F1D438B-F5C7-40F5-9831-3857E51C7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108" r="1310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E7037-8B90-46F0-9D6F-A271930E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NULL = NULL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A5BEA-4E7E-4DBF-A5D2-002E8ACAB45D}"/>
              </a:ext>
            </a:extLst>
          </p:cNvPr>
          <p:cNvSpPr txBox="1"/>
          <p:nvPr/>
        </p:nvSpPr>
        <p:spPr>
          <a:xfrm>
            <a:off x="781251" y="608076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recursostic.educacion.es/descartes/web/materiales_didacticos/razones_trigonometricas_bcnt/suma2.ht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4142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Transacciones</a:t>
            </a:r>
            <a:r>
              <a:rPr lang="en-US" dirty="0"/>
              <a:t> y </a:t>
            </a:r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aislamiento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Bloqueos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65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BB48C-E5B9-4108-942E-846EEEE7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aislamiento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7620C-8026-4B8F-A391-74C5EFE0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Implementan</a:t>
            </a:r>
            <a:r>
              <a:rPr lang="en-US" dirty="0"/>
              <a:t> el ACID de las </a:t>
            </a:r>
            <a:r>
              <a:rPr lang="en-US" dirty="0" err="1"/>
              <a:t>transacciones</a:t>
            </a:r>
            <a:r>
              <a:rPr lang="en-US" dirty="0"/>
              <a:t> </a:t>
            </a:r>
          </a:p>
          <a:p>
            <a:r>
              <a:rPr lang="en-US" dirty="0"/>
              <a:t>Dos </a:t>
            </a:r>
            <a:r>
              <a:rPr lang="en-US" dirty="0" err="1"/>
              <a:t>caminos</a:t>
            </a:r>
            <a:r>
              <a:rPr lang="en-US" dirty="0"/>
              <a:t> de </a:t>
            </a:r>
            <a:r>
              <a:rPr lang="en-US" dirty="0" err="1"/>
              <a:t>implementación</a:t>
            </a:r>
            <a:endParaRPr lang="en-US" dirty="0"/>
          </a:p>
          <a:p>
            <a:pPr lvl="1"/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bloqueos</a:t>
            </a:r>
            <a:endParaRPr lang="en-US" dirty="0"/>
          </a:p>
          <a:p>
            <a:pPr lvl="2"/>
            <a:r>
              <a:rPr lang="en-US" dirty="0"/>
              <a:t>Si se </a:t>
            </a:r>
            <a:r>
              <a:rPr lang="en-US" dirty="0" err="1"/>
              <a:t>actualiza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 dentro de una </a:t>
            </a:r>
            <a:r>
              <a:rPr lang="en-US" dirty="0" err="1"/>
              <a:t>transacción</a:t>
            </a:r>
            <a:r>
              <a:rPr lang="en-US" dirty="0"/>
              <a:t> se </a:t>
            </a:r>
            <a:r>
              <a:rPr lang="en-US" dirty="0" err="1"/>
              <a:t>bloquea</a:t>
            </a:r>
            <a:r>
              <a:rPr lang="en-US" dirty="0"/>
              <a:t> ese </a:t>
            </a:r>
            <a:r>
              <a:rPr lang="en-US" dirty="0" err="1"/>
              <a:t>registro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instantáneas</a:t>
            </a:r>
            <a:endParaRPr lang="en-US" dirty="0"/>
          </a:p>
          <a:p>
            <a:pPr lvl="2"/>
            <a:r>
              <a:rPr lang="en-US" dirty="0"/>
              <a:t>Si se </a:t>
            </a:r>
            <a:r>
              <a:rPr lang="en-US" dirty="0" err="1"/>
              <a:t>actualiza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 dentro de una </a:t>
            </a:r>
            <a:r>
              <a:rPr lang="en-US" dirty="0" err="1"/>
              <a:t>transacción</a:t>
            </a:r>
            <a:r>
              <a:rPr lang="en-US" dirty="0"/>
              <a:t> se genera una </a:t>
            </a:r>
            <a:r>
              <a:rPr lang="en-US" dirty="0" err="1"/>
              <a:t>copia</a:t>
            </a:r>
            <a:r>
              <a:rPr lang="en-US" dirty="0"/>
              <a:t> del ultimo valor </a:t>
            </a:r>
            <a:r>
              <a:rPr lang="en-US" dirty="0" err="1"/>
              <a:t>válido</a:t>
            </a:r>
            <a:r>
              <a:rPr lang="en-US" dirty="0"/>
              <a:t> </a:t>
            </a:r>
            <a:r>
              <a:rPr lang="es-ES" dirty="0"/>
              <a:t>(*)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CADD7-1306-4E7D-9201-DE8FD845C5F0}"/>
              </a:ext>
            </a:extLst>
          </p:cNvPr>
          <p:cNvSpPr txBox="1"/>
          <p:nvPr/>
        </p:nvSpPr>
        <p:spPr>
          <a:xfrm>
            <a:off x="1219200" y="6248400"/>
            <a:ext cx="864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(*) los detalles de implementación son mucho mas complejos, pero así se entiende fácil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4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128CBC-B7FD-4B57-AA71-000A0320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5413"/>
            <a:ext cx="9144000" cy="1143000"/>
          </a:xfrm>
        </p:spPr>
        <p:txBody>
          <a:bodyPr/>
          <a:lstStyle/>
          <a:p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aislamiento</a:t>
            </a:r>
            <a:r>
              <a:rPr lang="en-US" dirty="0"/>
              <a:t> y </a:t>
            </a:r>
            <a:r>
              <a:rPr lang="en-US" dirty="0" err="1"/>
              <a:t>problemas</a:t>
            </a:r>
            <a:r>
              <a:rPr lang="en-US" dirty="0"/>
              <a:t> que </a:t>
            </a:r>
            <a:r>
              <a:rPr lang="en-US" dirty="0" err="1"/>
              <a:t>resuelven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A999B0C-7469-4F05-9495-C4CF9AF3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570" y="6356351"/>
            <a:ext cx="3860800" cy="365125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/>
              <a:t>© 2003 - 2019 Itzik Ben-Gan</a:t>
            </a:r>
            <a:endParaRPr lang="en-US" i="1" dirty="0"/>
          </a:p>
        </p:txBody>
      </p:sp>
      <p:graphicFrame>
        <p:nvGraphicFramePr>
          <p:cNvPr id="8" name="Group 74">
            <a:extLst>
              <a:ext uri="{FF2B5EF4-FFF2-40B4-BE49-F238E27FC236}">
                <a16:creationId xmlns:a16="http://schemas.microsoft.com/office/drawing/2014/main" id="{62E6E0AC-BEA2-4837-B6F9-E37BC0DB2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454379"/>
              </p:ext>
            </p:extLst>
          </p:nvPr>
        </p:nvGraphicFramePr>
        <p:xfrm>
          <a:off x="1981200" y="1268413"/>
          <a:ext cx="8010995" cy="4358196"/>
        </p:xfrm>
        <a:graphic>
          <a:graphicData uri="http://schemas.openxmlformats.org/drawingml/2006/table">
            <a:tbl>
              <a:tblPr/>
              <a:tblGrid>
                <a:gridCol w="185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9388"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Isolation Level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Dirty</a:t>
                      </a:r>
                    </a:p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Reads?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Lost</a:t>
                      </a:r>
                    </a:p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Updates?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Non-</a:t>
                      </a:r>
                    </a:p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Repeatable</a:t>
                      </a:r>
                    </a:p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Reads?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Phantoms?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Detects</a:t>
                      </a:r>
                    </a:p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Update</a:t>
                      </a:r>
                    </a:p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Conflicts?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</a:t>
                      </a:r>
                    </a:p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Uncommitted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Committed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Repeatable Read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No*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Serializable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No*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Snapshot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Committed</a:t>
                      </a:r>
                    </a:p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Snapshot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lvl="0" indent="-279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80653" marR="80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3ECA2F-83E3-4F01-A8DD-815FA4ED5299}"/>
              </a:ext>
            </a:extLst>
          </p:cNvPr>
          <p:cNvSpPr txBox="1"/>
          <p:nvPr/>
        </p:nvSpPr>
        <p:spPr>
          <a:xfrm>
            <a:off x="2028220" y="586740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 Prevents lost update with deadlock but doesn’t detect update conflict as such</a:t>
            </a:r>
          </a:p>
        </p:txBody>
      </p:sp>
    </p:spTree>
    <p:extLst>
      <p:ext uri="{BB962C8B-B14F-4D97-AF65-F5344CB8AC3E}">
        <p14:creationId xmlns:p14="http://schemas.microsoft.com/office/powerpoint/2010/main" val="234754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8E757-E865-4759-BC54-B1FAD538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  <a:endParaRPr lang="en-US" dirty="0"/>
          </a:p>
        </p:txBody>
      </p:sp>
      <p:pic>
        <p:nvPicPr>
          <p:cNvPr id="8" name="Picture Placeholder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F1D438B-F5C7-40F5-9831-3857E51C7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108" r="1310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E7037-8B90-46F0-9D6F-A271930E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Niveles de aislamiento</a:t>
            </a:r>
          </a:p>
          <a:p>
            <a:r>
              <a:rPr lang="es-ES" dirty="0"/>
              <a:t>Problemas del </a:t>
            </a:r>
            <a:r>
              <a:rPr lang="es-ES" dirty="0" err="1"/>
              <a:t>nolock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A5BEA-4E7E-4DBF-A5D2-002E8ACAB45D}"/>
              </a:ext>
            </a:extLst>
          </p:cNvPr>
          <p:cNvSpPr txBox="1"/>
          <p:nvPr/>
        </p:nvSpPr>
        <p:spPr>
          <a:xfrm>
            <a:off x="781251" y="608076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recursostic.educacion.es/descartes/web/materiales_didacticos/razones_trigonometricas_bcnt/suma2.ht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5689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Track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Objetos programables. </a:t>
            </a:r>
            <a:r>
              <a:rPr lang="es-ES" dirty="0" err="1"/>
              <a:t>UDFs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92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8EC-2BC7-49D7-BCA4-8B6AB450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9E8B-6611-464A-8E57-A1B6DFA7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UDFs</a:t>
            </a:r>
          </a:p>
          <a:p>
            <a:r>
              <a:rPr lang="en-US" dirty="0"/>
              <a:t>Multi-Statement Table-Valued UDFs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6C1BD-5331-434B-84C2-8408682B8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9665-AF7A-4210-B047-22CE383B08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9A8F-CA53-4228-9AF4-B0EAB8A4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spcBef>
                <a:spcPts val="600"/>
              </a:spcBef>
            </a:pPr>
            <a:r>
              <a:rPr lang="en-US"/>
              <a:t>© 2003 - 2019 Itzik Ben-Gan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291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CuadroTexto">
            <a:extLst>
              <a:ext uri="{FF2B5EF4-FFF2-40B4-BE49-F238E27FC236}">
                <a16:creationId xmlns:a16="http://schemas.microsoft.com/office/drawing/2014/main" id="{E54A9E1C-BE77-4D57-B027-93BBF2B14FB4}"/>
              </a:ext>
            </a:extLst>
          </p:cNvPr>
          <p:cNvSpPr txBox="1"/>
          <p:nvPr/>
        </p:nvSpPr>
        <p:spPr>
          <a:xfrm>
            <a:off x="2915816" y="544522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s-ES" sz="1400" dirty="0">
                <a:solidFill>
                  <a:srgbClr val="1D70B7"/>
                </a:solidFill>
                <a:latin typeface="Century Gothic" pitchFamily="34" charset="0"/>
                <a:sym typeface="Wingdings"/>
                <a:hlinkClick r:id="rId2"/>
              </a:rPr>
              <a:t>megea@solidq.com</a:t>
            </a:r>
            <a:endParaRPr lang="es-ES" sz="1400" dirty="0">
              <a:solidFill>
                <a:srgbClr val="1D70B7"/>
              </a:solidFill>
              <a:latin typeface="Century Gothic" pitchFamily="34" charset="0"/>
              <a:sym typeface="Wingdings"/>
            </a:endParaRPr>
          </a:p>
        </p:txBody>
      </p:sp>
      <p:sp>
        <p:nvSpPr>
          <p:cNvPr id="6" name="6 CuadroTexto">
            <a:extLst>
              <a:ext uri="{FF2B5EF4-FFF2-40B4-BE49-F238E27FC236}">
                <a16:creationId xmlns:a16="http://schemas.microsoft.com/office/drawing/2014/main" id="{C282D2CA-C3B2-4E1B-BA7C-4485DD573A57}"/>
              </a:ext>
            </a:extLst>
          </p:cNvPr>
          <p:cNvSpPr txBox="1"/>
          <p:nvPr/>
        </p:nvSpPr>
        <p:spPr>
          <a:xfrm>
            <a:off x="6012160" y="54562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entury Gothic" pitchFamily="34" charset="0"/>
              </a:rPr>
              <a:t>https://www.linkedin.com/in/megea</a:t>
            </a:r>
          </a:p>
        </p:txBody>
      </p:sp>
      <p:sp>
        <p:nvSpPr>
          <p:cNvPr id="7" name="13 CuadroTexto">
            <a:extLst>
              <a:ext uri="{FF2B5EF4-FFF2-40B4-BE49-F238E27FC236}">
                <a16:creationId xmlns:a16="http://schemas.microsoft.com/office/drawing/2014/main" id="{D723A44B-204B-4804-AA68-BEF31F6CD2A9}"/>
              </a:ext>
            </a:extLst>
          </p:cNvPr>
          <p:cNvSpPr txBox="1"/>
          <p:nvPr/>
        </p:nvSpPr>
        <p:spPr>
          <a:xfrm>
            <a:off x="6012160" y="5960313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entury Gothic" pitchFamily="34" charset="0"/>
              </a:rPr>
              <a:t>@</a:t>
            </a:r>
            <a:r>
              <a:rPr lang="es-ES" sz="1200" dirty="0" err="1">
                <a:latin typeface="Century Gothic" pitchFamily="34" charset="0"/>
              </a:rPr>
              <a:t>miguelegea</a:t>
            </a:r>
            <a:endParaRPr lang="es-ES" sz="1200" dirty="0">
              <a:latin typeface="Century Gothic" pitchFamily="34" charset="0"/>
            </a:endParaRPr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3639D98F-004F-4CB0-BC60-5DDDE5F67CD7}"/>
              </a:ext>
            </a:extLst>
          </p:cNvPr>
          <p:cNvSpPr txBox="1"/>
          <p:nvPr/>
        </p:nvSpPr>
        <p:spPr>
          <a:xfrm>
            <a:off x="2919512" y="583314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s-ES" sz="1400" dirty="0">
                <a:solidFill>
                  <a:srgbClr val="1D70B7"/>
                </a:solidFill>
                <a:latin typeface="Century Gothic" pitchFamily="34" charset="0"/>
                <a:sym typeface="Wingdings"/>
              </a:rPr>
              <a:t>+34.667.415.283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07293-CC49-4997-A280-A06B2D39D670}"/>
              </a:ext>
            </a:extLst>
          </p:cNvPr>
          <p:cNvSpPr/>
          <p:nvPr/>
        </p:nvSpPr>
        <p:spPr>
          <a:xfrm>
            <a:off x="3623733" y="17901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Soy Miguel Egea, llevo más de 20 años dedicado al mundo del análisis de datos, desde los primeros sistemas Data </a:t>
            </a:r>
            <a:r>
              <a:rPr lang="es-ES" dirty="0" err="1"/>
              <a:t>Warehouse</a:t>
            </a:r>
            <a:r>
              <a:rPr lang="es-ES" dirty="0"/>
              <a:t>, hasta el desarrollo de soluciones integradas con Inteligencia Artificial de hoy en día, pasando por todos los puntos intermedios. Me ha tocado viajar por el mundo diseñando sistemas y soluciones enfocadas a la toma de decisiones en todos los sectores y en empresas de diferentes tamaños. 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C6EC96F-2A05-4835-93A3-EA8F8F71D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5" y="3821516"/>
            <a:ext cx="2085379" cy="1991525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26D39B4-63CD-4338-89CA-144B1E4E0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5" y="6096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F9A7-FC9F-4A0E-9F27-CE5B8409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086B-857A-4E35-B3FD-091058C8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arguments, return a scalar value</a:t>
            </a:r>
          </a:p>
          <a:p>
            <a:r>
              <a:rPr lang="en-US" dirty="0"/>
              <a:t>Can be incorporated where single-valued expressions are allowed, e.g., in queries, constraints, computed columns</a:t>
            </a:r>
          </a:p>
          <a:p>
            <a:r>
              <a:rPr lang="en-US" dirty="0"/>
              <a:t>Are not allowed to have side effects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6E417-3982-429C-8D3B-EC6FB8221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9665-AF7A-4210-B047-22CE383B08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B792-5C54-4939-AB5D-A90EA53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spcBef>
                <a:spcPts val="600"/>
              </a:spcBef>
            </a:pPr>
            <a:r>
              <a:rPr lang="en-US"/>
              <a:t>© 2003 - 2019 Itzik Ben-Gan</a:t>
            </a:r>
            <a:endParaRPr lang="en-US" i="1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2565A21-3CDF-4EDC-AD66-DD81106BF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962400"/>
            <a:ext cx="8496300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CREATE OR ALTER 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dbo.EndOfYear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(@dt AS DATE) RETURNS DATE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DATEADD(year, DATEDIFF(year, '18991231', @dt), '18991231');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0318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9D39-517B-4098-A99D-7C73F3EE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C119-E7A3-4E3C-9ED4-0EBF883F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Prior to SQL Server 2019 scalar UDF were not </a:t>
            </a:r>
            <a:r>
              <a:rPr lang="en-US" sz="2400" dirty="0" err="1"/>
              <a:t>inlined</a:t>
            </a:r>
            <a:r>
              <a:rPr lang="en-US" sz="2400" dirty="0"/>
              <a:t> resulting in a big performance hit; also, inhibit parallelism</a:t>
            </a:r>
          </a:p>
          <a:p>
            <a:r>
              <a:rPr lang="en-US" sz="2400" dirty="0"/>
              <a:t>To circumvent lack of </a:t>
            </a:r>
            <a:r>
              <a:rPr lang="en-US" sz="2400" dirty="0" err="1"/>
              <a:t>inlining</a:t>
            </a:r>
            <a:r>
              <a:rPr lang="en-US" sz="2400" dirty="0"/>
              <a:t>, convert scalar UDF to inline TVF when possible, and invoke with APPLY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SQL Server 2019, scalar UDFs that meet a certain set of requirements do get </a:t>
            </a:r>
            <a:r>
              <a:rPr lang="en-US" sz="2400" dirty="0" err="1"/>
              <a:t>inlined</a:t>
            </a:r>
            <a:r>
              <a:rPr lang="en-US" sz="2400" dirty="0"/>
              <a:t> (details: </a:t>
            </a:r>
            <a:r>
              <a:rPr lang="en-US" sz="2400" dirty="0">
                <a:hlinkClick r:id="rId2"/>
              </a:rPr>
              <a:t>https://docs.microsoft.com/en-us/sql/relational-databases/user-defined-functions/scalar-udf-inlining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9C2F8-61BB-4238-8FFE-5234FA076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9665-AF7A-4210-B047-22CE383B08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68DB-6D1E-4585-A5D4-95D7ABC3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spcBef>
                <a:spcPts val="600"/>
              </a:spcBef>
            </a:pPr>
            <a:r>
              <a:rPr lang="en-US"/>
              <a:t>© 2003 - 2019 Itzik Ben-Gan</a:t>
            </a:r>
            <a:endParaRPr lang="en-US" i="1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32E17AF-58D0-4539-B127-688F5C4E5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3863"/>
            <a:ext cx="8061960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 scalar UDF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dbo.Orders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orderdate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dbo.EndOfYear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orderdate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 inline TVF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O.*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dbo.Orders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O CROSS APPLY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dbo.EndOfYear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O.orderdate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F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O.orderdate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F.endofyear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151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7000-4F73-43D3-8EAA-B1450050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08025"/>
          </a:xfrm>
        </p:spPr>
        <p:txBody>
          <a:bodyPr/>
          <a:lstStyle/>
          <a:p>
            <a:r>
              <a:rPr lang="en-US" dirty="0"/>
              <a:t>Scalar multi-statement UDF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50DA6-9BFA-4833-BB81-6E80CDB73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9665-AF7A-4210-B047-22CE383B08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FB16-CB28-42A4-A05A-3398402D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spcBef>
                <a:spcPts val="600"/>
              </a:spcBef>
            </a:pPr>
            <a:r>
              <a:rPr lang="en-US"/>
              <a:t>© 2003 - 2019 Itzik Ben-Gan</a:t>
            </a:r>
            <a:endParaRPr lang="en-US" i="1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F59D5D0-6B29-4BE0-B86E-81A76526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1165225"/>
            <a:ext cx="7543800" cy="523557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CREATE 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dbo.RemoveChars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(@string AS NVARCHAR(4000), @pattern AS NVARCHAR(4000))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RETURNS VARCHAR(4000)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DECLARE @pos AS INT;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SET @pos = PATINDEX(@pattern, @string);</a:t>
            </a:r>
          </a:p>
          <a:p>
            <a:pPr eaLnBrk="0" hangingPunct="0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WHILE @pos &gt; 0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SET @string = STUFF(@string, @pos, 1, N'');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SET @pos = PATINDEX(@pattern, @string);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0" hangingPunct="0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@string;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GO</a:t>
            </a:r>
          </a:p>
          <a:p>
            <a:pPr eaLnBrk="0" hangingPunct="0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phone,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dbo.RemoveChars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(phone, N'%[^0-9]%')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cleanphone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Sales.Customers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99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5A09-4EB1-4BB6-BB96-5C232F3E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Multi-Statement Table-Valued UDFs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4039-DC23-4428-804C-8789F8E4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Returns a table variable</a:t>
            </a:r>
          </a:p>
          <a:p>
            <a:r>
              <a:rPr lang="en-US" sz="2400" dirty="0"/>
              <a:t>Has body with flow populating the table variable</a:t>
            </a:r>
          </a:p>
          <a:p>
            <a:r>
              <a:rPr lang="en-US" sz="2400" dirty="0"/>
              <a:t>Example: </a:t>
            </a:r>
            <a:r>
              <a:rPr lang="en-US" sz="2400" noProof="1"/>
              <a:t>GetSubtree</a:t>
            </a:r>
          </a:p>
          <a:p>
            <a:endParaRPr lang="en-US" sz="2400" noProof="1"/>
          </a:p>
          <a:p>
            <a:endParaRPr lang="en-US" sz="2400" noProof="1"/>
          </a:p>
          <a:p>
            <a:r>
              <a:rPr lang="en-US" sz="2400" noProof="1"/>
              <a:t>SQL Server 2017 introduces adaptive query processing interleaved execution:</a:t>
            </a:r>
          </a:p>
          <a:p>
            <a:pPr lvl="1"/>
            <a:r>
              <a:rPr lang="en-US" sz="2000" noProof="1"/>
              <a:t>Initially optimize only until node representing table variable</a:t>
            </a:r>
          </a:p>
          <a:p>
            <a:pPr lvl="1"/>
            <a:r>
              <a:rPr lang="en-US" sz="2000" noProof="1"/>
              <a:t>Once have actual number of rows, optimize remaining plan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8968C-51DC-4CF2-9ED4-AED8D3CA0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9665-AF7A-4210-B047-22CE383B08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C8A9-71ED-428C-8891-96C7DDF3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spcBef>
                <a:spcPts val="600"/>
              </a:spcBef>
            </a:pPr>
            <a:r>
              <a:rPr lang="en-US"/>
              <a:t>© 2003 - 2019 Itzik Ben-Gan</a:t>
            </a:r>
            <a:endParaRPr lang="en-US" i="1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7612BEE-7455-46BE-80D1-5933FBD8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306" y="3410024"/>
            <a:ext cx="61722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salary,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lvl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dbo.GetSubtree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NULL) AS E;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E0572-BD3D-4A15-8B66-455BBD7D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067664"/>
            <a:ext cx="3505200" cy="16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AB7-98CB-477A-B72C-8916556D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T-SQL, CLR, Natively Compiled?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14C5-433B-42B4-AB88-0E57E082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T-SQL: usually best for data manipulation related tasks</a:t>
            </a:r>
          </a:p>
          <a:p>
            <a:r>
              <a:rPr lang="en-US" sz="2400" dirty="0"/>
              <a:t>CLR: usually best for non-data manipulation tasks, e.g., iterations, parsing, string manipulation, computations</a:t>
            </a:r>
          </a:p>
          <a:p>
            <a:r>
              <a:rPr lang="en-US" sz="2400" dirty="0"/>
              <a:t>Examples for CLR routines:</a:t>
            </a:r>
          </a:p>
          <a:p>
            <a:pPr lvl="1"/>
            <a:r>
              <a:rPr lang="en-US" sz="2000" dirty="0" err="1"/>
              <a:t>RegexMatch</a:t>
            </a:r>
            <a:r>
              <a:rPr lang="en-US" sz="2000" dirty="0"/>
              <a:t>, </a:t>
            </a:r>
            <a:r>
              <a:rPr lang="en-US" sz="2000" dirty="0" err="1"/>
              <a:t>RegexReplace</a:t>
            </a:r>
            <a:r>
              <a:rPr lang="en-US" sz="2000" dirty="0"/>
              <a:t>, </a:t>
            </a:r>
            <a:r>
              <a:rPr lang="en-US" sz="2000" dirty="0" err="1"/>
              <a:t>FormatDatetime</a:t>
            </a:r>
            <a:r>
              <a:rPr lang="en-US" sz="2000" dirty="0"/>
              <a:t>, Split</a:t>
            </a:r>
          </a:p>
          <a:p>
            <a:r>
              <a:rPr lang="en-US" sz="2400" dirty="0"/>
              <a:t>Natively compiled UDFs:</a:t>
            </a:r>
          </a:p>
          <a:p>
            <a:pPr lvl="1"/>
            <a:r>
              <a:rPr lang="en-US" sz="2000" dirty="0"/>
              <a:t>New in SQL Server 2016 as part of In-Memory OLTP</a:t>
            </a:r>
          </a:p>
          <a:p>
            <a:pPr lvl="1"/>
            <a:r>
              <a:rPr lang="en-US" sz="2000" dirty="0"/>
              <a:t>Compiled as machine code with an optimized code path</a:t>
            </a:r>
          </a:p>
          <a:p>
            <a:pPr marL="457200" lvl="1" indent="0">
              <a:buNone/>
            </a:pPr>
            <a:r>
              <a:rPr lang="en-US" sz="2000" i="1" dirty="0">
                <a:hlinkClick r:id="rId2"/>
              </a:rPr>
              <a:t>https://blogs.msdn.microsoft.com/sqlcat/2016/02/17/soften-the-rbar-impact-with-native-compiled-udfs-in-sql-server-2016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AF7BE-2135-43E7-A3E6-F0E3FEE0E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9665-AF7A-4210-B047-22CE383B08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8801-85F6-4A02-A223-91689DC7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spcBef>
                <a:spcPts val="600"/>
              </a:spcBef>
            </a:pPr>
            <a:r>
              <a:rPr lang="en-US"/>
              <a:t>© 2003 - 2019 Itzik Ben-Gan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993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8E757-E865-4759-BC54-B1FAD538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  <a:endParaRPr lang="en-US" dirty="0"/>
          </a:p>
        </p:txBody>
      </p:sp>
      <p:pic>
        <p:nvPicPr>
          <p:cNvPr id="8" name="Picture Placeholder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F1D438B-F5C7-40F5-9831-3857E51C7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108" r="1310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E7037-8B90-46F0-9D6F-A271930E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Convirtiendo </a:t>
            </a:r>
            <a:r>
              <a:rPr lang="es-ES" dirty="0" err="1"/>
              <a:t>scalar</a:t>
            </a:r>
            <a:r>
              <a:rPr lang="es-ES" dirty="0"/>
              <a:t> UDF en </a:t>
            </a:r>
            <a:r>
              <a:rPr lang="es-ES" dirty="0" err="1"/>
              <a:t>Inline</a:t>
            </a:r>
            <a:r>
              <a:rPr lang="es-ES" dirty="0"/>
              <a:t> TVF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A5BEA-4E7E-4DBF-A5D2-002E8ACAB45D}"/>
              </a:ext>
            </a:extLst>
          </p:cNvPr>
          <p:cNvSpPr txBox="1"/>
          <p:nvPr/>
        </p:nvSpPr>
        <p:spPr>
          <a:xfrm>
            <a:off x="781251" y="608076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recursostic.educacion.es/descartes/web/materiales_didacticos/razones_trigonometricas_bcnt/suma2.ht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4805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F082-539D-4C51-85BA-50F85419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ES" dirty="0"/>
              <a:t>Preguntas?</a:t>
            </a:r>
            <a:endParaRPr lang="en-US" dirty="0"/>
          </a:p>
        </p:txBody>
      </p:sp>
      <p:pic>
        <p:nvPicPr>
          <p:cNvPr id="6" name="Picture Placeholder 5" descr="Preguntas?&#10;Description automatically generated">
            <a:extLst>
              <a:ext uri="{FF2B5EF4-FFF2-40B4-BE49-F238E27FC236}">
                <a16:creationId xmlns:a16="http://schemas.microsoft.com/office/drawing/2014/main" id="{6873AFB0-7771-4719-B5CD-8B0144577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10628" y="1828800"/>
            <a:ext cx="5770743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1624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15CD-7D88-4E73-A713-D23893AD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Gracias!</a:t>
            </a:r>
            <a:endParaRPr lang="en-US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E63DF8-F1A1-4839-B63A-C5F513B45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52875" y="2581275"/>
            <a:ext cx="4286250" cy="2762250"/>
          </a:xfrm>
        </p:spPr>
      </p:pic>
    </p:spTree>
    <p:extLst>
      <p:ext uri="{BB962C8B-B14F-4D97-AF65-F5344CB8AC3E}">
        <p14:creationId xmlns:p14="http://schemas.microsoft.com/office/powerpoint/2010/main" val="405354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para </a:t>
            </a:r>
            <a:r>
              <a:rPr lang="en-US" dirty="0" err="1"/>
              <a:t>desarrolladores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Malas ideas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 y </a:t>
            </a:r>
            <a:r>
              <a:rPr lang="en-US" dirty="0" err="1"/>
              <a:t>como</a:t>
            </a:r>
            <a:r>
              <a:rPr lang="en-US" dirty="0"/>
              <a:t>  </a:t>
            </a:r>
            <a:r>
              <a:rPr lang="en-US" dirty="0" err="1"/>
              <a:t>evitar</a:t>
            </a:r>
            <a:r>
              <a:rPr lang="en-US" dirty="0"/>
              <a:t> que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vuelvan</a:t>
            </a:r>
            <a:r>
              <a:rPr lang="en-US" dirty="0"/>
              <a:t> loco</a:t>
            </a:r>
          </a:p>
          <a:p>
            <a:pPr lvl="1"/>
            <a:r>
              <a:rPr lang="en-US" dirty="0"/>
              <a:t>Código </a:t>
            </a:r>
            <a:r>
              <a:rPr lang="en-US" dirty="0" err="1"/>
              <a:t>dinámico</a:t>
            </a:r>
            <a:endParaRPr lang="en-US" dirty="0"/>
          </a:p>
          <a:p>
            <a:pPr lvl="1"/>
            <a:r>
              <a:rPr lang="en-US" dirty="0" err="1"/>
              <a:t>Buscadores</a:t>
            </a:r>
            <a:endParaRPr lang="en-US" dirty="0"/>
          </a:p>
          <a:p>
            <a:pPr lvl="1"/>
            <a:r>
              <a:rPr lang="en-US" dirty="0"/>
              <a:t>Select MAX</a:t>
            </a:r>
          </a:p>
          <a:p>
            <a:pPr lvl="1"/>
            <a:r>
              <a:rPr lang="en-US" dirty="0"/>
              <a:t>Null = null</a:t>
            </a:r>
          </a:p>
          <a:p>
            <a:r>
              <a:rPr lang="en-US" dirty="0" err="1"/>
              <a:t>Transacciones</a:t>
            </a:r>
            <a:r>
              <a:rPr lang="en-US" dirty="0"/>
              <a:t> y </a:t>
            </a:r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aislamiento</a:t>
            </a:r>
            <a:endParaRPr lang="en-US" dirty="0"/>
          </a:p>
          <a:p>
            <a:pPr lvl="1"/>
            <a:r>
              <a:rPr lang="en-US" dirty="0"/>
              <a:t>With </a:t>
            </a:r>
            <a:r>
              <a:rPr lang="en-US" dirty="0" err="1"/>
              <a:t>NoLock</a:t>
            </a:r>
            <a:endParaRPr lang="en-US" dirty="0"/>
          </a:p>
          <a:p>
            <a:r>
              <a:rPr lang="en-US" dirty="0"/>
              <a:t>Bonus track.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programables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UDFS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Malas ideas de </a:t>
            </a:r>
            <a:r>
              <a:rPr lang="en-US" dirty="0" err="1"/>
              <a:t>desarrollo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 0 a -100  en la velocidad de ejecución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8F600-F41D-44A1-91AB-D8AC2593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</a:t>
            </a:r>
            <a:r>
              <a:rPr lang="es-ES" dirty="0" err="1"/>
              <a:t>ódigo</a:t>
            </a:r>
            <a:r>
              <a:rPr lang="es-ES" dirty="0"/>
              <a:t> dinámico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632EBD-93A2-46F8-87E0-FFA437D39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96332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4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C43B-702C-4C91-81AE-59E6FCEF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dinámico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4AF3-5D01-4045-BD41-5C92EE40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Problemas de inyección de código SQL</a:t>
            </a:r>
          </a:p>
          <a:p>
            <a:r>
              <a:rPr lang="es-ES" dirty="0"/>
              <a:t>Problemas de rendimiento por planes de ejecución</a:t>
            </a:r>
          </a:p>
        </p:txBody>
      </p:sp>
    </p:spTree>
    <p:extLst>
      <p:ext uri="{BB962C8B-B14F-4D97-AF65-F5344CB8AC3E}">
        <p14:creationId xmlns:p14="http://schemas.microsoft.com/office/powerpoint/2010/main" val="309160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8E757-E865-4759-BC54-B1FAD538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  <a:endParaRPr lang="en-US" dirty="0"/>
          </a:p>
        </p:txBody>
      </p:sp>
      <p:pic>
        <p:nvPicPr>
          <p:cNvPr id="8" name="Picture Placeholder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F1D438B-F5C7-40F5-9831-3857E51C7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108" r="1310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E7037-8B90-46F0-9D6F-A271930E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Código dinámico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A5BEA-4E7E-4DBF-A5D2-002E8ACAB45D}"/>
              </a:ext>
            </a:extLst>
          </p:cNvPr>
          <p:cNvSpPr txBox="1"/>
          <p:nvPr/>
        </p:nvSpPr>
        <p:spPr>
          <a:xfrm>
            <a:off x="781251" y="608076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recursostic.educacion.es/descartes/web/materiales_didacticos/razones_trigonometricas_bcnt/suma2.ht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5459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3E091B-0DB2-4D82-812F-C4832DBA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ES" dirty="0"/>
              <a:t>Buscadores</a:t>
            </a:r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EF5DEF2-C48E-4240-A775-96F51D8D7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1831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4257-7A34-4F46-9F20-0151B33F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FEEA-D0F4-461E-A45B-81EFD197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Resultado</a:t>
            </a:r>
          </a:p>
          <a:p>
            <a:r>
              <a:rPr lang="es-ES" dirty="0"/>
              <a:t>SELECT… FROM … WHERE…</a:t>
            </a:r>
          </a:p>
          <a:p>
            <a:pPr lvl="1"/>
            <a:r>
              <a:rPr lang="es-ES" dirty="0"/>
              <a:t>(Campo = @variable </a:t>
            </a:r>
            <a:r>
              <a:rPr lang="es-ES" dirty="0" err="1"/>
              <a:t>or</a:t>
            </a:r>
            <a:r>
              <a:rPr lang="es-ES" dirty="0"/>
              <a:t> @variable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O bien</a:t>
            </a:r>
          </a:p>
          <a:p>
            <a:pPr lvl="1"/>
            <a:r>
              <a:rPr lang="es-ES" dirty="0"/>
              <a:t>(campo = </a:t>
            </a:r>
            <a:r>
              <a:rPr lang="es-ES" dirty="0" err="1"/>
              <a:t>coalesce</a:t>
            </a:r>
            <a:r>
              <a:rPr lang="es-ES" dirty="0"/>
              <a:t>(@</a:t>
            </a:r>
            <a:r>
              <a:rPr lang="es-ES" dirty="0" err="1"/>
              <a:t>variable,campo</a:t>
            </a:r>
            <a:r>
              <a:rPr lang="es-ES" dirty="0"/>
              <a:t>))</a:t>
            </a:r>
          </a:p>
          <a:p>
            <a:pPr lvl="1"/>
            <a:r>
              <a:rPr lang="es-ES" dirty="0"/>
              <a:t>----  y mas y mas y mas…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561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C5B8DACF298B49A63BF868855740AA" ma:contentTypeVersion="12" ma:contentTypeDescription="Crear nuevo documento." ma:contentTypeScope="" ma:versionID="ce5aa18dc14b82b53e21ded24fe9a181">
  <xsd:schema xmlns:xsd="http://www.w3.org/2001/XMLSchema" xmlns:xs="http://www.w3.org/2001/XMLSchema" xmlns:p="http://schemas.microsoft.com/office/2006/metadata/properties" xmlns:ns3="8c220646-6cac-4c9d-8f05-a0ea44ceed69" xmlns:ns4="b5bce9a8-0b0b-4e9e-bc04-0cb89404ac77" targetNamespace="http://schemas.microsoft.com/office/2006/metadata/properties" ma:root="true" ma:fieldsID="28db606cb66c99af600b6e092ce695d9" ns3:_="" ns4:_="">
    <xsd:import namespace="8c220646-6cac-4c9d-8f05-a0ea44ceed69"/>
    <xsd:import namespace="b5bce9a8-0b0b-4e9e-bc04-0cb89404ac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20646-6cac-4c9d-8f05-a0ea44ceed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ce9a8-0b0b-4e9e-bc04-0cb89404a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9A4EA6-FEE2-4D27-B115-9FFA8F4D7C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B9811-1152-4197-A761-09B0223F8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220646-6cac-4c9d-8f05-a0ea44ceed69"/>
    <ds:schemaRef ds:uri="b5bce9a8-0b0b-4e9e-bc04-0cb89404a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BCF4D4-ADAB-4CB7-AAE5-3808F9867AE7}">
  <ds:schemaRefs>
    <ds:schemaRef ds:uri="http://purl.org/dc/terms/"/>
    <ds:schemaRef ds:uri="http://purl.org/dc/dcmitype/"/>
    <ds:schemaRef ds:uri="http://schemas.openxmlformats.org/package/2006/metadata/core-properties"/>
    <ds:schemaRef ds:uri="b5bce9a8-0b0b-4e9e-bc04-0cb89404ac77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8c220646-6cac-4c9d-8f05-a0ea44ceed6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1108</Words>
  <Application>Microsoft Office PowerPoint</Application>
  <PresentationFormat>Widescreen</PresentationFormat>
  <Paragraphs>223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Candara</vt:lpstr>
      <vt:lpstr>Century Gothic</vt:lpstr>
      <vt:lpstr>Consolas</vt:lpstr>
      <vt:lpstr>Courier New</vt:lpstr>
      <vt:lpstr>Helvetica</vt:lpstr>
      <vt:lpstr>Wingdings</vt:lpstr>
      <vt:lpstr>Tech Computer 16x9</vt:lpstr>
      <vt:lpstr>TSQL para Desarrolladores</vt:lpstr>
      <vt:lpstr>PowerPoint Presentation</vt:lpstr>
      <vt:lpstr>SQL para desarrolladores</vt:lpstr>
      <vt:lpstr>Malas ideas de desarrollo</vt:lpstr>
      <vt:lpstr>Código dinámico</vt:lpstr>
      <vt:lpstr>Código dinámico</vt:lpstr>
      <vt:lpstr>Demostración</vt:lpstr>
      <vt:lpstr>Buscadores</vt:lpstr>
      <vt:lpstr>Buscadores</vt:lpstr>
      <vt:lpstr>Demostración</vt:lpstr>
      <vt:lpstr>Insertar nuevos objetos (Ejem. Facturas)</vt:lpstr>
      <vt:lpstr>Demostración</vt:lpstr>
      <vt:lpstr>Demostración</vt:lpstr>
      <vt:lpstr>Transacciones y niveles de aislamiento</vt:lpstr>
      <vt:lpstr>Niveles de aislamiento</vt:lpstr>
      <vt:lpstr>Niveles de aislamiento y problemas que resuelven</vt:lpstr>
      <vt:lpstr>Demostración</vt:lpstr>
      <vt:lpstr>Bonus Track</vt:lpstr>
      <vt:lpstr>User Defined Functions</vt:lpstr>
      <vt:lpstr>Scalar UDFs</vt:lpstr>
      <vt:lpstr>Scalar UDFs</vt:lpstr>
      <vt:lpstr>Scalar multi-statement UDF Example</vt:lpstr>
      <vt:lpstr>Multi-Statement Table-Valued UDFs</vt:lpstr>
      <vt:lpstr>T-SQL, CLR, Natively Compiled?</vt:lpstr>
      <vt:lpstr>Demostración</vt:lpstr>
      <vt:lpstr>Preguntas?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para Desarrolladores</dc:title>
  <dc:creator>Miguel Egea</dc:creator>
  <cp:lastModifiedBy>Miguel Egea</cp:lastModifiedBy>
  <cp:revision>1</cp:revision>
  <dcterms:created xsi:type="dcterms:W3CDTF">2020-03-05T02:20:24Z</dcterms:created>
  <dcterms:modified xsi:type="dcterms:W3CDTF">2020-03-05T17:27:04Z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0x010100C9C5B8DACF298B49A63BF868855740AA</vt:lpwstr>
  </property>
</Properties>
</file>