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kaggle.com/code/anitha136/avocado-price-prediction" TargetMode="External" /><Relationship Id="rId3" Type="http://schemas.openxmlformats.org/officeDocument/2006/relationships/hyperlink" Target="https://www.kaggle.com/datasets/timmate/avocado-prices-2020" TargetMode="External" /><Relationship Id="rId4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Avocado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Description of the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our project we took an </a:t>
            </a:r>
            <a:r>
              <a:rPr>
                <a:hlinkClick r:id="rId2"/>
              </a:rPr>
              <a:t>avocado price analysis from Kaggle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analysis has been written in Python language and original code can be found in file </a:t>
            </a:r>
            <a:r>
              <a:rPr b="1" i="1"/>
              <a:t>translated_code_with_old_data/avocado-price-prediction.ipynb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translation to R can be found in </a:t>
            </a:r>
            <a:r>
              <a:rPr b="1" i="1"/>
              <a:t>translated_code_with_old_data/avocado.R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They both use data specified in article and the new code reproduces the same results.</a:t>
            </a:r>
          </a:p>
          <a:p>
            <a:pPr lvl="0" indent="0" marL="0">
              <a:buNone/>
            </a:pPr>
            <a:r>
              <a:rPr/>
              <a:t>Later on we used the new code to update </a:t>
            </a:r>
            <a:r>
              <a:rPr>
                <a:hlinkClick r:id="rId3"/>
              </a:rPr>
              <a:t>the data with 2019-2020 values</a:t>
            </a:r>
            <a:r>
              <a:rPr/>
              <a:t>. In the presentation we will explore the differences between old and new results.</a:t>
            </a:r>
          </a:p>
          <a:p>
            <a:pPr lvl="0" indent="0" marL="0">
              <a:buNone/>
            </a:pPr>
            <a:r>
              <a:rPr b="1" i="1"/>
              <a:t>The timeline</a:t>
            </a:r>
          </a:p>
          <a:p>
            <a:pPr lvl="0" indent="0" marL="0">
              <a:buNone/>
            </a:pPr>
            <a:r>
              <a:rPr/>
              <a:t>Date range in original dataset is 2015-01-04 to 2018-03-25 . Available 1176 days.</a:t>
            </a:r>
          </a:p>
          <a:p>
            <a:pPr lvl="0" indent="0" marL="0">
              <a:buNone/>
            </a:pPr>
            <a:r>
              <a:rPr/>
              <a:t>Date range in updated dataset is 2018-04-01 to 2020-11-29 . Available 973 days.</a:t>
            </a:r>
          </a:p>
        </p:txBody>
      </p:sp>
      <p:pic>
        <p:nvPicPr>
          <p:cNvPr descr="Avocado_price_predictions_our_version_files/figure-pptx/unnamed-chunk-3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Spread of Average Price in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Old dataset</a:t>
            </a:r>
          </a:p>
          <a:p>
            <a:pPr lvl="0" indent="0">
              <a:buNone/>
            </a:pPr>
            <a:r>
              <a:rPr>
                <a:latin typeface="Courier"/>
              </a:rPr>
              <a:t>   Min. 1st Qu.  Median    Mean 3rd Qu.    Max. 
  0.440   1.100   1.370   1.406   1.660   3.250 </a:t>
            </a:r>
          </a:p>
          <a:p>
            <a:pPr lvl="0" indent="0" marL="0">
              <a:buNone/>
            </a:pPr>
            <a:r>
              <a:rPr/>
              <a:t>New dataset</a:t>
            </a:r>
          </a:p>
          <a:p>
            <a:pPr lvl="0" indent="0">
              <a:buNone/>
            </a:pPr>
            <a:r>
              <a:rPr>
                <a:latin typeface="Courier"/>
              </a:rPr>
              <a:t>   Min. 1st Qu.  Median    Mean 3rd Qu.    Max. 
  0.500   1.090   1.320   1.348   1.560   2.780 </a:t>
            </a:r>
          </a:p>
        </p:txBody>
      </p:sp>
      <p:pic>
        <p:nvPicPr>
          <p:cNvPr descr="Avocado_price_predictions_our_vers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 of avocado vs Average Price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price of organic avocados drops when we compare 2015-2018 to 2018-2020.</a:t>
            </a:r>
          </a:p>
        </p:txBody>
      </p:sp>
      <p:pic>
        <p:nvPicPr>
          <p:cNvPr descr="Avocado_price_predictions_our_vers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Price Prediction</dc:title>
  <dc:creator/>
  <cp:keywords/>
  <dcterms:created xsi:type="dcterms:W3CDTF">2023-05-27T22:09:29Z</dcterms:created>
  <dcterms:modified xsi:type="dcterms:W3CDTF">2023-05-27T22:09:29Z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