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67" r:id="rId6"/>
    <p:sldId id="342" r:id="rId7"/>
    <p:sldId id="510" r:id="rId8"/>
    <p:sldId id="507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78" r:id="rId17"/>
    <p:sldId id="268" r:id="rId18"/>
    <p:sldId id="269" r:id="rId19"/>
    <p:sldId id="270" r:id="rId20"/>
    <p:sldId id="272" r:id="rId21"/>
    <p:sldId id="279" r:id="rId22"/>
    <p:sldId id="271" r:id="rId23"/>
    <p:sldId id="273" r:id="rId24"/>
    <p:sldId id="274" r:id="rId25"/>
    <p:sldId id="277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Ara110gHH4Hbek5Rldz66P10n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97755-08D4-464D-B0BA-90F38999D23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215ACD-EE79-40C0-A610-0ED26FD916AB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>
            <a:defRPr b="1"/>
          </a:pPr>
          <a:r>
            <a:rPr lang="en-US" dirty="0"/>
            <a:t>Zillow</a:t>
          </a:r>
        </a:p>
      </dgm:t>
    </dgm:pt>
    <dgm:pt modelId="{6091C6B6-7375-4BDD-9A34-E4B7467FCD92}" type="parTrans" cxnId="{CC32D252-607C-4D35-968C-BA9D93EDD559}">
      <dgm:prSet/>
      <dgm:spPr/>
      <dgm:t>
        <a:bodyPr/>
        <a:lstStyle/>
        <a:p>
          <a:endParaRPr lang="en-US"/>
        </a:p>
      </dgm:t>
    </dgm:pt>
    <dgm:pt modelId="{A70AD723-A42D-4203-88FF-4BB261BFF666}" type="sibTrans" cxnId="{CC32D252-607C-4D35-968C-BA9D93EDD559}">
      <dgm:prSet/>
      <dgm:spPr/>
      <dgm:t>
        <a:bodyPr/>
        <a:lstStyle/>
        <a:p>
          <a:endParaRPr lang="en-US"/>
        </a:p>
      </dgm:t>
    </dgm:pt>
    <dgm:pt modelId="{EE3E7025-A4DF-4ACD-B3D9-DB5ECBD89588}">
      <dgm:prSet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/>
            <a:t>House Attributes</a:t>
          </a:r>
        </a:p>
      </dgm:t>
    </dgm:pt>
    <dgm:pt modelId="{37BAC3C9-808E-4BC7-9815-4FA9EA2102AB}" type="parTrans" cxnId="{74CA973B-3022-4C2E-A51E-50466E3527C1}">
      <dgm:prSet/>
      <dgm:spPr/>
      <dgm:t>
        <a:bodyPr/>
        <a:lstStyle/>
        <a:p>
          <a:endParaRPr lang="en-US"/>
        </a:p>
      </dgm:t>
    </dgm:pt>
    <dgm:pt modelId="{42CCF762-578D-4A1A-8FAD-F5ACA0633760}" type="sibTrans" cxnId="{74CA973B-3022-4C2E-A51E-50466E3527C1}">
      <dgm:prSet/>
      <dgm:spPr/>
      <dgm:t>
        <a:bodyPr/>
        <a:lstStyle/>
        <a:p>
          <a:endParaRPr lang="en-US"/>
        </a:p>
      </dgm:t>
    </dgm:pt>
    <dgm:pt modelId="{1B64D830-A88B-4767-BDCF-FFE9D2AC337D}">
      <dgm:prSet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/>
            <a:t>Price attributes</a:t>
          </a:r>
        </a:p>
      </dgm:t>
    </dgm:pt>
    <dgm:pt modelId="{CA062BF0-CBFA-4400-AD14-94F377B2B681}" type="parTrans" cxnId="{16718C47-A165-4C8C-97F1-CF77BC402A16}">
      <dgm:prSet/>
      <dgm:spPr/>
      <dgm:t>
        <a:bodyPr/>
        <a:lstStyle/>
        <a:p>
          <a:endParaRPr lang="en-US"/>
        </a:p>
      </dgm:t>
    </dgm:pt>
    <dgm:pt modelId="{6360529D-C84E-4B40-A82D-B20568B3FCE5}" type="sibTrans" cxnId="{16718C47-A165-4C8C-97F1-CF77BC402A16}">
      <dgm:prSet/>
      <dgm:spPr/>
      <dgm:t>
        <a:bodyPr/>
        <a:lstStyle/>
        <a:p>
          <a:endParaRPr lang="en-US"/>
        </a:p>
      </dgm:t>
    </dgm:pt>
    <dgm:pt modelId="{0751C2CF-B501-4E24-9F05-7A3B0F91C0D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defRPr b="1"/>
          </a:pPr>
          <a:r>
            <a:rPr lang="en-US" dirty="0"/>
            <a:t>AreaVibes</a:t>
          </a:r>
        </a:p>
      </dgm:t>
    </dgm:pt>
    <dgm:pt modelId="{72089971-11D1-4524-AACA-88A70D462BBA}" type="parTrans" cxnId="{774507CD-66ED-4DBA-9006-4CF6774B01E5}">
      <dgm:prSet/>
      <dgm:spPr/>
      <dgm:t>
        <a:bodyPr/>
        <a:lstStyle/>
        <a:p>
          <a:endParaRPr lang="en-US"/>
        </a:p>
      </dgm:t>
    </dgm:pt>
    <dgm:pt modelId="{CA63806C-152D-4AFC-AE73-ABB7216027E0}" type="sibTrans" cxnId="{774507CD-66ED-4DBA-9006-4CF6774B01E5}">
      <dgm:prSet/>
      <dgm:spPr/>
      <dgm:t>
        <a:bodyPr/>
        <a:lstStyle/>
        <a:p>
          <a:endParaRPr lang="en-US"/>
        </a:p>
      </dgm:t>
    </dgm:pt>
    <dgm:pt modelId="{3B8CC8BA-8878-4AF0-97AA-531054C946B3}">
      <dgm:prSet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dirty="0"/>
            <a:t>Address attributes</a:t>
          </a:r>
        </a:p>
      </dgm:t>
    </dgm:pt>
    <dgm:pt modelId="{7CB60E67-D168-4CF9-B1D7-81515478D785}" type="sibTrans" cxnId="{C96CD2DD-97F5-4C4C-8C9C-7091BE366377}">
      <dgm:prSet/>
      <dgm:spPr/>
      <dgm:t>
        <a:bodyPr/>
        <a:lstStyle/>
        <a:p>
          <a:endParaRPr lang="en-US"/>
        </a:p>
      </dgm:t>
    </dgm:pt>
    <dgm:pt modelId="{F933FB5A-5A2D-4678-9CCF-D1EF52ADCF5F}" type="parTrans" cxnId="{C96CD2DD-97F5-4C4C-8C9C-7091BE366377}">
      <dgm:prSet/>
      <dgm:spPr/>
      <dgm:t>
        <a:bodyPr/>
        <a:lstStyle/>
        <a:p>
          <a:endParaRPr lang="en-US"/>
        </a:p>
      </dgm:t>
    </dgm:pt>
    <dgm:pt modelId="{6F89455B-C9C3-8043-B8C1-8F40A4A133F1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Crime Rating</a:t>
          </a:r>
        </a:p>
      </dgm:t>
    </dgm:pt>
    <dgm:pt modelId="{B40F9C5E-934D-7B41-85FA-078A231033B9}" type="sibTrans" cxnId="{C712AB71-DB61-7D46-864E-0E5B88C16911}">
      <dgm:prSet/>
      <dgm:spPr/>
      <dgm:t>
        <a:bodyPr/>
        <a:lstStyle/>
        <a:p>
          <a:endParaRPr lang="en-US"/>
        </a:p>
      </dgm:t>
    </dgm:pt>
    <dgm:pt modelId="{265F62BE-59ED-864E-AE33-9FC1C1F0CCDF}" type="parTrans" cxnId="{C712AB71-DB61-7D46-864E-0E5B88C16911}">
      <dgm:prSet/>
      <dgm:spPr/>
      <dgm:t>
        <a:bodyPr/>
        <a:lstStyle/>
        <a:p>
          <a:endParaRPr lang="en-US"/>
        </a:p>
      </dgm:t>
    </dgm:pt>
    <dgm:pt modelId="{6AAD0A2D-5A47-2A4C-94AB-8D30BFDB8AFB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Employment Rating Attributes</a:t>
          </a:r>
        </a:p>
      </dgm:t>
    </dgm:pt>
    <dgm:pt modelId="{7008E03D-478F-774B-B592-5FBECACD639F}" type="parTrans" cxnId="{098B8A1E-767A-FE40-BEDD-DBD1DF165CE0}">
      <dgm:prSet/>
      <dgm:spPr/>
      <dgm:t>
        <a:bodyPr/>
        <a:lstStyle/>
        <a:p>
          <a:endParaRPr lang="en-US"/>
        </a:p>
      </dgm:t>
    </dgm:pt>
    <dgm:pt modelId="{29F4D359-302D-3A47-B830-5BA3764ADF2B}" type="sibTrans" cxnId="{098B8A1E-767A-FE40-BEDD-DBD1DF165CE0}">
      <dgm:prSet/>
      <dgm:spPr/>
      <dgm:t>
        <a:bodyPr/>
        <a:lstStyle/>
        <a:p>
          <a:endParaRPr lang="en-US"/>
        </a:p>
      </dgm:t>
    </dgm:pt>
    <dgm:pt modelId="{D031DAA8-280D-0740-B9EF-17314DD49EB5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Residential user Rating Attributes</a:t>
          </a:r>
        </a:p>
      </dgm:t>
    </dgm:pt>
    <dgm:pt modelId="{F57E3A19-9842-BF41-9DC4-A6A88A87A4D1}" type="sibTrans" cxnId="{5C0992C0-5ED0-214E-8982-C857A12A23F0}">
      <dgm:prSet/>
      <dgm:spPr/>
      <dgm:t>
        <a:bodyPr/>
        <a:lstStyle/>
        <a:p>
          <a:endParaRPr lang="en-US"/>
        </a:p>
      </dgm:t>
    </dgm:pt>
    <dgm:pt modelId="{663E2E5A-34CE-C240-BFC7-949595DF920E}" type="parTrans" cxnId="{5C0992C0-5ED0-214E-8982-C857A12A23F0}">
      <dgm:prSet/>
      <dgm:spPr/>
      <dgm:t>
        <a:bodyPr/>
        <a:lstStyle/>
        <a:p>
          <a:endParaRPr lang="en-US"/>
        </a:p>
      </dgm:t>
    </dgm:pt>
    <dgm:pt modelId="{EBCFF7FE-1F75-404A-81D0-5B9557FC573A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39B9047A-9FBD-DC45-B808-00F172075567}" type="parTrans" cxnId="{37C66357-9D53-9540-920A-CE8AD1CD6F8D}">
      <dgm:prSet/>
      <dgm:spPr/>
      <dgm:t>
        <a:bodyPr/>
        <a:lstStyle/>
        <a:p>
          <a:endParaRPr lang="en-US"/>
        </a:p>
      </dgm:t>
    </dgm:pt>
    <dgm:pt modelId="{2C91D987-8571-9342-B28E-34AD13337152}" type="sibTrans" cxnId="{37C66357-9D53-9540-920A-CE8AD1CD6F8D}">
      <dgm:prSet/>
      <dgm:spPr/>
      <dgm:t>
        <a:bodyPr/>
        <a:lstStyle/>
        <a:p>
          <a:endParaRPr lang="en-US"/>
        </a:p>
      </dgm:t>
    </dgm:pt>
    <dgm:pt modelId="{3A2AC7A8-2C16-1D44-98BB-BB8CD7D65CA5}" type="pres">
      <dgm:prSet presAssocID="{EEA97755-08D4-464D-B0BA-90F38999D23A}" presName="Name0" presStyleCnt="0">
        <dgm:presLayoutVars>
          <dgm:dir/>
          <dgm:animLvl val="lvl"/>
          <dgm:resizeHandles val="exact"/>
        </dgm:presLayoutVars>
      </dgm:prSet>
      <dgm:spPr/>
    </dgm:pt>
    <dgm:pt modelId="{194DEF13-1FDA-2346-9FF8-C9B3A0B9A78B}" type="pres">
      <dgm:prSet presAssocID="{7D215ACD-EE79-40C0-A610-0ED26FD916AB}" presName="linNode" presStyleCnt="0"/>
      <dgm:spPr/>
    </dgm:pt>
    <dgm:pt modelId="{F513DFD4-700D-2A49-8D2C-E0D6500FCEDC}" type="pres">
      <dgm:prSet presAssocID="{7D215ACD-EE79-40C0-A610-0ED26FD916A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90DC622-0C64-4D4E-A601-ABB42D5984FD}" type="pres">
      <dgm:prSet presAssocID="{7D215ACD-EE79-40C0-A610-0ED26FD916AB}" presName="descendantText" presStyleLbl="alignAccFollowNode1" presStyleIdx="0" presStyleCnt="2">
        <dgm:presLayoutVars>
          <dgm:bulletEnabled val="1"/>
        </dgm:presLayoutVars>
      </dgm:prSet>
      <dgm:spPr/>
    </dgm:pt>
    <dgm:pt modelId="{C9847571-F373-2A48-A31B-F3B2D955356E}" type="pres">
      <dgm:prSet presAssocID="{A70AD723-A42D-4203-88FF-4BB261BFF666}" presName="sp" presStyleCnt="0"/>
      <dgm:spPr/>
    </dgm:pt>
    <dgm:pt modelId="{DE66F6D5-3F6E-D140-A1EC-02A38C4FB220}" type="pres">
      <dgm:prSet presAssocID="{0751C2CF-B501-4E24-9F05-7A3B0F91C0D0}" presName="linNode" presStyleCnt="0"/>
      <dgm:spPr/>
    </dgm:pt>
    <dgm:pt modelId="{FBEA5C76-428B-EA4F-A447-074306F7715F}" type="pres">
      <dgm:prSet presAssocID="{0751C2CF-B501-4E24-9F05-7A3B0F91C0D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017D9DC-A280-2248-939A-E234638303D0}" type="pres">
      <dgm:prSet presAssocID="{0751C2CF-B501-4E24-9F05-7A3B0F91C0D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2C0BA00-A641-D741-8938-82A255BA226A}" type="presOf" srcId="{6AAD0A2D-5A47-2A4C-94AB-8D30BFDB8AFB}" destId="{8017D9DC-A280-2248-939A-E234638303D0}" srcOrd="0" destOrd="1" presId="urn:microsoft.com/office/officeart/2005/8/layout/vList5"/>
    <dgm:cxn modelId="{E700830E-FEA8-C340-9AD5-1592143E44DA}" type="presOf" srcId="{EE3E7025-A4DF-4ACD-B3D9-DB5ECBD89588}" destId="{690DC622-0C64-4D4E-A601-ABB42D5984FD}" srcOrd="0" destOrd="1" presId="urn:microsoft.com/office/officeart/2005/8/layout/vList5"/>
    <dgm:cxn modelId="{EEBF1219-9A2D-7649-A27F-58C57F85EB85}" type="presOf" srcId="{EEA97755-08D4-464D-B0BA-90F38999D23A}" destId="{3A2AC7A8-2C16-1D44-98BB-BB8CD7D65CA5}" srcOrd="0" destOrd="0" presId="urn:microsoft.com/office/officeart/2005/8/layout/vList5"/>
    <dgm:cxn modelId="{098B8A1E-767A-FE40-BEDD-DBD1DF165CE0}" srcId="{0751C2CF-B501-4E24-9F05-7A3B0F91C0D0}" destId="{6AAD0A2D-5A47-2A4C-94AB-8D30BFDB8AFB}" srcOrd="1" destOrd="0" parTransId="{7008E03D-478F-774B-B592-5FBECACD639F}" sibTransId="{29F4D359-302D-3A47-B830-5BA3764ADF2B}"/>
    <dgm:cxn modelId="{4553A92A-E194-F14F-9091-E1A676C2BF62}" type="presOf" srcId="{1B64D830-A88B-4767-BDCF-FFE9D2AC337D}" destId="{690DC622-0C64-4D4E-A601-ABB42D5984FD}" srcOrd="0" destOrd="2" presId="urn:microsoft.com/office/officeart/2005/8/layout/vList5"/>
    <dgm:cxn modelId="{74CA973B-3022-4C2E-A51E-50466E3527C1}" srcId="{7D215ACD-EE79-40C0-A610-0ED26FD916AB}" destId="{EE3E7025-A4DF-4ACD-B3D9-DB5ECBD89588}" srcOrd="1" destOrd="0" parTransId="{37BAC3C9-808E-4BC7-9815-4FA9EA2102AB}" sibTransId="{42CCF762-578D-4A1A-8FAD-F5ACA0633760}"/>
    <dgm:cxn modelId="{16718C47-A165-4C8C-97F1-CF77BC402A16}" srcId="{7D215ACD-EE79-40C0-A610-0ED26FD916AB}" destId="{1B64D830-A88B-4767-BDCF-FFE9D2AC337D}" srcOrd="2" destOrd="0" parTransId="{CA062BF0-CBFA-4400-AD14-94F377B2B681}" sibTransId="{6360529D-C84E-4B40-A82D-B20568B3FCE5}"/>
    <dgm:cxn modelId="{38AAD951-F5DD-DA49-ACBC-9F735BFE9B87}" type="presOf" srcId="{D031DAA8-280D-0740-B9EF-17314DD49EB5}" destId="{8017D9DC-A280-2248-939A-E234638303D0}" srcOrd="0" destOrd="2" presId="urn:microsoft.com/office/officeart/2005/8/layout/vList5"/>
    <dgm:cxn modelId="{CC32D252-607C-4D35-968C-BA9D93EDD559}" srcId="{EEA97755-08D4-464D-B0BA-90F38999D23A}" destId="{7D215ACD-EE79-40C0-A610-0ED26FD916AB}" srcOrd="0" destOrd="0" parTransId="{6091C6B6-7375-4BDD-9A34-E4B7467FCD92}" sibTransId="{A70AD723-A42D-4203-88FF-4BB261BFF666}"/>
    <dgm:cxn modelId="{37C66357-9D53-9540-920A-CE8AD1CD6F8D}" srcId="{0751C2CF-B501-4E24-9F05-7A3B0F91C0D0}" destId="{EBCFF7FE-1F75-404A-81D0-5B9557FC573A}" srcOrd="3" destOrd="0" parTransId="{39B9047A-9FBD-DC45-B808-00F172075567}" sibTransId="{2C91D987-8571-9342-B28E-34AD13337152}"/>
    <dgm:cxn modelId="{12837B5C-A3E1-864B-AB5D-BCDB6B7B006A}" type="presOf" srcId="{0751C2CF-B501-4E24-9F05-7A3B0F91C0D0}" destId="{FBEA5C76-428B-EA4F-A447-074306F7715F}" srcOrd="0" destOrd="0" presId="urn:microsoft.com/office/officeart/2005/8/layout/vList5"/>
    <dgm:cxn modelId="{88121664-7F14-DE42-A385-3206AB9C6239}" type="presOf" srcId="{EBCFF7FE-1F75-404A-81D0-5B9557FC573A}" destId="{8017D9DC-A280-2248-939A-E234638303D0}" srcOrd="0" destOrd="3" presId="urn:microsoft.com/office/officeart/2005/8/layout/vList5"/>
    <dgm:cxn modelId="{C712AB71-DB61-7D46-864E-0E5B88C16911}" srcId="{0751C2CF-B501-4E24-9F05-7A3B0F91C0D0}" destId="{6F89455B-C9C3-8043-B8C1-8F40A4A133F1}" srcOrd="0" destOrd="0" parTransId="{265F62BE-59ED-864E-AE33-9FC1C1F0CCDF}" sibTransId="{B40F9C5E-934D-7B41-85FA-078A231033B9}"/>
    <dgm:cxn modelId="{0F37AE9F-F937-7B4E-B8C9-7273FFD8B4C9}" type="presOf" srcId="{7D215ACD-EE79-40C0-A610-0ED26FD916AB}" destId="{F513DFD4-700D-2A49-8D2C-E0D6500FCEDC}" srcOrd="0" destOrd="0" presId="urn:microsoft.com/office/officeart/2005/8/layout/vList5"/>
    <dgm:cxn modelId="{5C0992C0-5ED0-214E-8982-C857A12A23F0}" srcId="{0751C2CF-B501-4E24-9F05-7A3B0F91C0D0}" destId="{D031DAA8-280D-0740-B9EF-17314DD49EB5}" srcOrd="2" destOrd="0" parTransId="{663E2E5A-34CE-C240-BFC7-949595DF920E}" sibTransId="{F57E3A19-9842-BF41-9DC4-A6A88A87A4D1}"/>
    <dgm:cxn modelId="{67C416C2-73DB-6345-8638-6C4775258B79}" type="presOf" srcId="{3B8CC8BA-8878-4AF0-97AA-531054C946B3}" destId="{690DC622-0C64-4D4E-A601-ABB42D5984FD}" srcOrd="0" destOrd="0" presId="urn:microsoft.com/office/officeart/2005/8/layout/vList5"/>
    <dgm:cxn modelId="{8B2C81C7-DA0D-CC48-BB76-C7BFE6D00370}" type="presOf" srcId="{6F89455B-C9C3-8043-B8C1-8F40A4A133F1}" destId="{8017D9DC-A280-2248-939A-E234638303D0}" srcOrd="0" destOrd="0" presId="urn:microsoft.com/office/officeart/2005/8/layout/vList5"/>
    <dgm:cxn modelId="{774507CD-66ED-4DBA-9006-4CF6774B01E5}" srcId="{EEA97755-08D4-464D-B0BA-90F38999D23A}" destId="{0751C2CF-B501-4E24-9F05-7A3B0F91C0D0}" srcOrd="1" destOrd="0" parTransId="{72089971-11D1-4524-AACA-88A70D462BBA}" sibTransId="{CA63806C-152D-4AFC-AE73-ABB7216027E0}"/>
    <dgm:cxn modelId="{C96CD2DD-97F5-4C4C-8C9C-7091BE366377}" srcId="{7D215ACD-EE79-40C0-A610-0ED26FD916AB}" destId="{3B8CC8BA-8878-4AF0-97AA-531054C946B3}" srcOrd="0" destOrd="0" parTransId="{F933FB5A-5A2D-4678-9CCF-D1EF52ADCF5F}" sibTransId="{7CB60E67-D168-4CF9-B1D7-81515478D785}"/>
    <dgm:cxn modelId="{9CE7A418-0737-D94F-A81B-36DA1F68103A}" type="presParOf" srcId="{3A2AC7A8-2C16-1D44-98BB-BB8CD7D65CA5}" destId="{194DEF13-1FDA-2346-9FF8-C9B3A0B9A78B}" srcOrd="0" destOrd="0" presId="urn:microsoft.com/office/officeart/2005/8/layout/vList5"/>
    <dgm:cxn modelId="{4CF8A9E7-DB0F-1C46-ABD0-18D8B9F33FB1}" type="presParOf" srcId="{194DEF13-1FDA-2346-9FF8-C9B3A0B9A78B}" destId="{F513DFD4-700D-2A49-8D2C-E0D6500FCEDC}" srcOrd="0" destOrd="0" presId="urn:microsoft.com/office/officeart/2005/8/layout/vList5"/>
    <dgm:cxn modelId="{9C7597EF-6573-F843-9E46-F659D73F2251}" type="presParOf" srcId="{194DEF13-1FDA-2346-9FF8-C9B3A0B9A78B}" destId="{690DC622-0C64-4D4E-A601-ABB42D5984FD}" srcOrd="1" destOrd="0" presId="urn:microsoft.com/office/officeart/2005/8/layout/vList5"/>
    <dgm:cxn modelId="{F4EBD600-C3AF-8547-BCD9-73A1002CD8BC}" type="presParOf" srcId="{3A2AC7A8-2C16-1D44-98BB-BB8CD7D65CA5}" destId="{C9847571-F373-2A48-A31B-F3B2D955356E}" srcOrd="1" destOrd="0" presId="urn:microsoft.com/office/officeart/2005/8/layout/vList5"/>
    <dgm:cxn modelId="{C36808DA-2C0E-684B-8AAE-803ED8395DDD}" type="presParOf" srcId="{3A2AC7A8-2C16-1D44-98BB-BB8CD7D65CA5}" destId="{DE66F6D5-3F6E-D140-A1EC-02A38C4FB220}" srcOrd="2" destOrd="0" presId="urn:microsoft.com/office/officeart/2005/8/layout/vList5"/>
    <dgm:cxn modelId="{D3B8598A-117D-9E44-8659-0ED368F3DD0D}" type="presParOf" srcId="{DE66F6D5-3F6E-D140-A1EC-02A38C4FB220}" destId="{FBEA5C76-428B-EA4F-A447-074306F7715F}" srcOrd="0" destOrd="0" presId="urn:microsoft.com/office/officeart/2005/8/layout/vList5"/>
    <dgm:cxn modelId="{DBBD13C7-314E-DB4B-998C-595BBC422257}" type="presParOf" srcId="{DE66F6D5-3F6E-D140-A1EC-02A38C4FB220}" destId="{8017D9DC-A280-2248-939A-E234638303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75AFD-1B8E-4E39-8C8B-23C5F10C24D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E23D5-256F-4FC2-983D-F408E823E83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Extract the required attributes for 40 houses per page</a:t>
          </a:r>
        </a:p>
      </dgm:t>
    </dgm:pt>
    <dgm:pt modelId="{26A1AF3B-A15E-4A6C-9666-D64D4C938531}" type="parTrans" cxnId="{A74FF877-E028-4F7D-8E4A-90C9E0A1B318}">
      <dgm:prSet/>
      <dgm:spPr/>
      <dgm:t>
        <a:bodyPr/>
        <a:lstStyle/>
        <a:p>
          <a:endParaRPr lang="en-US"/>
        </a:p>
      </dgm:t>
    </dgm:pt>
    <dgm:pt modelId="{2BD322D5-DFD1-4F49-91EE-26D0CB9CFE2E}" type="sibTrans" cxnId="{A74FF877-E028-4F7D-8E4A-90C9E0A1B318}">
      <dgm:prSet/>
      <dgm:spPr/>
      <dgm:t>
        <a:bodyPr/>
        <a:lstStyle/>
        <a:p>
          <a:endParaRPr lang="en-US"/>
        </a:p>
      </dgm:t>
    </dgm:pt>
    <dgm:pt modelId="{350BDF16-ABA6-454A-AF5A-15BFCA67F8E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/>
            <a:t>Bot opens the website and locate required attributes</a:t>
          </a:r>
        </a:p>
      </dgm:t>
    </dgm:pt>
    <dgm:pt modelId="{A8CD0BC7-FC17-4478-B7BF-44A63451E7D6}" type="parTrans" cxnId="{7CA5F853-D979-45C5-BF9D-1861B204C103}">
      <dgm:prSet/>
      <dgm:spPr/>
      <dgm:t>
        <a:bodyPr/>
        <a:lstStyle/>
        <a:p>
          <a:endParaRPr lang="en-US"/>
        </a:p>
      </dgm:t>
    </dgm:pt>
    <dgm:pt modelId="{19FE44DC-5C06-45E3-993D-E4578BBF6C40}" type="sibTrans" cxnId="{7CA5F853-D979-45C5-BF9D-1861B204C103}">
      <dgm:prSet/>
      <dgm:spPr/>
      <dgm:t>
        <a:bodyPr/>
        <a:lstStyle/>
        <a:p>
          <a:endParaRPr lang="en-US"/>
        </a:p>
      </dgm:t>
    </dgm:pt>
    <dgm:pt modelId="{D49A5C73-8311-D64E-A81D-9562F00E66A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/>
            <a:t>Repeat the process for new page until reaches last page</a:t>
          </a:r>
        </a:p>
      </dgm:t>
    </dgm:pt>
    <dgm:pt modelId="{B8DE1BF2-F196-2E4C-8BA9-D76559C960EB}" type="parTrans" cxnId="{52672FCD-600E-E848-8872-94AC9414968E}">
      <dgm:prSet/>
      <dgm:spPr/>
      <dgm:t>
        <a:bodyPr/>
        <a:lstStyle/>
        <a:p>
          <a:endParaRPr lang="en-US"/>
        </a:p>
      </dgm:t>
    </dgm:pt>
    <dgm:pt modelId="{2EF09095-5010-B44A-A7F6-8AADAA155827}" type="sibTrans" cxnId="{52672FCD-600E-E848-8872-94AC9414968E}">
      <dgm:prSet/>
      <dgm:spPr/>
      <dgm:t>
        <a:bodyPr/>
        <a:lstStyle/>
        <a:p>
          <a:endParaRPr lang="en-US"/>
        </a:p>
      </dgm:t>
    </dgm:pt>
    <dgm:pt modelId="{854574D9-D22E-E04A-9EDA-28A4DFFC8BE3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/>
            <a:t>Convert the gathered data into CSV </a:t>
          </a:r>
        </a:p>
      </dgm:t>
    </dgm:pt>
    <dgm:pt modelId="{BD8A70B0-45EB-104F-A39E-50CC2920185C}" type="parTrans" cxnId="{C0441F09-8C9E-D64A-AD21-69B0F44C52B9}">
      <dgm:prSet/>
      <dgm:spPr/>
      <dgm:t>
        <a:bodyPr/>
        <a:lstStyle/>
        <a:p>
          <a:endParaRPr lang="en-US"/>
        </a:p>
      </dgm:t>
    </dgm:pt>
    <dgm:pt modelId="{722D1307-0B00-3E4D-ABE3-DD295F96F523}" type="sibTrans" cxnId="{C0441F09-8C9E-D64A-AD21-69B0F44C52B9}">
      <dgm:prSet/>
      <dgm:spPr/>
      <dgm:t>
        <a:bodyPr/>
        <a:lstStyle/>
        <a:p>
          <a:endParaRPr lang="en-US"/>
        </a:p>
      </dgm:t>
    </dgm:pt>
    <dgm:pt modelId="{0248F239-1DCF-B246-845E-6BF2C59B10BB}" type="pres">
      <dgm:prSet presAssocID="{3A975AFD-1B8E-4E39-8C8B-23C5F10C24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E922E0-AF56-E747-8085-14639FA3A1EB}" type="pres">
      <dgm:prSet presAssocID="{350BDF16-ABA6-454A-AF5A-15BFCA67F8EA}" presName="hierRoot1" presStyleCnt="0">
        <dgm:presLayoutVars>
          <dgm:hierBranch val="init"/>
        </dgm:presLayoutVars>
      </dgm:prSet>
      <dgm:spPr/>
    </dgm:pt>
    <dgm:pt modelId="{547748E0-9A03-F44A-91F4-6FAC37C3B109}" type="pres">
      <dgm:prSet presAssocID="{350BDF16-ABA6-454A-AF5A-15BFCA67F8EA}" presName="rootComposite1" presStyleCnt="0"/>
      <dgm:spPr/>
    </dgm:pt>
    <dgm:pt modelId="{8BD830BA-1690-074D-A40C-041AF55F0674}" type="pres">
      <dgm:prSet presAssocID="{350BDF16-ABA6-454A-AF5A-15BFCA67F8EA}" presName="rootText1" presStyleLbl="node0" presStyleIdx="0" presStyleCnt="4" custScaleX="115326">
        <dgm:presLayoutVars>
          <dgm:chPref val="3"/>
        </dgm:presLayoutVars>
      </dgm:prSet>
      <dgm:spPr/>
    </dgm:pt>
    <dgm:pt modelId="{E864C811-6197-AD4F-961F-5C254803B799}" type="pres">
      <dgm:prSet presAssocID="{350BDF16-ABA6-454A-AF5A-15BFCA67F8EA}" presName="rootConnector1" presStyleLbl="node1" presStyleIdx="0" presStyleCnt="0"/>
      <dgm:spPr/>
    </dgm:pt>
    <dgm:pt modelId="{B6FE5C6D-B957-7840-B072-9411A136A9A9}" type="pres">
      <dgm:prSet presAssocID="{350BDF16-ABA6-454A-AF5A-15BFCA67F8EA}" presName="hierChild2" presStyleCnt="0"/>
      <dgm:spPr/>
    </dgm:pt>
    <dgm:pt modelId="{E0C1238F-9267-FE46-9780-B6D217AAA7E6}" type="pres">
      <dgm:prSet presAssocID="{350BDF16-ABA6-454A-AF5A-15BFCA67F8EA}" presName="hierChild3" presStyleCnt="0"/>
      <dgm:spPr/>
    </dgm:pt>
    <dgm:pt modelId="{3001C0C6-65D2-234D-A4A5-ED79B3D61744}" type="pres">
      <dgm:prSet presAssocID="{E0EE23D5-256F-4FC2-983D-F408E823E832}" presName="hierRoot1" presStyleCnt="0">
        <dgm:presLayoutVars>
          <dgm:hierBranch val="init"/>
        </dgm:presLayoutVars>
      </dgm:prSet>
      <dgm:spPr/>
    </dgm:pt>
    <dgm:pt modelId="{46502331-B965-8241-9794-9B55511853EC}" type="pres">
      <dgm:prSet presAssocID="{E0EE23D5-256F-4FC2-983D-F408E823E832}" presName="rootComposite1" presStyleCnt="0"/>
      <dgm:spPr/>
    </dgm:pt>
    <dgm:pt modelId="{9E431B55-9CD6-9A4C-9D2A-EE5D8BDE8704}" type="pres">
      <dgm:prSet presAssocID="{E0EE23D5-256F-4FC2-983D-F408E823E832}" presName="rootText1" presStyleLbl="node0" presStyleIdx="1" presStyleCnt="4" custScaleX="115326">
        <dgm:presLayoutVars>
          <dgm:chPref val="3"/>
        </dgm:presLayoutVars>
      </dgm:prSet>
      <dgm:spPr/>
    </dgm:pt>
    <dgm:pt modelId="{960C06BE-B68B-C841-9C1E-A941E425719A}" type="pres">
      <dgm:prSet presAssocID="{E0EE23D5-256F-4FC2-983D-F408E823E832}" presName="rootConnector1" presStyleLbl="node1" presStyleIdx="0" presStyleCnt="0"/>
      <dgm:spPr/>
    </dgm:pt>
    <dgm:pt modelId="{C5866D93-E953-D645-83C0-62A8EDD56F93}" type="pres">
      <dgm:prSet presAssocID="{E0EE23D5-256F-4FC2-983D-F408E823E832}" presName="hierChild2" presStyleCnt="0"/>
      <dgm:spPr/>
    </dgm:pt>
    <dgm:pt modelId="{F8B4C777-5B5D-D94E-A885-263488504E52}" type="pres">
      <dgm:prSet presAssocID="{E0EE23D5-256F-4FC2-983D-F408E823E832}" presName="hierChild3" presStyleCnt="0"/>
      <dgm:spPr/>
    </dgm:pt>
    <dgm:pt modelId="{656E6DBF-7B1F-994F-AEB1-B6EA14ED2341}" type="pres">
      <dgm:prSet presAssocID="{D49A5C73-8311-D64E-A81D-9562F00E66A2}" presName="hierRoot1" presStyleCnt="0">
        <dgm:presLayoutVars>
          <dgm:hierBranch val="init"/>
        </dgm:presLayoutVars>
      </dgm:prSet>
      <dgm:spPr/>
    </dgm:pt>
    <dgm:pt modelId="{990A814E-596C-7044-AD6C-6CB21271C93B}" type="pres">
      <dgm:prSet presAssocID="{D49A5C73-8311-D64E-A81D-9562F00E66A2}" presName="rootComposite1" presStyleCnt="0"/>
      <dgm:spPr/>
    </dgm:pt>
    <dgm:pt modelId="{37BBA5AF-5F36-C745-908B-6D5497BC3C11}" type="pres">
      <dgm:prSet presAssocID="{D49A5C73-8311-D64E-A81D-9562F00E66A2}" presName="rootText1" presStyleLbl="node0" presStyleIdx="2" presStyleCnt="4" custScaleX="115326">
        <dgm:presLayoutVars>
          <dgm:chPref val="3"/>
        </dgm:presLayoutVars>
      </dgm:prSet>
      <dgm:spPr/>
    </dgm:pt>
    <dgm:pt modelId="{8EB1C457-F13C-F744-ACF6-B0CC1A5F7BCB}" type="pres">
      <dgm:prSet presAssocID="{D49A5C73-8311-D64E-A81D-9562F00E66A2}" presName="rootConnector1" presStyleLbl="node1" presStyleIdx="0" presStyleCnt="0"/>
      <dgm:spPr/>
    </dgm:pt>
    <dgm:pt modelId="{195108AE-A9E1-684F-90DA-AB3A6902A65F}" type="pres">
      <dgm:prSet presAssocID="{D49A5C73-8311-D64E-A81D-9562F00E66A2}" presName="hierChild2" presStyleCnt="0"/>
      <dgm:spPr/>
    </dgm:pt>
    <dgm:pt modelId="{BE03B93D-B7A5-5543-B55E-8DBF621E7577}" type="pres">
      <dgm:prSet presAssocID="{D49A5C73-8311-D64E-A81D-9562F00E66A2}" presName="hierChild3" presStyleCnt="0"/>
      <dgm:spPr/>
    </dgm:pt>
    <dgm:pt modelId="{16DDFE5C-A0FE-4044-AD86-0EC89B27D098}" type="pres">
      <dgm:prSet presAssocID="{854574D9-D22E-E04A-9EDA-28A4DFFC8BE3}" presName="hierRoot1" presStyleCnt="0">
        <dgm:presLayoutVars>
          <dgm:hierBranch val="init"/>
        </dgm:presLayoutVars>
      </dgm:prSet>
      <dgm:spPr/>
    </dgm:pt>
    <dgm:pt modelId="{2ED0D2EB-9B8A-FB4C-9C87-62D2305A45AE}" type="pres">
      <dgm:prSet presAssocID="{854574D9-D22E-E04A-9EDA-28A4DFFC8BE3}" presName="rootComposite1" presStyleCnt="0"/>
      <dgm:spPr/>
    </dgm:pt>
    <dgm:pt modelId="{4876F22B-48F7-7A43-9F75-EA9265627366}" type="pres">
      <dgm:prSet presAssocID="{854574D9-D22E-E04A-9EDA-28A4DFFC8BE3}" presName="rootText1" presStyleLbl="node0" presStyleIdx="3" presStyleCnt="4" custScaleX="115326">
        <dgm:presLayoutVars>
          <dgm:chPref val="3"/>
        </dgm:presLayoutVars>
      </dgm:prSet>
      <dgm:spPr/>
    </dgm:pt>
    <dgm:pt modelId="{6FDEA220-2E32-FD47-9650-271F509D1EA1}" type="pres">
      <dgm:prSet presAssocID="{854574D9-D22E-E04A-9EDA-28A4DFFC8BE3}" presName="rootConnector1" presStyleLbl="node1" presStyleIdx="0" presStyleCnt="0"/>
      <dgm:spPr/>
    </dgm:pt>
    <dgm:pt modelId="{09AB8CC9-3818-3F46-91C0-4E70773116A3}" type="pres">
      <dgm:prSet presAssocID="{854574D9-D22E-E04A-9EDA-28A4DFFC8BE3}" presName="hierChild2" presStyleCnt="0"/>
      <dgm:spPr/>
    </dgm:pt>
    <dgm:pt modelId="{6B29AD3C-E48F-1B45-99DB-DAACF8C35325}" type="pres">
      <dgm:prSet presAssocID="{854574D9-D22E-E04A-9EDA-28A4DFFC8BE3}" presName="hierChild3" presStyleCnt="0"/>
      <dgm:spPr/>
    </dgm:pt>
  </dgm:ptLst>
  <dgm:cxnLst>
    <dgm:cxn modelId="{C0441F09-8C9E-D64A-AD21-69B0F44C52B9}" srcId="{3A975AFD-1B8E-4E39-8C8B-23C5F10C24DA}" destId="{854574D9-D22E-E04A-9EDA-28A4DFFC8BE3}" srcOrd="3" destOrd="0" parTransId="{BD8A70B0-45EB-104F-A39E-50CC2920185C}" sibTransId="{722D1307-0B00-3E4D-ABE3-DD295F96F523}"/>
    <dgm:cxn modelId="{433F1F13-2B7A-A449-A9A9-CA903E938CFE}" type="presOf" srcId="{854574D9-D22E-E04A-9EDA-28A4DFFC8BE3}" destId="{6FDEA220-2E32-FD47-9650-271F509D1EA1}" srcOrd="1" destOrd="0" presId="urn:microsoft.com/office/officeart/2009/3/layout/HorizontalOrganizationChart"/>
    <dgm:cxn modelId="{5B0DEC28-65DD-0940-B8FE-8B2FEC063250}" type="presOf" srcId="{D49A5C73-8311-D64E-A81D-9562F00E66A2}" destId="{8EB1C457-F13C-F744-ACF6-B0CC1A5F7BCB}" srcOrd="1" destOrd="0" presId="urn:microsoft.com/office/officeart/2009/3/layout/HorizontalOrganizationChart"/>
    <dgm:cxn modelId="{453DFF2C-5842-0D46-BFE9-55BD643A502D}" type="presOf" srcId="{E0EE23D5-256F-4FC2-983D-F408E823E832}" destId="{960C06BE-B68B-C841-9C1E-A941E425719A}" srcOrd="1" destOrd="0" presId="urn:microsoft.com/office/officeart/2009/3/layout/HorizontalOrganizationChart"/>
    <dgm:cxn modelId="{AA988D47-D4EF-5244-BA5B-A3C399ED14E4}" type="presOf" srcId="{350BDF16-ABA6-454A-AF5A-15BFCA67F8EA}" destId="{E864C811-6197-AD4F-961F-5C254803B799}" srcOrd="1" destOrd="0" presId="urn:microsoft.com/office/officeart/2009/3/layout/HorizontalOrganizationChart"/>
    <dgm:cxn modelId="{17D07B4C-5BC9-F745-90AC-C77F4B164136}" type="presOf" srcId="{D49A5C73-8311-D64E-A81D-9562F00E66A2}" destId="{37BBA5AF-5F36-C745-908B-6D5497BC3C11}" srcOrd="0" destOrd="0" presId="urn:microsoft.com/office/officeart/2009/3/layout/HorizontalOrganizationChart"/>
    <dgm:cxn modelId="{7CA5F853-D979-45C5-BF9D-1861B204C103}" srcId="{3A975AFD-1B8E-4E39-8C8B-23C5F10C24DA}" destId="{350BDF16-ABA6-454A-AF5A-15BFCA67F8EA}" srcOrd="0" destOrd="0" parTransId="{A8CD0BC7-FC17-4478-B7BF-44A63451E7D6}" sibTransId="{19FE44DC-5C06-45E3-993D-E4578BBF6C40}"/>
    <dgm:cxn modelId="{AEA3C975-3032-294F-831D-2F6A55FE4077}" type="presOf" srcId="{350BDF16-ABA6-454A-AF5A-15BFCA67F8EA}" destId="{8BD830BA-1690-074D-A40C-041AF55F0674}" srcOrd="0" destOrd="0" presId="urn:microsoft.com/office/officeart/2009/3/layout/HorizontalOrganizationChart"/>
    <dgm:cxn modelId="{A74FF877-E028-4F7D-8E4A-90C9E0A1B318}" srcId="{3A975AFD-1B8E-4E39-8C8B-23C5F10C24DA}" destId="{E0EE23D5-256F-4FC2-983D-F408E823E832}" srcOrd="1" destOrd="0" parTransId="{26A1AF3B-A15E-4A6C-9666-D64D4C938531}" sibTransId="{2BD322D5-DFD1-4F49-91EE-26D0CB9CFE2E}"/>
    <dgm:cxn modelId="{FD4A529A-F23E-1840-A8D2-9A72ACD6E7E7}" type="presOf" srcId="{E0EE23D5-256F-4FC2-983D-F408E823E832}" destId="{9E431B55-9CD6-9A4C-9D2A-EE5D8BDE8704}" srcOrd="0" destOrd="0" presId="urn:microsoft.com/office/officeart/2009/3/layout/HorizontalOrganizationChart"/>
    <dgm:cxn modelId="{339835C8-DA4C-A847-BDA6-C334C7BD2E02}" type="presOf" srcId="{854574D9-D22E-E04A-9EDA-28A4DFFC8BE3}" destId="{4876F22B-48F7-7A43-9F75-EA9265627366}" srcOrd="0" destOrd="0" presId="urn:microsoft.com/office/officeart/2009/3/layout/HorizontalOrganizationChart"/>
    <dgm:cxn modelId="{52672FCD-600E-E848-8872-94AC9414968E}" srcId="{3A975AFD-1B8E-4E39-8C8B-23C5F10C24DA}" destId="{D49A5C73-8311-D64E-A81D-9562F00E66A2}" srcOrd="2" destOrd="0" parTransId="{B8DE1BF2-F196-2E4C-8BA9-D76559C960EB}" sibTransId="{2EF09095-5010-B44A-A7F6-8AADAA155827}"/>
    <dgm:cxn modelId="{78EAB8EC-A949-2549-8C27-ACA09C53A456}" type="presOf" srcId="{3A975AFD-1B8E-4E39-8C8B-23C5F10C24DA}" destId="{0248F239-1DCF-B246-845E-6BF2C59B10BB}" srcOrd="0" destOrd="0" presId="urn:microsoft.com/office/officeart/2009/3/layout/HorizontalOrganizationChart"/>
    <dgm:cxn modelId="{2B380C16-A58C-5341-AD31-2C3D38EA9512}" type="presParOf" srcId="{0248F239-1DCF-B246-845E-6BF2C59B10BB}" destId="{D2E922E0-AF56-E747-8085-14639FA3A1EB}" srcOrd="0" destOrd="0" presId="urn:microsoft.com/office/officeart/2009/3/layout/HorizontalOrganizationChart"/>
    <dgm:cxn modelId="{CCD1099A-4E9B-374A-B233-88A12AAB528F}" type="presParOf" srcId="{D2E922E0-AF56-E747-8085-14639FA3A1EB}" destId="{547748E0-9A03-F44A-91F4-6FAC37C3B109}" srcOrd="0" destOrd="0" presId="urn:microsoft.com/office/officeart/2009/3/layout/HorizontalOrganizationChart"/>
    <dgm:cxn modelId="{1B44A740-A794-A340-B02A-099448E69642}" type="presParOf" srcId="{547748E0-9A03-F44A-91F4-6FAC37C3B109}" destId="{8BD830BA-1690-074D-A40C-041AF55F0674}" srcOrd="0" destOrd="0" presId="urn:microsoft.com/office/officeart/2009/3/layout/HorizontalOrganizationChart"/>
    <dgm:cxn modelId="{C085E4CE-008C-E846-B3AB-465D04CC6AFB}" type="presParOf" srcId="{547748E0-9A03-F44A-91F4-6FAC37C3B109}" destId="{E864C811-6197-AD4F-961F-5C254803B799}" srcOrd="1" destOrd="0" presId="urn:microsoft.com/office/officeart/2009/3/layout/HorizontalOrganizationChart"/>
    <dgm:cxn modelId="{BA2E2065-BB95-0B4D-9F53-2D6EEB4D4EA8}" type="presParOf" srcId="{D2E922E0-AF56-E747-8085-14639FA3A1EB}" destId="{B6FE5C6D-B957-7840-B072-9411A136A9A9}" srcOrd="1" destOrd="0" presId="urn:microsoft.com/office/officeart/2009/3/layout/HorizontalOrganizationChart"/>
    <dgm:cxn modelId="{BBC8B891-9D96-1940-A0F0-66EE0F593496}" type="presParOf" srcId="{D2E922E0-AF56-E747-8085-14639FA3A1EB}" destId="{E0C1238F-9267-FE46-9780-B6D217AAA7E6}" srcOrd="2" destOrd="0" presId="urn:microsoft.com/office/officeart/2009/3/layout/HorizontalOrganizationChart"/>
    <dgm:cxn modelId="{58D9F619-ED94-A144-96CB-CF339949481C}" type="presParOf" srcId="{0248F239-1DCF-B246-845E-6BF2C59B10BB}" destId="{3001C0C6-65D2-234D-A4A5-ED79B3D61744}" srcOrd="1" destOrd="0" presId="urn:microsoft.com/office/officeart/2009/3/layout/HorizontalOrganizationChart"/>
    <dgm:cxn modelId="{38A61FAD-9F9A-1844-A05A-054AD433FCF7}" type="presParOf" srcId="{3001C0C6-65D2-234D-A4A5-ED79B3D61744}" destId="{46502331-B965-8241-9794-9B55511853EC}" srcOrd="0" destOrd="0" presId="urn:microsoft.com/office/officeart/2009/3/layout/HorizontalOrganizationChart"/>
    <dgm:cxn modelId="{6113E445-ED26-8047-B502-F45ED7E587DA}" type="presParOf" srcId="{46502331-B965-8241-9794-9B55511853EC}" destId="{9E431B55-9CD6-9A4C-9D2A-EE5D8BDE8704}" srcOrd="0" destOrd="0" presId="urn:microsoft.com/office/officeart/2009/3/layout/HorizontalOrganizationChart"/>
    <dgm:cxn modelId="{5C2B8258-3463-FE4D-89BD-1510DA91CC8E}" type="presParOf" srcId="{46502331-B965-8241-9794-9B55511853EC}" destId="{960C06BE-B68B-C841-9C1E-A941E425719A}" srcOrd="1" destOrd="0" presId="urn:microsoft.com/office/officeart/2009/3/layout/HorizontalOrganizationChart"/>
    <dgm:cxn modelId="{197F6BB8-41E7-E440-806F-6C09C783ADAC}" type="presParOf" srcId="{3001C0C6-65D2-234D-A4A5-ED79B3D61744}" destId="{C5866D93-E953-D645-83C0-62A8EDD56F93}" srcOrd="1" destOrd="0" presId="urn:microsoft.com/office/officeart/2009/3/layout/HorizontalOrganizationChart"/>
    <dgm:cxn modelId="{E383B8D8-99AB-8B4B-976D-8A697460A279}" type="presParOf" srcId="{3001C0C6-65D2-234D-A4A5-ED79B3D61744}" destId="{F8B4C777-5B5D-D94E-A885-263488504E52}" srcOrd="2" destOrd="0" presId="urn:microsoft.com/office/officeart/2009/3/layout/HorizontalOrganizationChart"/>
    <dgm:cxn modelId="{42453C41-E73E-AE49-BD02-2D4A69C63267}" type="presParOf" srcId="{0248F239-1DCF-B246-845E-6BF2C59B10BB}" destId="{656E6DBF-7B1F-994F-AEB1-B6EA14ED2341}" srcOrd="2" destOrd="0" presId="urn:microsoft.com/office/officeart/2009/3/layout/HorizontalOrganizationChart"/>
    <dgm:cxn modelId="{3793ED79-6AE5-D945-817A-CFBEBDEEB5A1}" type="presParOf" srcId="{656E6DBF-7B1F-994F-AEB1-B6EA14ED2341}" destId="{990A814E-596C-7044-AD6C-6CB21271C93B}" srcOrd="0" destOrd="0" presId="urn:microsoft.com/office/officeart/2009/3/layout/HorizontalOrganizationChart"/>
    <dgm:cxn modelId="{EAB42623-6FD3-6644-8A83-8398F7160950}" type="presParOf" srcId="{990A814E-596C-7044-AD6C-6CB21271C93B}" destId="{37BBA5AF-5F36-C745-908B-6D5497BC3C11}" srcOrd="0" destOrd="0" presId="urn:microsoft.com/office/officeart/2009/3/layout/HorizontalOrganizationChart"/>
    <dgm:cxn modelId="{5E5E5A2B-DF20-254A-8DA1-C7BC1B5BADF7}" type="presParOf" srcId="{990A814E-596C-7044-AD6C-6CB21271C93B}" destId="{8EB1C457-F13C-F744-ACF6-B0CC1A5F7BCB}" srcOrd="1" destOrd="0" presId="urn:microsoft.com/office/officeart/2009/3/layout/HorizontalOrganizationChart"/>
    <dgm:cxn modelId="{55D38790-6E80-6545-B871-B96053B43A6A}" type="presParOf" srcId="{656E6DBF-7B1F-994F-AEB1-B6EA14ED2341}" destId="{195108AE-A9E1-684F-90DA-AB3A6902A65F}" srcOrd="1" destOrd="0" presId="urn:microsoft.com/office/officeart/2009/3/layout/HorizontalOrganizationChart"/>
    <dgm:cxn modelId="{F15C1A8D-9EEB-D340-9B71-8DE8DE78802D}" type="presParOf" srcId="{656E6DBF-7B1F-994F-AEB1-B6EA14ED2341}" destId="{BE03B93D-B7A5-5543-B55E-8DBF621E7577}" srcOrd="2" destOrd="0" presId="urn:microsoft.com/office/officeart/2009/3/layout/HorizontalOrganizationChart"/>
    <dgm:cxn modelId="{0B5532CC-9AE6-484E-AB23-9290734A4D3C}" type="presParOf" srcId="{0248F239-1DCF-B246-845E-6BF2C59B10BB}" destId="{16DDFE5C-A0FE-4044-AD86-0EC89B27D098}" srcOrd="3" destOrd="0" presId="urn:microsoft.com/office/officeart/2009/3/layout/HorizontalOrganizationChart"/>
    <dgm:cxn modelId="{F4E17DE6-0C77-7B40-835A-A741133D37C0}" type="presParOf" srcId="{16DDFE5C-A0FE-4044-AD86-0EC89B27D098}" destId="{2ED0D2EB-9B8A-FB4C-9C87-62D2305A45AE}" srcOrd="0" destOrd="0" presId="urn:microsoft.com/office/officeart/2009/3/layout/HorizontalOrganizationChart"/>
    <dgm:cxn modelId="{7E0145CD-6B8D-3342-930A-A72F18EC12FF}" type="presParOf" srcId="{2ED0D2EB-9B8A-FB4C-9C87-62D2305A45AE}" destId="{4876F22B-48F7-7A43-9F75-EA9265627366}" srcOrd="0" destOrd="0" presId="urn:microsoft.com/office/officeart/2009/3/layout/HorizontalOrganizationChart"/>
    <dgm:cxn modelId="{D39093D5-579C-8245-9788-14B4FBC2DDF5}" type="presParOf" srcId="{2ED0D2EB-9B8A-FB4C-9C87-62D2305A45AE}" destId="{6FDEA220-2E32-FD47-9650-271F509D1EA1}" srcOrd="1" destOrd="0" presId="urn:microsoft.com/office/officeart/2009/3/layout/HorizontalOrganizationChart"/>
    <dgm:cxn modelId="{8C09831D-B5C1-DA49-BEB7-0250DF59C8C5}" type="presParOf" srcId="{16DDFE5C-A0FE-4044-AD86-0EC89B27D098}" destId="{09AB8CC9-3818-3F46-91C0-4E70773116A3}" srcOrd="1" destOrd="0" presId="urn:microsoft.com/office/officeart/2009/3/layout/HorizontalOrganizationChart"/>
    <dgm:cxn modelId="{A5BBFAAB-195D-BE4C-8637-8156DAD0C42B}" type="presParOf" srcId="{16DDFE5C-A0FE-4044-AD86-0EC89B27D098}" destId="{6B29AD3C-E48F-1B45-99DB-DAACF8C3532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975AFD-1B8E-4E39-8C8B-23C5F10C24D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E23D5-256F-4FC2-983D-F408E823E83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Identify html tags to for the required attributes</a:t>
          </a: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6A1AF3B-A15E-4A6C-9666-D64D4C938531}" type="parTrans" cxnId="{A74FF877-E028-4F7D-8E4A-90C9E0A1B318}">
      <dgm:prSet/>
      <dgm:spPr/>
      <dgm:t>
        <a:bodyPr/>
        <a:lstStyle/>
        <a:p>
          <a:endParaRPr lang="en-US"/>
        </a:p>
      </dgm:t>
    </dgm:pt>
    <dgm:pt modelId="{2BD322D5-DFD1-4F49-91EE-26D0CB9CFE2E}" type="sibTrans" cxnId="{A74FF877-E028-4F7D-8E4A-90C9E0A1B318}">
      <dgm:prSet/>
      <dgm:spPr/>
      <dgm:t>
        <a:bodyPr/>
        <a:lstStyle/>
        <a:p>
          <a:endParaRPr lang="en-US"/>
        </a:p>
      </dgm:t>
    </dgm:pt>
    <dgm:pt modelId="{350BDF16-ABA6-454A-AF5A-15BFCA67F8E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/>
            <a:t>Use of custom header to avoid html content blockage</a:t>
          </a:r>
        </a:p>
      </dgm:t>
    </dgm:pt>
    <dgm:pt modelId="{A8CD0BC7-FC17-4478-B7BF-44A63451E7D6}" type="parTrans" cxnId="{7CA5F853-D979-45C5-BF9D-1861B204C103}">
      <dgm:prSet/>
      <dgm:spPr/>
      <dgm:t>
        <a:bodyPr/>
        <a:lstStyle/>
        <a:p>
          <a:endParaRPr lang="en-US"/>
        </a:p>
      </dgm:t>
    </dgm:pt>
    <dgm:pt modelId="{19FE44DC-5C06-45E3-993D-E4578BBF6C40}" type="sibTrans" cxnId="{7CA5F853-D979-45C5-BF9D-1861B204C103}">
      <dgm:prSet/>
      <dgm:spPr/>
      <dgm:t>
        <a:bodyPr/>
        <a:lstStyle/>
        <a:p>
          <a:endParaRPr lang="en-US"/>
        </a:p>
      </dgm:t>
    </dgm:pt>
    <dgm:pt modelId="{D49A5C73-8311-D64E-A81D-9562F00E66A2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/>
            <a:t>Extract the tag’s content for all pages  of the location for required information</a:t>
          </a:r>
        </a:p>
      </dgm:t>
    </dgm:pt>
    <dgm:pt modelId="{B8DE1BF2-F196-2E4C-8BA9-D76559C960EB}" type="parTrans" cxnId="{52672FCD-600E-E848-8872-94AC9414968E}">
      <dgm:prSet/>
      <dgm:spPr/>
      <dgm:t>
        <a:bodyPr/>
        <a:lstStyle/>
        <a:p>
          <a:endParaRPr lang="en-US"/>
        </a:p>
      </dgm:t>
    </dgm:pt>
    <dgm:pt modelId="{2EF09095-5010-B44A-A7F6-8AADAA155827}" type="sibTrans" cxnId="{52672FCD-600E-E848-8872-94AC9414968E}">
      <dgm:prSet/>
      <dgm:spPr/>
      <dgm:t>
        <a:bodyPr/>
        <a:lstStyle/>
        <a:p>
          <a:endParaRPr lang="en-US"/>
        </a:p>
      </dgm:t>
    </dgm:pt>
    <dgm:pt modelId="{854574D9-D22E-E04A-9EDA-28A4DFFC8BE3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/>
            <a:t>Convert the gathered data into CSV </a:t>
          </a:r>
        </a:p>
      </dgm:t>
    </dgm:pt>
    <dgm:pt modelId="{BD8A70B0-45EB-104F-A39E-50CC2920185C}" type="parTrans" cxnId="{C0441F09-8C9E-D64A-AD21-69B0F44C52B9}">
      <dgm:prSet/>
      <dgm:spPr/>
      <dgm:t>
        <a:bodyPr/>
        <a:lstStyle/>
        <a:p>
          <a:endParaRPr lang="en-US"/>
        </a:p>
      </dgm:t>
    </dgm:pt>
    <dgm:pt modelId="{722D1307-0B00-3E4D-ABE3-DD295F96F523}" type="sibTrans" cxnId="{C0441F09-8C9E-D64A-AD21-69B0F44C52B9}">
      <dgm:prSet/>
      <dgm:spPr/>
      <dgm:t>
        <a:bodyPr/>
        <a:lstStyle/>
        <a:p>
          <a:endParaRPr lang="en-US"/>
        </a:p>
      </dgm:t>
    </dgm:pt>
    <dgm:pt modelId="{0248F239-1DCF-B246-845E-6BF2C59B10BB}" type="pres">
      <dgm:prSet presAssocID="{3A975AFD-1B8E-4E39-8C8B-23C5F10C24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E922E0-AF56-E747-8085-14639FA3A1EB}" type="pres">
      <dgm:prSet presAssocID="{350BDF16-ABA6-454A-AF5A-15BFCA67F8EA}" presName="hierRoot1" presStyleCnt="0">
        <dgm:presLayoutVars>
          <dgm:hierBranch val="init"/>
        </dgm:presLayoutVars>
      </dgm:prSet>
      <dgm:spPr/>
    </dgm:pt>
    <dgm:pt modelId="{547748E0-9A03-F44A-91F4-6FAC37C3B109}" type="pres">
      <dgm:prSet presAssocID="{350BDF16-ABA6-454A-AF5A-15BFCA67F8EA}" presName="rootComposite1" presStyleCnt="0"/>
      <dgm:spPr/>
    </dgm:pt>
    <dgm:pt modelId="{8BD830BA-1690-074D-A40C-041AF55F0674}" type="pres">
      <dgm:prSet presAssocID="{350BDF16-ABA6-454A-AF5A-15BFCA67F8EA}" presName="rootText1" presStyleLbl="node0" presStyleIdx="0" presStyleCnt="4" custScaleX="115326">
        <dgm:presLayoutVars>
          <dgm:chPref val="3"/>
        </dgm:presLayoutVars>
      </dgm:prSet>
      <dgm:spPr/>
    </dgm:pt>
    <dgm:pt modelId="{E864C811-6197-AD4F-961F-5C254803B799}" type="pres">
      <dgm:prSet presAssocID="{350BDF16-ABA6-454A-AF5A-15BFCA67F8EA}" presName="rootConnector1" presStyleLbl="node1" presStyleIdx="0" presStyleCnt="0"/>
      <dgm:spPr/>
    </dgm:pt>
    <dgm:pt modelId="{B6FE5C6D-B957-7840-B072-9411A136A9A9}" type="pres">
      <dgm:prSet presAssocID="{350BDF16-ABA6-454A-AF5A-15BFCA67F8EA}" presName="hierChild2" presStyleCnt="0"/>
      <dgm:spPr/>
    </dgm:pt>
    <dgm:pt modelId="{E0C1238F-9267-FE46-9780-B6D217AAA7E6}" type="pres">
      <dgm:prSet presAssocID="{350BDF16-ABA6-454A-AF5A-15BFCA67F8EA}" presName="hierChild3" presStyleCnt="0"/>
      <dgm:spPr/>
    </dgm:pt>
    <dgm:pt modelId="{3001C0C6-65D2-234D-A4A5-ED79B3D61744}" type="pres">
      <dgm:prSet presAssocID="{E0EE23D5-256F-4FC2-983D-F408E823E832}" presName="hierRoot1" presStyleCnt="0">
        <dgm:presLayoutVars>
          <dgm:hierBranch val="init"/>
        </dgm:presLayoutVars>
      </dgm:prSet>
      <dgm:spPr/>
    </dgm:pt>
    <dgm:pt modelId="{46502331-B965-8241-9794-9B55511853EC}" type="pres">
      <dgm:prSet presAssocID="{E0EE23D5-256F-4FC2-983D-F408E823E832}" presName="rootComposite1" presStyleCnt="0"/>
      <dgm:spPr/>
    </dgm:pt>
    <dgm:pt modelId="{9E431B55-9CD6-9A4C-9D2A-EE5D8BDE8704}" type="pres">
      <dgm:prSet presAssocID="{E0EE23D5-256F-4FC2-983D-F408E823E832}" presName="rootText1" presStyleLbl="node0" presStyleIdx="1" presStyleCnt="4" custScaleX="115326">
        <dgm:presLayoutVars>
          <dgm:chPref val="3"/>
        </dgm:presLayoutVars>
      </dgm:prSet>
      <dgm:spPr/>
    </dgm:pt>
    <dgm:pt modelId="{960C06BE-B68B-C841-9C1E-A941E425719A}" type="pres">
      <dgm:prSet presAssocID="{E0EE23D5-256F-4FC2-983D-F408E823E832}" presName="rootConnector1" presStyleLbl="node1" presStyleIdx="0" presStyleCnt="0"/>
      <dgm:spPr/>
    </dgm:pt>
    <dgm:pt modelId="{C5866D93-E953-D645-83C0-62A8EDD56F93}" type="pres">
      <dgm:prSet presAssocID="{E0EE23D5-256F-4FC2-983D-F408E823E832}" presName="hierChild2" presStyleCnt="0"/>
      <dgm:spPr/>
    </dgm:pt>
    <dgm:pt modelId="{F8B4C777-5B5D-D94E-A885-263488504E52}" type="pres">
      <dgm:prSet presAssocID="{E0EE23D5-256F-4FC2-983D-F408E823E832}" presName="hierChild3" presStyleCnt="0"/>
      <dgm:spPr/>
    </dgm:pt>
    <dgm:pt modelId="{656E6DBF-7B1F-994F-AEB1-B6EA14ED2341}" type="pres">
      <dgm:prSet presAssocID="{D49A5C73-8311-D64E-A81D-9562F00E66A2}" presName="hierRoot1" presStyleCnt="0">
        <dgm:presLayoutVars>
          <dgm:hierBranch val="init"/>
        </dgm:presLayoutVars>
      </dgm:prSet>
      <dgm:spPr/>
    </dgm:pt>
    <dgm:pt modelId="{990A814E-596C-7044-AD6C-6CB21271C93B}" type="pres">
      <dgm:prSet presAssocID="{D49A5C73-8311-D64E-A81D-9562F00E66A2}" presName="rootComposite1" presStyleCnt="0"/>
      <dgm:spPr/>
    </dgm:pt>
    <dgm:pt modelId="{37BBA5AF-5F36-C745-908B-6D5497BC3C11}" type="pres">
      <dgm:prSet presAssocID="{D49A5C73-8311-D64E-A81D-9562F00E66A2}" presName="rootText1" presStyleLbl="node0" presStyleIdx="2" presStyleCnt="4" custScaleX="115326">
        <dgm:presLayoutVars>
          <dgm:chPref val="3"/>
        </dgm:presLayoutVars>
      </dgm:prSet>
      <dgm:spPr/>
    </dgm:pt>
    <dgm:pt modelId="{8EB1C457-F13C-F744-ACF6-B0CC1A5F7BCB}" type="pres">
      <dgm:prSet presAssocID="{D49A5C73-8311-D64E-A81D-9562F00E66A2}" presName="rootConnector1" presStyleLbl="node1" presStyleIdx="0" presStyleCnt="0"/>
      <dgm:spPr/>
    </dgm:pt>
    <dgm:pt modelId="{195108AE-A9E1-684F-90DA-AB3A6902A65F}" type="pres">
      <dgm:prSet presAssocID="{D49A5C73-8311-D64E-A81D-9562F00E66A2}" presName="hierChild2" presStyleCnt="0"/>
      <dgm:spPr/>
    </dgm:pt>
    <dgm:pt modelId="{BE03B93D-B7A5-5543-B55E-8DBF621E7577}" type="pres">
      <dgm:prSet presAssocID="{D49A5C73-8311-D64E-A81D-9562F00E66A2}" presName="hierChild3" presStyleCnt="0"/>
      <dgm:spPr/>
    </dgm:pt>
    <dgm:pt modelId="{16DDFE5C-A0FE-4044-AD86-0EC89B27D098}" type="pres">
      <dgm:prSet presAssocID="{854574D9-D22E-E04A-9EDA-28A4DFFC8BE3}" presName="hierRoot1" presStyleCnt="0">
        <dgm:presLayoutVars>
          <dgm:hierBranch val="init"/>
        </dgm:presLayoutVars>
      </dgm:prSet>
      <dgm:spPr/>
    </dgm:pt>
    <dgm:pt modelId="{2ED0D2EB-9B8A-FB4C-9C87-62D2305A45AE}" type="pres">
      <dgm:prSet presAssocID="{854574D9-D22E-E04A-9EDA-28A4DFFC8BE3}" presName="rootComposite1" presStyleCnt="0"/>
      <dgm:spPr/>
    </dgm:pt>
    <dgm:pt modelId="{4876F22B-48F7-7A43-9F75-EA9265627366}" type="pres">
      <dgm:prSet presAssocID="{854574D9-D22E-E04A-9EDA-28A4DFFC8BE3}" presName="rootText1" presStyleLbl="node0" presStyleIdx="3" presStyleCnt="4" custScaleX="115326">
        <dgm:presLayoutVars>
          <dgm:chPref val="3"/>
        </dgm:presLayoutVars>
      </dgm:prSet>
      <dgm:spPr/>
    </dgm:pt>
    <dgm:pt modelId="{6FDEA220-2E32-FD47-9650-271F509D1EA1}" type="pres">
      <dgm:prSet presAssocID="{854574D9-D22E-E04A-9EDA-28A4DFFC8BE3}" presName="rootConnector1" presStyleLbl="node1" presStyleIdx="0" presStyleCnt="0"/>
      <dgm:spPr/>
    </dgm:pt>
    <dgm:pt modelId="{09AB8CC9-3818-3F46-91C0-4E70773116A3}" type="pres">
      <dgm:prSet presAssocID="{854574D9-D22E-E04A-9EDA-28A4DFFC8BE3}" presName="hierChild2" presStyleCnt="0"/>
      <dgm:spPr/>
    </dgm:pt>
    <dgm:pt modelId="{6B29AD3C-E48F-1B45-99DB-DAACF8C35325}" type="pres">
      <dgm:prSet presAssocID="{854574D9-D22E-E04A-9EDA-28A4DFFC8BE3}" presName="hierChild3" presStyleCnt="0"/>
      <dgm:spPr/>
    </dgm:pt>
  </dgm:ptLst>
  <dgm:cxnLst>
    <dgm:cxn modelId="{C0441F09-8C9E-D64A-AD21-69B0F44C52B9}" srcId="{3A975AFD-1B8E-4E39-8C8B-23C5F10C24DA}" destId="{854574D9-D22E-E04A-9EDA-28A4DFFC8BE3}" srcOrd="3" destOrd="0" parTransId="{BD8A70B0-45EB-104F-A39E-50CC2920185C}" sibTransId="{722D1307-0B00-3E4D-ABE3-DD295F96F523}"/>
    <dgm:cxn modelId="{433F1F13-2B7A-A449-A9A9-CA903E938CFE}" type="presOf" srcId="{854574D9-D22E-E04A-9EDA-28A4DFFC8BE3}" destId="{6FDEA220-2E32-FD47-9650-271F509D1EA1}" srcOrd="1" destOrd="0" presId="urn:microsoft.com/office/officeart/2009/3/layout/HorizontalOrganizationChart"/>
    <dgm:cxn modelId="{5B0DEC28-65DD-0940-B8FE-8B2FEC063250}" type="presOf" srcId="{D49A5C73-8311-D64E-A81D-9562F00E66A2}" destId="{8EB1C457-F13C-F744-ACF6-B0CC1A5F7BCB}" srcOrd="1" destOrd="0" presId="urn:microsoft.com/office/officeart/2009/3/layout/HorizontalOrganizationChart"/>
    <dgm:cxn modelId="{453DFF2C-5842-0D46-BFE9-55BD643A502D}" type="presOf" srcId="{E0EE23D5-256F-4FC2-983D-F408E823E832}" destId="{960C06BE-B68B-C841-9C1E-A941E425719A}" srcOrd="1" destOrd="0" presId="urn:microsoft.com/office/officeart/2009/3/layout/HorizontalOrganizationChart"/>
    <dgm:cxn modelId="{AA988D47-D4EF-5244-BA5B-A3C399ED14E4}" type="presOf" srcId="{350BDF16-ABA6-454A-AF5A-15BFCA67F8EA}" destId="{E864C811-6197-AD4F-961F-5C254803B799}" srcOrd="1" destOrd="0" presId="urn:microsoft.com/office/officeart/2009/3/layout/HorizontalOrganizationChart"/>
    <dgm:cxn modelId="{17D07B4C-5BC9-F745-90AC-C77F4B164136}" type="presOf" srcId="{D49A5C73-8311-D64E-A81D-9562F00E66A2}" destId="{37BBA5AF-5F36-C745-908B-6D5497BC3C11}" srcOrd="0" destOrd="0" presId="urn:microsoft.com/office/officeart/2009/3/layout/HorizontalOrganizationChart"/>
    <dgm:cxn modelId="{7CA5F853-D979-45C5-BF9D-1861B204C103}" srcId="{3A975AFD-1B8E-4E39-8C8B-23C5F10C24DA}" destId="{350BDF16-ABA6-454A-AF5A-15BFCA67F8EA}" srcOrd="0" destOrd="0" parTransId="{A8CD0BC7-FC17-4478-B7BF-44A63451E7D6}" sibTransId="{19FE44DC-5C06-45E3-993D-E4578BBF6C40}"/>
    <dgm:cxn modelId="{AEA3C975-3032-294F-831D-2F6A55FE4077}" type="presOf" srcId="{350BDF16-ABA6-454A-AF5A-15BFCA67F8EA}" destId="{8BD830BA-1690-074D-A40C-041AF55F0674}" srcOrd="0" destOrd="0" presId="urn:microsoft.com/office/officeart/2009/3/layout/HorizontalOrganizationChart"/>
    <dgm:cxn modelId="{A74FF877-E028-4F7D-8E4A-90C9E0A1B318}" srcId="{3A975AFD-1B8E-4E39-8C8B-23C5F10C24DA}" destId="{E0EE23D5-256F-4FC2-983D-F408E823E832}" srcOrd="1" destOrd="0" parTransId="{26A1AF3B-A15E-4A6C-9666-D64D4C938531}" sibTransId="{2BD322D5-DFD1-4F49-91EE-26D0CB9CFE2E}"/>
    <dgm:cxn modelId="{FD4A529A-F23E-1840-A8D2-9A72ACD6E7E7}" type="presOf" srcId="{E0EE23D5-256F-4FC2-983D-F408E823E832}" destId="{9E431B55-9CD6-9A4C-9D2A-EE5D8BDE8704}" srcOrd="0" destOrd="0" presId="urn:microsoft.com/office/officeart/2009/3/layout/HorizontalOrganizationChart"/>
    <dgm:cxn modelId="{339835C8-DA4C-A847-BDA6-C334C7BD2E02}" type="presOf" srcId="{854574D9-D22E-E04A-9EDA-28A4DFFC8BE3}" destId="{4876F22B-48F7-7A43-9F75-EA9265627366}" srcOrd="0" destOrd="0" presId="urn:microsoft.com/office/officeart/2009/3/layout/HorizontalOrganizationChart"/>
    <dgm:cxn modelId="{52672FCD-600E-E848-8872-94AC9414968E}" srcId="{3A975AFD-1B8E-4E39-8C8B-23C5F10C24DA}" destId="{D49A5C73-8311-D64E-A81D-9562F00E66A2}" srcOrd="2" destOrd="0" parTransId="{B8DE1BF2-F196-2E4C-8BA9-D76559C960EB}" sibTransId="{2EF09095-5010-B44A-A7F6-8AADAA155827}"/>
    <dgm:cxn modelId="{78EAB8EC-A949-2549-8C27-ACA09C53A456}" type="presOf" srcId="{3A975AFD-1B8E-4E39-8C8B-23C5F10C24DA}" destId="{0248F239-1DCF-B246-845E-6BF2C59B10BB}" srcOrd="0" destOrd="0" presId="urn:microsoft.com/office/officeart/2009/3/layout/HorizontalOrganizationChart"/>
    <dgm:cxn modelId="{2B380C16-A58C-5341-AD31-2C3D38EA9512}" type="presParOf" srcId="{0248F239-1DCF-B246-845E-6BF2C59B10BB}" destId="{D2E922E0-AF56-E747-8085-14639FA3A1EB}" srcOrd="0" destOrd="0" presId="urn:microsoft.com/office/officeart/2009/3/layout/HorizontalOrganizationChart"/>
    <dgm:cxn modelId="{CCD1099A-4E9B-374A-B233-88A12AAB528F}" type="presParOf" srcId="{D2E922E0-AF56-E747-8085-14639FA3A1EB}" destId="{547748E0-9A03-F44A-91F4-6FAC37C3B109}" srcOrd="0" destOrd="0" presId="urn:microsoft.com/office/officeart/2009/3/layout/HorizontalOrganizationChart"/>
    <dgm:cxn modelId="{1B44A740-A794-A340-B02A-099448E69642}" type="presParOf" srcId="{547748E0-9A03-F44A-91F4-6FAC37C3B109}" destId="{8BD830BA-1690-074D-A40C-041AF55F0674}" srcOrd="0" destOrd="0" presId="urn:microsoft.com/office/officeart/2009/3/layout/HorizontalOrganizationChart"/>
    <dgm:cxn modelId="{C085E4CE-008C-E846-B3AB-465D04CC6AFB}" type="presParOf" srcId="{547748E0-9A03-F44A-91F4-6FAC37C3B109}" destId="{E864C811-6197-AD4F-961F-5C254803B799}" srcOrd="1" destOrd="0" presId="urn:microsoft.com/office/officeart/2009/3/layout/HorizontalOrganizationChart"/>
    <dgm:cxn modelId="{BA2E2065-BB95-0B4D-9F53-2D6EEB4D4EA8}" type="presParOf" srcId="{D2E922E0-AF56-E747-8085-14639FA3A1EB}" destId="{B6FE5C6D-B957-7840-B072-9411A136A9A9}" srcOrd="1" destOrd="0" presId="urn:microsoft.com/office/officeart/2009/3/layout/HorizontalOrganizationChart"/>
    <dgm:cxn modelId="{BBC8B891-9D96-1940-A0F0-66EE0F593496}" type="presParOf" srcId="{D2E922E0-AF56-E747-8085-14639FA3A1EB}" destId="{E0C1238F-9267-FE46-9780-B6D217AAA7E6}" srcOrd="2" destOrd="0" presId="urn:microsoft.com/office/officeart/2009/3/layout/HorizontalOrganizationChart"/>
    <dgm:cxn modelId="{58D9F619-ED94-A144-96CB-CF339949481C}" type="presParOf" srcId="{0248F239-1DCF-B246-845E-6BF2C59B10BB}" destId="{3001C0C6-65D2-234D-A4A5-ED79B3D61744}" srcOrd="1" destOrd="0" presId="urn:microsoft.com/office/officeart/2009/3/layout/HorizontalOrganizationChart"/>
    <dgm:cxn modelId="{38A61FAD-9F9A-1844-A05A-054AD433FCF7}" type="presParOf" srcId="{3001C0C6-65D2-234D-A4A5-ED79B3D61744}" destId="{46502331-B965-8241-9794-9B55511853EC}" srcOrd="0" destOrd="0" presId="urn:microsoft.com/office/officeart/2009/3/layout/HorizontalOrganizationChart"/>
    <dgm:cxn modelId="{6113E445-ED26-8047-B502-F45ED7E587DA}" type="presParOf" srcId="{46502331-B965-8241-9794-9B55511853EC}" destId="{9E431B55-9CD6-9A4C-9D2A-EE5D8BDE8704}" srcOrd="0" destOrd="0" presId="urn:microsoft.com/office/officeart/2009/3/layout/HorizontalOrganizationChart"/>
    <dgm:cxn modelId="{5C2B8258-3463-FE4D-89BD-1510DA91CC8E}" type="presParOf" srcId="{46502331-B965-8241-9794-9B55511853EC}" destId="{960C06BE-B68B-C841-9C1E-A941E425719A}" srcOrd="1" destOrd="0" presId="urn:microsoft.com/office/officeart/2009/3/layout/HorizontalOrganizationChart"/>
    <dgm:cxn modelId="{197F6BB8-41E7-E440-806F-6C09C783ADAC}" type="presParOf" srcId="{3001C0C6-65D2-234D-A4A5-ED79B3D61744}" destId="{C5866D93-E953-D645-83C0-62A8EDD56F93}" srcOrd="1" destOrd="0" presId="urn:microsoft.com/office/officeart/2009/3/layout/HorizontalOrganizationChart"/>
    <dgm:cxn modelId="{E383B8D8-99AB-8B4B-976D-8A697460A279}" type="presParOf" srcId="{3001C0C6-65D2-234D-A4A5-ED79B3D61744}" destId="{F8B4C777-5B5D-D94E-A885-263488504E52}" srcOrd="2" destOrd="0" presId="urn:microsoft.com/office/officeart/2009/3/layout/HorizontalOrganizationChart"/>
    <dgm:cxn modelId="{42453C41-E73E-AE49-BD02-2D4A69C63267}" type="presParOf" srcId="{0248F239-1DCF-B246-845E-6BF2C59B10BB}" destId="{656E6DBF-7B1F-994F-AEB1-B6EA14ED2341}" srcOrd="2" destOrd="0" presId="urn:microsoft.com/office/officeart/2009/3/layout/HorizontalOrganizationChart"/>
    <dgm:cxn modelId="{3793ED79-6AE5-D945-817A-CFBEBDEEB5A1}" type="presParOf" srcId="{656E6DBF-7B1F-994F-AEB1-B6EA14ED2341}" destId="{990A814E-596C-7044-AD6C-6CB21271C93B}" srcOrd="0" destOrd="0" presId="urn:microsoft.com/office/officeart/2009/3/layout/HorizontalOrganizationChart"/>
    <dgm:cxn modelId="{EAB42623-6FD3-6644-8A83-8398F7160950}" type="presParOf" srcId="{990A814E-596C-7044-AD6C-6CB21271C93B}" destId="{37BBA5AF-5F36-C745-908B-6D5497BC3C11}" srcOrd="0" destOrd="0" presId="urn:microsoft.com/office/officeart/2009/3/layout/HorizontalOrganizationChart"/>
    <dgm:cxn modelId="{5E5E5A2B-DF20-254A-8DA1-C7BC1B5BADF7}" type="presParOf" srcId="{990A814E-596C-7044-AD6C-6CB21271C93B}" destId="{8EB1C457-F13C-F744-ACF6-B0CC1A5F7BCB}" srcOrd="1" destOrd="0" presId="urn:microsoft.com/office/officeart/2009/3/layout/HorizontalOrganizationChart"/>
    <dgm:cxn modelId="{55D38790-6E80-6545-B871-B96053B43A6A}" type="presParOf" srcId="{656E6DBF-7B1F-994F-AEB1-B6EA14ED2341}" destId="{195108AE-A9E1-684F-90DA-AB3A6902A65F}" srcOrd="1" destOrd="0" presId="urn:microsoft.com/office/officeart/2009/3/layout/HorizontalOrganizationChart"/>
    <dgm:cxn modelId="{F15C1A8D-9EEB-D340-9B71-8DE8DE78802D}" type="presParOf" srcId="{656E6DBF-7B1F-994F-AEB1-B6EA14ED2341}" destId="{BE03B93D-B7A5-5543-B55E-8DBF621E7577}" srcOrd="2" destOrd="0" presId="urn:microsoft.com/office/officeart/2009/3/layout/HorizontalOrganizationChart"/>
    <dgm:cxn modelId="{0B5532CC-9AE6-484E-AB23-9290734A4D3C}" type="presParOf" srcId="{0248F239-1DCF-B246-845E-6BF2C59B10BB}" destId="{16DDFE5C-A0FE-4044-AD86-0EC89B27D098}" srcOrd="3" destOrd="0" presId="urn:microsoft.com/office/officeart/2009/3/layout/HorizontalOrganizationChart"/>
    <dgm:cxn modelId="{F4E17DE6-0C77-7B40-835A-A741133D37C0}" type="presParOf" srcId="{16DDFE5C-A0FE-4044-AD86-0EC89B27D098}" destId="{2ED0D2EB-9B8A-FB4C-9C87-62D2305A45AE}" srcOrd="0" destOrd="0" presId="urn:microsoft.com/office/officeart/2009/3/layout/HorizontalOrganizationChart"/>
    <dgm:cxn modelId="{7E0145CD-6B8D-3342-930A-A72F18EC12FF}" type="presParOf" srcId="{2ED0D2EB-9B8A-FB4C-9C87-62D2305A45AE}" destId="{4876F22B-48F7-7A43-9F75-EA9265627366}" srcOrd="0" destOrd="0" presId="urn:microsoft.com/office/officeart/2009/3/layout/HorizontalOrganizationChart"/>
    <dgm:cxn modelId="{D39093D5-579C-8245-9788-14B4FBC2DDF5}" type="presParOf" srcId="{2ED0D2EB-9B8A-FB4C-9C87-62D2305A45AE}" destId="{6FDEA220-2E32-FD47-9650-271F509D1EA1}" srcOrd="1" destOrd="0" presId="urn:microsoft.com/office/officeart/2009/3/layout/HorizontalOrganizationChart"/>
    <dgm:cxn modelId="{8C09831D-B5C1-DA49-BEB7-0250DF59C8C5}" type="presParOf" srcId="{16DDFE5C-A0FE-4044-AD86-0EC89B27D098}" destId="{09AB8CC9-3818-3F46-91C0-4E70773116A3}" srcOrd="1" destOrd="0" presId="urn:microsoft.com/office/officeart/2009/3/layout/HorizontalOrganizationChart"/>
    <dgm:cxn modelId="{A5BBFAAB-195D-BE4C-8637-8156DAD0C42B}" type="presParOf" srcId="{16DDFE5C-A0FE-4044-AD86-0EC89B27D098}" destId="{6B29AD3C-E48F-1B45-99DB-DAACF8C3532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DC622-0C64-4D4E-A601-ABB42D5984FD}">
      <dsp:nvSpPr>
        <dsp:cNvPr id="0" name=""/>
        <dsp:cNvSpPr/>
      </dsp:nvSpPr>
      <dsp:spPr>
        <a:xfrm rot="5400000">
          <a:off x="4391054" y="-1490558"/>
          <a:ext cx="1477458" cy="4828032"/>
        </a:xfrm>
        <a:prstGeom prst="round2Same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Address attributes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House Attributes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Price attributes</a:t>
          </a:r>
        </a:p>
      </dsp:txBody>
      <dsp:txXfrm rot="-5400000">
        <a:off x="2715767" y="256853"/>
        <a:ext cx="4755908" cy="1333210"/>
      </dsp:txXfrm>
    </dsp:sp>
    <dsp:sp modelId="{F513DFD4-700D-2A49-8D2C-E0D6500FCEDC}">
      <dsp:nvSpPr>
        <dsp:cNvPr id="0" name=""/>
        <dsp:cNvSpPr/>
      </dsp:nvSpPr>
      <dsp:spPr>
        <a:xfrm>
          <a:off x="0" y="46"/>
          <a:ext cx="2715768" cy="1846823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Zillow</a:t>
          </a:r>
        </a:p>
      </dsp:txBody>
      <dsp:txXfrm>
        <a:off x="90154" y="90200"/>
        <a:ext cx="2535460" cy="1666515"/>
      </dsp:txXfrm>
    </dsp:sp>
    <dsp:sp modelId="{8017D9DC-A280-2248-939A-E234638303D0}">
      <dsp:nvSpPr>
        <dsp:cNvPr id="0" name=""/>
        <dsp:cNvSpPr/>
      </dsp:nvSpPr>
      <dsp:spPr>
        <a:xfrm rot="5400000">
          <a:off x="4391054" y="448606"/>
          <a:ext cx="1477458" cy="4828032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Crime Rating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Employment Rating Attributes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Residential user Rating Attributes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 rot="-5400000">
        <a:off x="2715767" y="2196017"/>
        <a:ext cx="4755908" cy="1333210"/>
      </dsp:txXfrm>
    </dsp:sp>
    <dsp:sp modelId="{FBEA5C76-428B-EA4F-A447-074306F7715F}">
      <dsp:nvSpPr>
        <dsp:cNvPr id="0" name=""/>
        <dsp:cNvSpPr/>
      </dsp:nvSpPr>
      <dsp:spPr>
        <a:xfrm>
          <a:off x="0" y="1939210"/>
          <a:ext cx="2715768" cy="1846823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AreaVibes</a:t>
          </a:r>
        </a:p>
      </dsp:txBody>
      <dsp:txXfrm>
        <a:off x="90154" y="2029364"/>
        <a:ext cx="2535460" cy="1666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830BA-1690-074D-A40C-041AF55F0674}">
      <dsp:nvSpPr>
        <dsp:cNvPr id="0" name=""/>
        <dsp:cNvSpPr/>
      </dsp:nvSpPr>
      <dsp:spPr>
        <a:xfrm>
          <a:off x="493126" y="3730"/>
          <a:ext cx="3200394" cy="84640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Bot opens the website and locate required attributes</a:t>
          </a:r>
        </a:p>
      </dsp:txBody>
      <dsp:txXfrm>
        <a:off x="493126" y="3730"/>
        <a:ext cx="3200394" cy="846400"/>
      </dsp:txXfrm>
    </dsp:sp>
    <dsp:sp modelId="{9E431B55-9CD6-9A4C-9D2A-EE5D8BDE8704}">
      <dsp:nvSpPr>
        <dsp:cNvPr id="0" name=""/>
        <dsp:cNvSpPr/>
      </dsp:nvSpPr>
      <dsp:spPr>
        <a:xfrm>
          <a:off x="493126" y="1197016"/>
          <a:ext cx="3200394" cy="84640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Extract the required attributes for 40 houses per page</a:t>
          </a:r>
        </a:p>
      </dsp:txBody>
      <dsp:txXfrm>
        <a:off x="493126" y="1197016"/>
        <a:ext cx="3200394" cy="846400"/>
      </dsp:txXfrm>
    </dsp:sp>
    <dsp:sp modelId="{37BBA5AF-5F36-C745-908B-6D5497BC3C11}">
      <dsp:nvSpPr>
        <dsp:cNvPr id="0" name=""/>
        <dsp:cNvSpPr/>
      </dsp:nvSpPr>
      <dsp:spPr>
        <a:xfrm>
          <a:off x="493126" y="2390302"/>
          <a:ext cx="3200394" cy="84640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Repeat the process for new page until reaches last page</a:t>
          </a:r>
        </a:p>
      </dsp:txBody>
      <dsp:txXfrm>
        <a:off x="493126" y="2390302"/>
        <a:ext cx="3200394" cy="846400"/>
      </dsp:txXfrm>
    </dsp:sp>
    <dsp:sp modelId="{4876F22B-48F7-7A43-9F75-EA9265627366}">
      <dsp:nvSpPr>
        <dsp:cNvPr id="0" name=""/>
        <dsp:cNvSpPr/>
      </dsp:nvSpPr>
      <dsp:spPr>
        <a:xfrm>
          <a:off x="493126" y="3583589"/>
          <a:ext cx="3200394" cy="84640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Convert the gathered data into CSV </a:t>
          </a:r>
        </a:p>
      </dsp:txBody>
      <dsp:txXfrm>
        <a:off x="493126" y="3583589"/>
        <a:ext cx="3200394" cy="84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830BA-1690-074D-A40C-041AF55F0674}">
      <dsp:nvSpPr>
        <dsp:cNvPr id="0" name=""/>
        <dsp:cNvSpPr/>
      </dsp:nvSpPr>
      <dsp:spPr>
        <a:xfrm>
          <a:off x="493126" y="3730"/>
          <a:ext cx="3200394" cy="84640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of custom header to avoid html content blockage</a:t>
          </a:r>
        </a:p>
      </dsp:txBody>
      <dsp:txXfrm>
        <a:off x="493126" y="3730"/>
        <a:ext cx="3200394" cy="846400"/>
      </dsp:txXfrm>
    </dsp:sp>
    <dsp:sp modelId="{9E431B55-9CD6-9A4C-9D2A-EE5D8BDE8704}">
      <dsp:nvSpPr>
        <dsp:cNvPr id="0" name=""/>
        <dsp:cNvSpPr/>
      </dsp:nvSpPr>
      <dsp:spPr>
        <a:xfrm>
          <a:off x="493126" y="1197016"/>
          <a:ext cx="3200394" cy="84640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html tags to for the required attributes</a:t>
          </a: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93126" y="1197016"/>
        <a:ext cx="3200394" cy="846400"/>
      </dsp:txXfrm>
    </dsp:sp>
    <dsp:sp modelId="{37BBA5AF-5F36-C745-908B-6D5497BC3C11}">
      <dsp:nvSpPr>
        <dsp:cNvPr id="0" name=""/>
        <dsp:cNvSpPr/>
      </dsp:nvSpPr>
      <dsp:spPr>
        <a:xfrm>
          <a:off x="493126" y="2390302"/>
          <a:ext cx="3200394" cy="84640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 the tag’s content for all pages  of the location for required information</a:t>
          </a:r>
        </a:p>
      </dsp:txBody>
      <dsp:txXfrm>
        <a:off x="493126" y="2390302"/>
        <a:ext cx="3200394" cy="846400"/>
      </dsp:txXfrm>
    </dsp:sp>
    <dsp:sp modelId="{4876F22B-48F7-7A43-9F75-EA9265627366}">
      <dsp:nvSpPr>
        <dsp:cNvPr id="0" name=""/>
        <dsp:cNvSpPr/>
      </dsp:nvSpPr>
      <dsp:spPr>
        <a:xfrm>
          <a:off x="493126" y="3583589"/>
          <a:ext cx="3200394" cy="84640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Convert the gathered data into CSV </a:t>
          </a:r>
        </a:p>
      </dsp:txBody>
      <dsp:txXfrm>
        <a:off x="493126" y="3583589"/>
        <a:ext cx="3200394" cy="84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33" name="Google Shape;3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22" name="Google Shape;3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55" name="Google Shape;3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91" name="Google Shape;3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493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F81DF-EAE8-2849-B71C-E3E178DE3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205AE8F-0278-436C-9340-C10C11DA5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31DFF0A-718B-42E6-A135-9F2326CE0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215900" algn="l"/>
              </a:tabLst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225B538-2405-4EE2-9469-50808A87E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5EE98A0-5E34-490A-AEE8-009D7D623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30713"/>
            <a:ext cx="5029200" cy="4113212"/>
          </a:xfrm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80695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641507" y="2242335"/>
            <a:ext cx="394443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Real Estate Market Analysis 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6641507" y="3857459"/>
            <a:ext cx="498768" cy="498768"/>
          </a:xfrm>
          <a:prstGeom prst="ellipse">
            <a:avLst/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6796654" y="3953965"/>
            <a:ext cx="197221" cy="275535"/>
          </a:xfrm>
          <a:custGeom>
            <a:avLst/>
            <a:gdLst/>
            <a:ahLst/>
            <a:cxnLst/>
            <a:rect l="l" t="t" r="r" b="b"/>
            <a:pathLst>
              <a:path w="21486" h="21600" extrusionOk="0">
                <a:moveTo>
                  <a:pt x="10254" y="0"/>
                </a:moveTo>
                <a:cubicBezTo>
                  <a:pt x="6865" y="0"/>
                  <a:pt x="4106" y="1983"/>
                  <a:pt x="4106" y="4424"/>
                </a:cubicBezTo>
                <a:cubicBezTo>
                  <a:pt x="4106" y="6864"/>
                  <a:pt x="6865" y="8829"/>
                  <a:pt x="10254" y="8829"/>
                </a:cubicBezTo>
                <a:cubicBezTo>
                  <a:pt x="13645" y="8829"/>
                  <a:pt x="16376" y="6864"/>
                  <a:pt x="16376" y="4424"/>
                </a:cubicBezTo>
                <a:cubicBezTo>
                  <a:pt x="16376" y="1983"/>
                  <a:pt x="13645" y="0"/>
                  <a:pt x="10254" y="0"/>
                </a:cubicBezTo>
                <a:close/>
                <a:moveTo>
                  <a:pt x="6807" y="10069"/>
                </a:moveTo>
                <a:cubicBezTo>
                  <a:pt x="3903" y="10069"/>
                  <a:pt x="1437" y="11607"/>
                  <a:pt x="1071" y="13678"/>
                </a:cubicBezTo>
                <a:lnTo>
                  <a:pt x="17" y="19731"/>
                </a:lnTo>
                <a:cubicBezTo>
                  <a:pt x="-57" y="20153"/>
                  <a:pt x="112" y="20687"/>
                  <a:pt x="505" y="21008"/>
                </a:cubicBezTo>
                <a:cubicBezTo>
                  <a:pt x="897" y="21326"/>
                  <a:pt x="1458" y="21600"/>
                  <a:pt x="2049" y="21600"/>
                </a:cubicBezTo>
                <a:lnTo>
                  <a:pt x="19411" y="21600"/>
                </a:lnTo>
                <a:cubicBezTo>
                  <a:pt x="20003" y="21600"/>
                  <a:pt x="20589" y="21309"/>
                  <a:pt x="20980" y="20989"/>
                </a:cubicBezTo>
                <a:cubicBezTo>
                  <a:pt x="21373" y="20670"/>
                  <a:pt x="21543" y="20136"/>
                  <a:pt x="21469" y="19712"/>
                </a:cubicBezTo>
                <a:lnTo>
                  <a:pt x="20389" y="13678"/>
                </a:lnTo>
                <a:cubicBezTo>
                  <a:pt x="20023" y="11607"/>
                  <a:pt x="17583" y="10069"/>
                  <a:pt x="14678" y="10069"/>
                </a:cubicBezTo>
                <a:lnTo>
                  <a:pt x="6807" y="1006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7208122" y="3953965"/>
            <a:ext cx="955675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Group 10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8883927" y="3857459"/>
            <a:ext cx="498768" cy="498768"/>
          </a:xfrm>
          <a:prstGeom prst="ellipse">
            <a:avLst/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9481500" y="3953965"/>
            <a:ext cx="175461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Date ：</a:t>
            </a:r>
            <a:r>
              <a:rPr lang="en-US" dirty="0">
                <a:solidFill>
                  <a:srgbClr val="595959"/>
                </a:solidFill>
              </a:rPr>
              <a:t>09/03/2022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9024224" y="3995500"/>
            <a:ext cx="221941" cy="22194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726" y="17550"/>
                </a:moveTo>
                <a:cubicBezTo>
                  <a:pt x="4726" y="17922"/>
                  <a:pt x="5026" y="18225"/>
                  <a:pt x="5398" y="18225"/>
                </a:cubicBezTo>
                <a:lnTo>
                  <a:pt x="8774" y="18225"/>
                </a:lnTo>
                <a:cubicBezTo>
                  <a:pt x="9149" y="18225"/>
                  <a:pt x="9448" y="17922"/>
                  <a:pt x="9448" y="17550"/>
                </a:cubicBezTo>
                <a:cubicBezTo>
                  <a:pt x="9448" y="17177"/>
                  <a:pt x="9149" y="16874"/>
                  <a:pt x="8774" y="16874"/>
                </a:cubicBezTo>
                <a:lnTo>
                  <a:pt x="6433" y="16874"/>
                </a:lnTo>
                <a:cubicBezTo>
                  <a:pt x="6713" y="16514"/>
                  <a:pt x="7109" y="16099"/>
                  <a:pt x="7435" y="15760"/>
                </a:cubicBezTo>
                <a:cubicBezTo>
                  <a:pt x="8424" y="14722"/>
                  <a:pt x="9448" y="13647"/>
                  <a:pt x="9448" y="12488"/>
                </a:cubicBezTo>
                <a:cubicBezTo>
                  <a:pt x="9448" y="11185"/>
                  <a:pt x="8391" y="10125"/>
                  <a:pt x="7085" y="10125"/>
                </a:cubicBezTo>
                <a:cubicBezTo>
                  <a:pt x="5784" y="10125"/>
                  <a:pt x="4726" y="11185"/>
                  <a:pt x="4726" y="12488"/>
                </a:cubicBezTo>
                <a:cubicBezTo>
                  <a:pt x="4726" y="12860"/>
                  <a:pt x="5026" y="13163"/>
                  <a:pt x="5398" y="13163"/>
                </a:cubicBezTo>
                <a:cubicBezTo>
                  <a:pt x="5775" y="13163"/>
                  <a:pt x="6074" y="12860"/>
                  <a:pt x="6074" y="12488"/>
                </a:cubicBezTo>
                <a:cubicBezTo>
                  <a:pt x="6074" y="11927"/>
                  <a:pt x="6529" y="11476"/>
                  <a:pt x="7085" y="11476"/>
                </a:cubicBezTo>
                <a:cubicBezTo>
                  <a:pt x="7647" y="11476"/>
                  <a:pt x="8101" y="11927"/>
                  <a:pt x="8101" y="12488"/>
                </a:cubicBezTo>
                <a:cubicBezTo>
                  <a:pt x="8101" y="13107"/>
                  <a:pt x="7188" y="14059"/>
                  <a:pt x="6460" y="14827"/>
                </a:cubicBezTo>
                <a:cubicBezTo>
                  <a:pt x="5526" y="15799"/>
                  <a:pt x="4726" y="16640"/>
                  <a:pt x="4726" y="17550"/>
                </a:cubicBezTo>
                <a:cubicBezTo>
                  <a:pt x="4726" y="17550"/>
                  <a:pt x="4726" y="17550"/>
                  <a:pt x="4726" y="17550"/>
                </a:cubicBezTo>
                <a:close/>
                <a:moveTo>
                  <a:pt x="14511" y="16874"/>
                </a:moveTo>
                <a:cubicBezTo>
                  <a:pt x="13954" y="16874"/>
                  <a:pt x="13499" y="16419"/>
                  <a:pt x="13499" y="15862"/>
                </a:cubicBezTo>
                <a:cubicBezTo>
                  <a:pt x="13499" y="15489"/>
                  <a:pt x="13197" y="15186"/>
                  <a:pt x="12823" y="15186"/>
                </a:cubicBezTo>
                <a:cubicBezTo>
                  <a:pt x="12451" y="15186"/>
                  <a:pt x="12148" y="15489"/>
                  <a:pt x="12148" y="15862"/>
                </a:cubicBezTo>
                <a:cubicBezTo>
                  <a:pt x="12148" y="17163"/>
                  <a:pt x="13210" y="18225"/>
                  <a:pt x="14511" y="18225"/>
                </a:cubicBezTo>
                <a:cubicBezTo>
                  <a:pt x="15814" y="18225"/>
                  <a:pt x="16874" y="17163"/>
                  <a:pt x="16874" y="15862"/>
                </a:cubicBezTo>
                <a:cubicBezTo>
                  <a:pt x="16874" y="15200"/>
                  <a:pt x="16603" y="14603"/>
                  <a:pt x="16162" y="14175"/>
                </a:cubicBezTo>
                <a:cubicBezTo>
                  <a:pt x="16603" y="13746"/>
                  <a:pt x="16874" y="13146"/>
                  <a:pt x="16874" y="12488"/>
                </a:cubicBezTo>
                <a:cubicBezTo>
                  <a:pt x="16874" y="11185"/>
                  <a:pt x="15814" y="10125"/>
                  <a:pt x="14511" y="10125"/>
                </a:cubicBezTo>
                <a:cubicBezTo>
                  <a:pt x="13210" y="10125"/>
                  <a:pt x="12148" y="11185"/>
                  <a:pt x="12148" y="12488"/>
                </a:cubicBezTo>
                <a:cubicBezTo>
                  <a:pt x="12148" y="12860"/>
                  <a:pt x="12451" y="13163"/>
                  <a:pt x="12823" y="13163"/>
                </a:cubicBezTo>
                <a:cubicBezTo>
                  <a:pt x="13197" y="13163"/>
                  <a:pt x="13499" y="12860"/>
                  <a:pt x="13499" y="12488"/>
                </a:cubicBezTo>
                <a:cubicBezTo>
                  <a:pt x="13499" y="11927"/>
                  <a:pt x="13954" y="11476"/>
                  <a:pt x="14511" y="11476"/>
                </a:cubicBezTo>
                <a:cubicBezTo>
                  <a:pt x="15071" y="11476"/>
                  <a:pt x="15523" y="11927"/>
                  <a:pt x="15523" y="12488"/>
                </a:cubicBezTo>
                <a:cubicBezTo>
                  <a:pt x="15523" y="13044"/>
                  <a:pt x="15071" y="13499"/>
                  <a:pt x="14511" y="13499"/>
                </a:cubicBezTo>
                <a:cubicBezTo>
                  <a:pt x="14138" y="13499"/>
                  <a:pt x="13836" y="13802"/>
                  <a:pt x="13836" y="14175"/>
                </a:cubicBezTo>
                <a:cubicBezTo>
                  <a:pt x="13836" y="14547"/>
                  <a:pt x="14138" y="14850"/>
                  <a:pt x="14511" y="14850"/>
                </a:cubicBezTo>
                <a:cubicBezTo>
                  <a:pt x="15071" y="14850"/>
                  <a:pt x="15523" y="15302"/>
                  <a:pt x="15523" y="15862"/>
                </a:cubicBezTo>
                <a:cubicBezTo>
                  <a:pt x="15523" y="16419"/>
                  <a:pt x="15071" y="16874"/>
                  <a:pt x="14511" y="16874"/>
                </a:cubicBezTo>
                <a:cubicBezTo>
                  <a:pt x="14511" y="16874"/>
                  <a:pt x="14511" y="16874"/>
                  <a:pt x="14511" y="16874"/>
                </a:cubicBezTo>
                <a:close/>
                <a:moveTo>
                  <a:pt x="17550" y="4051"/>
                </a:moveTo>
                <a:cubicBezTo>
                  <a:pt x="17922" y="4051"/>
                  <a:pt x="18225" y="3747"/>
                  <a:pt x="18225" y="3375"/>
                </a:cubicBezTo>
                <a:lnTo>
                  <a:pt x="18225" y="677"/>
                </a:lnTo>
                <a:cubicBezTo>
                  <a:pt x="18225" y="304"/>
                  <a:pt x="17922" y="0"/>
                  <a:pt x="17550" y="0"/>
                </a:cubicBezTo>
                <a:cubicBezTo>
                  <a:pt x="17177" y="0"/>
                  <a:pt x="16874" y="304"/>
                  <a:pt x="16874" y="677"/>
                </a:cubicBezTo>
                <a:lnTo>
                  <a:pt x="16874" y="3375"/>
                </a:lnTo>
                <a:cubicBezTo>
                  <a:pt x="16874" y="3747"/>
                  <a:pt x="17177" y="4051"/>
                  <a:pt x="17550" y="4051"/>
                </a:cubicBezTo>
                <a:cubicBezTo>
                  <a:pt x="17550" y="4051"/>
                  <a:pt x="17550" y="4051"/>
                  <a:pt x="17550" y="4051"/>
                </a:cubicBezTo>
                <a:close/>
                <a:moveTo>
                  <a:pt x="14851" y="4051"/>
                </a:moveTo>
                <a:cubicBezTo>
                  <a:pt x="15223" y="4051"/>
                  <a:pt x="15523" y="3747"/>
                  <a:pt x="15523" y="3375"/>
                </a:cubicBezTo>
                <a:lnTo>
                  <a:pt x="15523" y="677"/>
                </a:lnTo>
                <a:cubicBezTo>
                  <a:pt x="15523" y="304"/>
                  <a:pt x="15223" y="0"/>
                  <a:pt x="14851" y="0"/>
                </a:cubicBezTo>
                <a:cubicBezTo>
                  <a:pt x="14475" y="0"/>
                  <a:pt x="14175" y="304"/>
                  <a:pt x="14175" y="677"/>
                </a:cubicBezTo>
                <a:lnTo>
                  <a:pt x="14175" y="3375"/>
                </a:lnTo>
                <a:cubicBezTo>
                  <a:pt x="14175" y="3747"/>
                  <a:pt x="14475" y="4051"/>
                  <a:pt x="14851" y="4051"/>
                </a:cubicBezTo>
                <a:cubicBezTo>
                  <a:pt x="14851" y="4051"/>
                  <a:pt x="14851" y="4051"/>
                  <a:pt x="14851" y="4051"/>
                </a:cubicBezTo>
                <a:close/>
                <a:moveTo>
                  <a:pt x="12148" y="4051"/>
                </a:moveTo>
                <a:cubicBezTo>
                  <a:pt x="12524" y="4051"/>
                  <a:pt x="12823" y="3747"/>
                  <a:pt x="12823" y="3375"/>
                </a:cubicBezTo>
                <a:lnTo>
                  <a:pt x="12823" y="677"/>
                </a:lnTo>
                <a:cubicBezTo>
                  <a:pt x="12823" y="304"/>
                  <a:pt x="12524" y="0"/>
                  <a:pt x="12148" y="0"/>
                </a:cubicBezTo>
                <a:cubicBezTo>
                  <a:pt x="11776" y="0"/>
                  <a:pt x="11476" y="304"/>
                  <a:pt x="11476" y="677"/>
                </a:cubicBezTo>
                <a:lnTo>
                  <a:pt x="11476" y="3375"/>
                </a:lnTo>
                <a:cubicBezTo>
                  <a:pt x="11476" y="3747"/>
                  <a:pt x="11776" y="4051"/>
                  <a:pt x="12148" y="4051"/>
                </a:cubicBezTo>
                <a:cubicBezTo>
                  <a:pt x="12148" y="4051"/>
                  <a:pt x="12148" y="4051"/>
                  <a:pt x="12148" y="4051"/>
                </a:cubicBezTo>
                <a:close/>
                <a:moveTo>
                  <a:pt x="9448" y="4051"/>
                </a:moveTo>
                <a:cubicBezTo>
                  <a:pt x="9821" y="4051"/>
                  <a:pt x="10124" y="3747"/>
                  <a:pt x="10124" y="3375"/>
                </a:cubicBezTo>
                <a:lnTo>
                  <a:pt x="10124" y="677"/>
                </a:lnTo>
                <a:cubicBezTo>
                  <a:pt x="10124" y="304"/>
                  <a:pt x="9821" y="0"/>
                  <a:pt x="9448" y="0"/>
                </a:cubicBezTo>
                <a:cubicBezTo>
                  <a:pt x="9076" y="0"/>
                  <a:pt x="8774" y="304"/>
                  <a:pt x="8774" y="677"/>
                </a:cubicBezTo>
                <a:lnTo>
                  <a:pt x="8774" y="3375"/>
                </a:lnTo>
                <a:cubicBezTo>
                  <a:pt x="8774" y="3747"/>
                  <a:pt x="9076" y="4051"/>
                  <a:pt x="9448" y="4051"/>
                </a:cubicBezTo>
                <a:cubicBezTo>
                  <a:pt x="9448" y="4051"/>
                  <a:pt x="9448" y="4051"/>
                  <a:pt x="9448" y="4051"/>
                </a:cubicBezTo>
                <a:close/>
                <a:moveTo>
                  <a:pt x="6750" y="4051"/>
                </a:moveTo>
                <a:cubicBezTo>
                  <a:pt x="7123" y="4051"/>
                  <a:pt x="7426" y="3747"/>
                  <a:pt x="7426" y="3375"/>
                </a:cubicBezTo>
                <a:lnTo>
                  <a:pt x="7426" y="677"/>
                </a:lnTo>
                <a:cubicBezTo>
                  <a:pt x="7426" y="304"/>
                  <a:pt x="7123" y="0"/>
                  <a:pt x="6750" y="0"/>
                </a:cubicBezTo>
                <a:cubicBezTo>
                  <a:pt x="6377" y="0"/>
                  <a:pt x="6074" y="304"/>
                  <a:pt x="6074" y="677"/>
                </a:cubicBezTo>
                <a:lnTo>
                  <a:pt x="6074" y="3375"/>
                </a:lnTo>
                <a:cubicBezTo>
                  <a:pt x="6074" y="3747"/>
                  <a:pt x="6377" y="4051"/>
                  <a:pt x="6750" y="4051"/>
                </a:cubicBezTo>
                <a:cubicBezTo>
                  <a:pt x="6750" y="4051"/>
                  <a:pt x="6750" y="4051"/>
                  <a:pt x="6750" y="4051"/>
                </a:cubicBezTo>
                <a:close/>
                <a:moveTo>
                  <a:pt x="4051" y="4051"/>
                </a:moveTo>
                <a:cubicBezTo>
                  <a:pt x="4423" y="4051"/>
                  <a:pt x="4726" y="3747"/>
                  <a:pt x="4726" y="3375"/>
                </a:cubicBezTo>
                <a:lnTo>
                  <a:pt x="4726" y="677"/>
                </a:lnTo>
                <a:cubicBezTo>
                  <a:pt x="4726" y="304"/>
                  <a:pt x="4423" y="0"/>
                  <a:pt x="4051" y="0"/>
                </a:cubicBezTo>
                <a:cubicBezTo>
                  <a:pt x="3678" y="0"/>
                  <a:pt x="3375" y="304"/>
                  <a:pt x="3375" y="677"/>
                </a:cubicBezTo>
                <a:lnTo>
                  <a:pt x="3375" y="3375"/>
                </a:lnTo>
                <a:cubicBezTo>
                  <a:pt x="3375" y="3747"/>
                  <a:pt x="3678" y="4051"/>
                  <a:pt x="4051" y="4051"/>
                </a:cubicBezTo>
                <a:cubicBezTo>
                  <a:pt x="4051" y="4051"/>
                  <a:pt x="4051" y="4051"/>
                  <a:pt x="4051" y="4051"/>
                </a:cubicBezTo>
                <a:close/>
                <a:moveTo>
                  <a:pt x="20249" y="19572"/>
                </a:moveTo>
                <a:cubicBezTo>
                  <a:pt x="20249" y="19946"/>
                  <a:pt x="19945" y="20248"/>
                  <a:pt x="19574" y="20248"/>
                </a:cubicBezTo>
                <a:lnTo>
                  <a:pt x="2024" y="20248"/>
                </a:lnTo>
                <a:cubicBezTo>
                  <a:pt x="1651" y="20248"/>
                  <a:pt x="1352" y="19946"/>
                  <a:pt x="1352" y="19572"/>
                </a:cubicBezTo>
                <a:lnTo>
                  <a:pt x="1352" y="8101"/>
                </a:lnTo>
                <a:lnTo>
                  <a:pt x="20249" y="8101"/>
                </a:lnTo>
                <a:cubicBezTo>
                  <a:pt x="20249" y="8101"/>
                  <a:pt x="20249" y="19572"/>
                  <a:pt x="20249" y="19572"/>
                </a:cubicBezTo>
                <a:close/>
                <a:moveTo>
                  <a:pt x="19574" y="1352"/>
                </a:moveTo>
                <a:cubicBezTo>
                  <a:pt x="19201" y="1352"/>
                  <a:pt x="18898" y="1651"/>
                  <a:pt x="18898" y="2023"/>
                </a:cubicBezTo>
                <a:cubicBezTo>
                  <a:pt x="18898" y="2400"/>
                  <a:pt x="19201" y="2700"/>
                  <a:pt x="19574" y="2700"/>
                </a:cubicBezTo>
                <a:cubicBezTo>
                  <a:pt x="19945" y="2700"/>
                  <a:pt x="20249" y="3003"/>
                  <a:pt x="20249" y="3375"/>
                </a:cubicBezTo>
                <a:lnTo>
                  <a:pt x="20249" y="6750"/>
                </a:lnTo>
                <a:lnTo>
                  <a:pt x="1352" y="6750"/>
                </a:lnTo>
                <a:lnTo>
                  <a:pt x="1352" y="3375"/>
                </a:lnTo>
                <a:cubicBezTo>
                  <a:pt x="1352" y="3003"/>
                  <a:pt x="1651" y="2700"/>
                  <a:pt x="2024" y="2700"/>
                </a:cubicBezTo>
                <a:cubicBezTo>
                  <a:pt x="2399" y="2700"/>
                  <a:pt x="2699" y="2400"/>
                  <a:pt x="2699" y="2023"/>
                </a:cubicBezTo>
                <a:cubicBezTo>
                  <a:pt x="2699" y="1651"/>
                  <a:pt x="2399" y="1352"/>
                  <a:pt x="2024" y="1352"/>
                </a:cubicBezTo>
                <a:cubicBezTo>
                  <a:pt x="910" y="1352"/>
                  <a:pt x="0" y="2258"/>
                  <a:pt x="0" y="3375"/>
                </a:cubicBezTo>
                <a:lnTo>
                  <a:pt x="0" y="19572"/>
                </a:lnTo>
                <a:cubicBezTo>
                  <a:pt x="0" y="20690"/>
                  <a:pt x="910" y="21600"/>
                  <a:pt x="2024" y="21600"/>
                </a:cubicBezTo>
                <a:lnTo>
                  <a:pt x="19574" y="21600"/>
                </a:lnTo>
                <a:cubicBezTo>
                  <a:pt x="20690" y="21600"/>
                  <a:pt x="21600" y="20690"/>
                  <a:pt x="21600" y="19572"/>
                </a:cubicBezTo>
                <a:lnTo>
                  <a:pt x="21600" y="3375"/>
                </a:lnTo>
                <a:cubicBezTo>
                  <a:pt x="21600" y="2258"/>
                  <a:pt x="20690" y="1352"/>
                  <a:pt x="19574" y="1352"/>
                </a:cubicBezTo>
                <a:cubicBezTo>
                  <a:pt x="19574" y="1352"/>
                  <a:pt x="19574" y="1352"/>
                  <a:pt x="19574" y="13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raphic 9" descr="City">
            <a:extLst>
              <a:ext uri="{FF2B5EF4-FFF2-40B4-BE49-F238E27FC236}">
                <a16:creationId xmlns:a16="http://schemas.microsoft.com/office/drawing/2014/main" id="{FC9CEB11-824E-0E40-A60D-99F845FE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7155" y="702630"/>
            <a:ext cx="5054156" cy="505415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4306280" y="282427"/>
            <a:ext cx="463931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Home Types in BAY AREA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2025373" y="2686522"/>
            <a:ext cx="10972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工作概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6000547" y="1639302"/>
            <a:ext cx="318462" cy="458273"/>
          </a:xfrm>
          <a:custGeom>
            <a:avLst/>
            <a:gdLst/>
            <a:ahLst/>
            <a:cxnLst/>
            <a:rect l="l" t="t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98;p6">
            <a:extLst>
              <a:ext uri="{FF2B5EF4-FFF2-40B4-BE49-F238E27FC236}">
                <a16:creationId xmlns:a16="http://schemas.microsoft.com/office/drawing/2014/main" id="{5A33341A-BDDD-8340-BA93-11E38D8CD1E1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43600" y="1703037"/>
            <a:ext cx="6848400" cy="41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CE79F7-C6BA-6A41-A8A9-B4509B6C7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78" y="1639302"/>
            <a:ext cx="3530044" cy="424801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3680892" y="472093"/>
            <a:ext cx="463931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Price of Each House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025373" y="2686522"/>
            <a:ext cx="10972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工作概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6000547" y="1639302"/>
            <a:ext cx="318462" cy="458273"/>
          </a:xfrm>
          <a:custGeom>
            <a:avLst/>
            <a:gdLst/>
            <a:ahLst/>
            <a:cxnLst/>
            <a:rect l="l" t="t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 b="1693"/>
          <a:stretch/>
        </p:blipFill>
        <p:spPr>
          <a:xfrm>
            <a:off x="1457325" y="1585951"/>
            <a:ext cx="8234363" cy="483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3999354" y="369484"/>
            <a:ext cx="463931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Price of 3 bed 2 Bath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025373" y="2686522"/>
            <a:ext cx="10972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工作概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6000547" y="1639302"/>
            <a:ext cx="318462" cy="458273"/>
          </a:xfrm>
          <a:custGeom>
            <a:avLst/>
            <a:gdLst/>
            <a:ahLst/>
            <a:cxnLst/>
            <a:rect l="l" t="t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020" y="1333336"/>
            <a:ext cx="8018780" cy="46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493509" y="239736"/>
            <a:ext cx="11014075" cy="105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2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3 Bed 2 Bath for Each City</a:t>
            </a:r>
            <a:br>
              <a:rPr lang="en-US" dirty="0"/>
            </a:br>
            <a:endParaRPr dirty="0"/>
          </a:p>
        </p:txBody>
      </p:sp>
      <p:sp>
        <p:nvSpPr>
          <p:cNvPr id="232" name="Google Shape;232;p9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2025373" y="2686522"/>
            <a:ext cx="10972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工作概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6000547" y="1639302"/>
            <a:ext cx="318462" cy="458273"/>
          </a:xfrm>
          <a:custGeom>
            <a:avLst/>
            <a:gdLst/>
            <a:ahLst/>
            <a:cxnLst/>
            <a:rect l="l" t="t" r="r" b="b"/>
            <a:pathLst>
              <a:path w="21584" h="21600" extrusionOk="0">
                <a:moveTo>
                  <a:pt x="10807" y="0"/>
                </a:moveTo>
                <a:cubicBezTo>
                  <a:pt x="4853" y="0"/>
                  <a:pt x="0" y="3353"/>
                  <a:pt x="0" y="7494"/>
                </a:cubicBezTo>
                <a:cubicBezTo>
                  <a:pt x="0" y="9576"/>
                  <a:pt x="989" y="10803"/>
                  <a:pt x="1858" y="11866"/>
                </a:cubicBezTo>
                <a:cubicBezTo>
                  <a:pt x="2615" y="12795"/>
                  <a:pt x="3351" y="13658"/>
                  <a:pt x="3592" y="15247"/>
                </a:cubicBezTo>
                <a:cubicBezTo>
                  <a:pt x="3657" y="16188"/>
                  <a:pt x="4748" y="16927"/>
                  <a:pt x="6100" y="16927"/>
                </a:cubicBezTo>
                <a:lnTo>
                  <a:pt x="15483" y="16927"/>
                </a:lnTo>
                <a:cubicBezTo>
                  <a:pt x="16386" y="16938"/>
                  <a:pt x="17230" y="16614"/>
                  <a:pt x="17682" y="16087"/>
                </a:cubicBezTo>
                <a:cubicBezTo>
                  <a:pt x="17971" y="15751"/>
                  <a:pt x="18021" y="15365"/>
                  <a:pt x="18053" y="15096"/>
                </a:cubicBezTo>
                <a:cubicBezTo>
                  <a:pt x="18053" y="15063"/>
                  <a:pt x="18084" y="15032"/>
                  <a:pt x="18084" y="15010"/>
                </a:cubicBezTo>
                <a:cubicBezTo>
                  <a:pt x="18356" y="13589"/>
                  <a:pt x="19048" y="12761"/>
                  <a:pt x="19757" y="11888"/>
                </a:cubicBezTo>
                <a:cubicBezTo>
                  <a:pt x="20626" y="10823"/>
                  <a:pt x="21584" y="9598"/>
                  <a:pt x="21584" y="7516"/>
                </a:cubicBezTo>
                <a:cubicBezTo>
                  <a:pt x="21600" y="3352"/>
                  <a:pt x="16762" y="0"/>
                  <a:pt x="10807" y="0"/>
                </a:cubicBezTo>
                <a:close/>
                <a:moveTo>
                  <a:pt x="10807" y="1120"/>
                </a:moveTo>
                <a:cubicBezTo>
                  <a:pt x="15877" y="1120"/>
                  <a:pt x="20004" y="3969"/>
                  <a:pt x="20004" y="7494"/>
                </a:cubicBezTo>
                <a:cubicBezTo>
                  <a:pt x="20004" y="10864"/>
                  <a:pt x="17167" y="11357"/>
                  <a:pt x="16474" y="14838"/>
                </a:cubicBezTo>
                <a:cubicBezTo>
                  <a:pt x="16442" y="15028"/>
                  <a:pt x="16417" y="15338"/>
                  <a:pt x="16288" y="15505"/>
                </a:cubicBezTo>
                <a:cubicBezTo>
                  <a:pt x="16130" y="15696"/>
                  <a:pt x="15853" y="15807"/>
                  <a:pt x="15514" y="15807"/>
                </a:cubicBezTo>
                <a:lnTo>
                  <a:pt x="6100" y="15807"/>
                </a:lnTo>
                <a:cubicBezTo>
                  <a:pt x="5586" y="15807"/>
                  <a:pt x="5202" y="15530"/>
                  <a:pt x="5202" y="15182"/>
                </a:cubicBezTo>
                <a:cubicBezTo>
                  <a:pt x="4638" y="11389"/>
                  <a:pt x="1610" y="10986"/>
                  <a:pt x="1610" y="7516"/>
                </a:cubicBezTo>
                <a:cubicBezTo>
                  <a:pt x="1610" y="3979"/>
                  <a:pt x="5738" y="1120"/>
                  <a:pt x="10807" y="1120"/>
                </a:cubicBezTo>
                <a:close/>
                <a:moveTo>
                  <a:pt x="15081" y="2757"/>
                </a:moveTo>
                <a:cubicBezTo>
                  <a:pt x="15028" y="2748"/>
                  <a:pt x="14945" y="2794"/>
                  <a:pt x="14833" y="2929"/>
                </a:cubicBezTo>
                <a:cubicBezTo>
                  <a:pt x="14334" y="3533"/>
                  <a:pt x="13530" y="4032"/>
                  <a:pt x="12758" y="4458"/>
                </a:cubicBezTo>
                <a:cubicBezTo>
                  <a:pt x="11519" y="5129"/>
                  <a:pt x="10241" y="5751"/>
                  <a:pt x="9228" y="6590"/>
                </a:cubicBezTo>
                <a:cubicBezTo>
                  <a:pt x="7941" y="7676"/>
                  <a:pt x="7658" y="9199"/>
                  <a:pt x="8237" y="10531"/>
                </a:cubicBezTo>
                <a:cubicBezTo>
                  <a:pt x="8366" y="10821"/>
                  <a:pt x="8571" y="10822"/>
                  <a:pt x="8733" y="10531"/>
                </a:cubicBezTo>
                <a:cubicBezTo>
                  <a:pt x="9086" y="9827"/>
                  <a:pt x="9649" y="9142"/>
                  <a:pt x="10343" y="8571"/>
                </a:cubicBezTo>
                <a:cubicBezTo>
                  <a:pt x="11630" y="7497"/>
                  <a:pt x="13246" y="6605"/>
                  <a:pt x="14245" y="5362"/>
                </a:cubicBezTo>
                <a:cubicBezTo>
                  <a:pt x="14808" y="4658"/>
                  <a:pt x="15061" y="3822"/>
                  <a:pt x="15143" y="2993"/>
                </a:cubicBezTo>
                <a:cubicBezTo>
                  <a:pt x="15159" y="2837"/>
                  <a:pt x="15133" y="2765"/>
                  <a:pt x="15081" y="2757"/>
                </a:cubicBezTo>
                <a:close/>
                <a:moveTo>
                  <a:pt x="15576" y="5513"/>
                </a:moveTo>
                <a:cubicBezTo>
                  <a:pt x="15504" y="5512"/>
                  <a:pt x="15402" y="5583"/>
                  <a:pt x="15328" y="5728"/>
                </a:cubicBezTo>
                <a:cubicBezTo>
                  <a:pt x="14574" y="7206"/>
                  <a:pt x="12644" y="8217"/>
                  <a:pt x="11148" y="9346"/>
                </a:cubicBezTo>
                <a:cubicBezTo>
                  <a:pt x="10326" y="9962"/>
                  <a:pt x="9768" y="10736"/>
                  <a:pt x="9414" y="11565"/>
                </a:cubicBezTo>
                <a:cubicBezTo>
                  <a:pt x="8964" y="12460"/>
                  <a:pt x="8819" y="13445"/>
                  <a:pt x="9011" y="14407"/>
                </a:cubicBezTo>
                <a:cubicBezTo>
                  <a:pt x="9091" y="14766"/>
                  <a:pt x="9866" y="14604"/>
                  <a:pt x="9785" y="14256"/>
                </a:cubicBezTo>
                <a:cubicBezTo>
                  <a:pt x="9625" y="13484"/>
                  <a:pt x="9711" y="12723"/>
                  <a:pt x="10033" y="11995"/>
                </a:cubicBezTo>
                <a:cubicBezTo>
                  <a:pt x="10934" y="11446"/>
                  <a:pt x="12211" y="11154"/>
                  <a:pt x="13161" y="10638"/>
                </a:cubicBezTo>
                <a:cubicBezTo>
                  <a:pt x="14659" y="9832"/>
                  <a:pt x="15692" y="8804"/>
                  <a:pt x="15855" y="7473"/>
                </a:cubicBezTo>
                <a:cubicBezTo>
                  <a:pt x="15953" y="6901"/>
                  <a:pt x="15893" y="6310"/>
                  <a:pt x="15731" y="5728"/>
                </a:cubicBezTo>
                <a:cubicBezTo>
                  <a:pt x="15691" y="5577"/>
                  <a:pt x="15648" y="5514"/>
                  <a:pt x="15576" y="5513"/>
                </a:cubicBezTo>
                <a:close/>
                <a:moveTo>
                  <a:pt x="6472" y="17917"/>
                </a:moveTo>
                <a:cubicBezTo>
                  <a:pt x="5650" y="17917"/>
                  <a:pt x="4955" y="18287"/>
                  <a:pt x="4955" y="18736"/>
                </a:cubicBezTo>
                <a:cubicBezTo>
                  <a:pt x="4955" y="19183"/>
                  <a:pt x="5634" y="19533"/>
                  <a:pt x="6472" y="19533"/>
                </a:cubicBezTo>
                <a:lnTo>
                  <a:pt x="15421" y="19533"/>
                </a:lnTo>
                <a:cubicBezTo>
                  <a:pt x="16243" y="19533"/>
                  <a:pt x="16908" y="19183"/>
                  <a:pt x="16908" y="18736"/>
                </a:cubicBezTo>
                <a:cubicBezTo>
                  <a:pt x="16908" y="18276"/>
                  <a:pt x="16243" y="17917"/>
                  <a:pt x="15421" y="17917"/>
                </a:cubicBezTo>
                <a:lnTo>
                  <a:pt x="6472" y="17917"/>
                </a:lnTo>
                <a:close/>
                <a:moveTo>
                  <a:pt x="6472" y="19985"/>
                </a:moveTo>
                <a:cubicBezTo>
                  <a:pt x="5650" y="19985"/>
                  <a:pt x="4955" y="20355"/>
                  <a:pt x="4955" y="20803"/>
                </a:cubicBezTo>
                <a:cubicBezTo>
                  <a:pt x="4955" y="21251"/>
                  <a:pt x="5634" y="21600"/>
                  <a:pt x="6472" y="21600"/>
                </a:cubicBezTo>
                <a:lnTo>
                  <a:pt x="15421" y="21600"/>
                </a:lnTo>
                <a:cubicBezTo>
                  <a:pt x="16243" y="21600"/>
                  <a:pt x="16908" y="21251"/>
                  <a:pt x="16908" y="20803"/>
                </a:cubicBezTo>
                <a:cubicBezTo>
                  <a:pt x="16908" y="20355"/>
                  <a:pt x="16243" y="19985"/>
                  <a:pt x="15421" y="19985"/>
                </a:cubicBezTo>
                <a:lnTo>
                  <a:pt x="6472" y="199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608" y="1228936"/>
            <a:ext cx="11449592" cy="440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>
            <a:spLocks noGrp="1"/>
          </p:cNvSpPr>
          <p:nvPr>
            <p:ph type="body" idx="4294967295"/>
          </p:nvPr>
        </p:nvSpPr>
        <p:spPr>
          <a:xfrm>
            <a:off x="0" y="2057400"/>
            <a:ext cx="3931920" cy="381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762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45" name="Google Shape;245;p10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2025373" y="2686522"/>
            <a:ext cx="109728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工作概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B7DE6-EFBB-1340-88D7-907BED25817E}"/>
              </a:ext>
            </a:extLst>
          </p:cNvPr>
          <p:cNvSpPr txBox="1"/>
          <p:nvPr/>
        </p:nvSpPr>
        <p:spPr>
          <a:xfrm>
            <a:off x="2346363" y="1261792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Impact of Crime, Schools and 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72C29-EBF1-3542-BAB4-17B1ABBE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3" y="2445948"/>
            <a:ext cx="3743186" cy="283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82C753-A854-924C-B2BB-EE4DEE6F7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936" y="2372309"/>
            <a:ext cx="4025886" cy="2909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2311BE-6EF5-F246-8973-76FBB7908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821" y="2372310"/>
            <a:ext cx="4333179" cy="290929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1796264" y="444103"/>
            <a:ext cx="87270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City With A+ category in Crime, Schools and Employment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854710" y="1493693"/>
            <a:ext cx="173609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Safety City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092" y="1909346"/>
            <a:ext cx="3012440" cy="37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8482" y="1909346"/>
            <a:ext cx="2409825" cy="369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/>
          <p:nvPr/>
        </p:nvSpPr>
        <p:spPr>
          <a:xfrm>
            <a:off x="7663497" y="1541046"/>
            <a:ext cx="368871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Highest Employment Rating City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605DC-657E-FB49-AD31-E032C3D13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47" y="1410029"/>
            <a:ext cx="3091278" cy="429344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293091" y="2128507"/>
            <a:ext cx="9513455" cy="3463635"/>
          </a:xfrm>
          <a:prstGeom prst="rect">
            <a:avLst/>
          </a:prstGeom>
          <a:solidFill>
            <a:srgbClr val="9DC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2230558" y="3552791"/>
            <a:ext cx="118814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2200058" y="3554783"/>
            <a:ext cx="1209457" cy="1209457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4062750" y="3212360"/>
            <a:ext cx="6419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Predictive Analysis</a:t>
            </a:r>
            <a:endParaRPr sz="5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4387272" y="4228313"/>
            <a:ext cx="5458692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722725" y="2470930"/>
            <a:ext cx="255943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668709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2120326" y="2525844"/>
            <a:ext cx="171920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Path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13"/>
          <p:cNvCxnSpPr/>
          <p:nvPr/>
        </p:nvCxnSpPr>
        <p:spPr>
          <a:xfrm>
            <a:off x="5949315" y="829945"/>
            <a:ext cx="15240" cy="469773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1" name="Google Shape;291;p13"/>
          <p:cNvSpPr/>
          <p:nvPr/>
        </p:nvSpPr>
        <p:spPr>
          <a:xfrm>
            <a:off x="5815273" y="1326458"/>
            <a:ext cx="286327" cy="286327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5821391" y="2265182"/>
            <a:ext cx="286327" cy="286327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5815273" y="3152102"/>
            <a:ext cx="286327" cy="286327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6457200" y="1208011"/>
            <a:ext cx="4151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encoding 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6468915" y="2174916"/>
            <a:ext cx="31012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Dummy Variables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"/>
          <p:cNvSpPr txBox="1"/>
          <p:nvPr/>
        </p:nvSpPr>
        <p:spPr>
          <a:xfrm>
            <a:off x="6457200" y="3033655"/>
            <a:ext cx="42978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the best Model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5815273" y="4016132"/>
            <a:ext cx="286327" cy="286327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 txBox="1"/>
          <p:nvPr/>
        </p:nvSpPr>
        <p:spPr>
          <a:xfrm>
            <a:off x="6457200" y="3899590"/>
            <a:ext cx="284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</a:rPr>
              <a:t>Prediction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2;p13">
            <a:extLst>
              <a:ext uri="{FF2B5EF4-FFF2-40B4-BE49-F238E27FC236}">
                <a16:creationId xmlns:a16="http://schemas.microsoft.com/office/drawing/2014/main" id="{60D222C7-F5E9-4245-87CF-4F0F3EC53325}"/>
              </a:ext>
            </a:extLst>
          </p:cNvPr>
          <p:cNvSpPr/>
          <p:nvPr/>
        </p:nvSpPr>
        <p:spPr>
          <a:xfrm>
            <a:off x="5821391" y="4873976"/>
            <a:ext cx="286327" cy="286327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98;p13">
            <a:extLst>
              <a:ext uri="{FF2B5EF4-FFF2-40B4-BE49-F238E27FC236}">
                <a16:creationId xmlns:a16="http://schemas.microsoft.com/office/drawing/2014/main" id="{A2D1E637-1E71-7A4F-94B0-3E53F81F8058}"/>
              </a:ext>
            </a:extLst>
          </p:cNvPr>
          <p:cNvSpPr txBox="1"/>
          <p:nvPr/>
        </p:nvSpPr>
        <p:spPr>
          <a:xfrm>
            <a:off x="6468915" y="4765545"/>
            <a:ext cx="2844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</a:rPr>
              <a:t>Evaluation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637310" y="368194"/>
            <a:ext cx="348869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encoding the data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700" y="1855470"/>
            <a:ext cx="9113520" cy="2289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9" name="Google Shape;30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9698" y="1878330"/>
            <a:ext cx="1875155" cy="2266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315" name="Google Shape;315;p15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4416095" y="414929"/>
            <a:ext cx="27889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Dummy Variables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9780" y="1614805"/>
            <a:ext cx="7087235" cy="362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/>
          <p:nvPr/>
        </p:nvSpPr>
        <p:spPr>
          <a:xfrm>
            <a:off x="211854" y="9237"/>
            <a:ext cx="22074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211854" y="9237"/>
            <a:ext cx="5144655" cy="6867237"/>
          </a:xfrm>
          <a:custGeom>
            <a:avLst/>
            <a:gdLst/>
            <a:ahLst/>
            <a:cxnLst/>
            <a:rect l="l" t="t" r="r" b="b"/>
            <a:pathLst>
              <a:path w="5144655" h="6867237" extrusionOk="0">
                <a:moveTo>
                  <a:pt x="1985819" y="0"/>
                </a:moveTo>
                <a:lnTo>
                  <a:pt x="5144655" y="0"/>
                </a:lnTo>
                <a:lnTo>
                  <a:pt x="2817092" y="6867237"/>
                </a:lnTo>
                <a:lnTo>
                  <a:pt x="0" y="6858000"/>
                </a:lnTo>
                <a:lnTo>
                  <a:pt x="198581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1315599" y="2630787"/>
            <a:ext cx="362966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5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"/>
          <p:cNvCxnSpPr/>
          <p:nvPr/>
        </p:nvCxnSpPr>
        <p:spPr>
          <a:xfrm>
            <a:off x="6262370" y="1421765"/>
            <a:ext cx="12065" cy="3683635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2"/>
          <p:cNvSpPr/>
          <p:nvPr/>
        </p:nvSpPr>
        <p:spPr>
          <a:xfrm>
            <a:off x="6128272" y="2969341"/>
            <a:ext cx="286327" cy="286327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6122675" y="4107723"/>
            <a:ext cx="286327" cy="286327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6835493" y="2840190"/>
            <a:ext cx="30024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800"/>
            </a:pPr>
            <a:r>
              <a:rPr lang="en-US" sz="2400" dirty="0"/>
              <a:t>Exploratory Data Analysis</a:t>
            </a:r>
            <a:endParaRPr sz="24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6835493" y="3862255"/>
            <a:ext cx="26487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SzPts val="2800"/>
              <a:buFont typeface="Arial"/>
              <a:buNone/>
            </a:pPr>
            <a:r>
              <a:rPr lang="en-US" sz="2400" dirty="0"/>
              <a:t>Predictive Analysis</a:t>
            </a:r>
            <a:endParaRPr sz="2400" dirty="0"/>
          </a:p>
        </p:txBody>
      </p:sp>
      <p:sp>
        <p:nvSpPr>
          <p:cNvPr id="12" name="Google Shape;142;p2">
            <a:extLst>
              <a:ext uri="{FF2B5EF4-FFF2-40B4-BE49-F238E27FC236}">
                <a16:creationId xmlns:a16="http://schemas.microsoft.com/office/drawing/2014/main" id="{B207B4B2-77F6-BF4B-9234-89C16FA1716B}"/>
              </a:ext>
            </a:extLst>
          </p:cNvPr>
          <p:cNvSpPr/>
          <p:nvPr/>
        </p:nvSpPr>
        <p:spPr>
          <a:xfrm>
            <a:off x="6122675" y="2055425"/>
            <a:ext cx="286327" cy="286327"/>
          </a:xfrm>
          <a:prstGeom prst="ellipse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F282B-BD7F-2941-B5DD-8F29C36C6C93}"/>
              </a:ext>
            </a:extLst>
          </p:cNvPr>
          <p:cNvSpPr txBox="1"/>
          <p:nvPr/>
        </p:nvSpPr>
        <p:spPr>
          <a:xfrm>
            <a:off x="6835493" y="1971973"/>
            <a:ext cx="22749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ts val="2800"/>
            </a:pPr>
            <a:r>
              <a:rPr lang="en-US" sz="2400" dirty="0"/>
              <a:t>Data Collection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336" name="Google Shape;336;p17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3391527" y="322273"/>
            <a:ext cx="67826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the Best Model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17" descr="WhatsApp Image 2022-03-09 at 2.21.27 P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975" y="828675"/>
            <a:ext cx="8724265" cy="4884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0D0703-5607-D842-BFB9-B00A0333F97B}"/>
              </a:ext>
            </a:extLst>
          </p:cNvPr>
          <p:cNvSpPr/>
          <p:nvPr/>
        </p:nvSpPr>
        <p:spPr>
          <a:xfrm>
            <a:off x="1784733" y="1751682"/>
            <a:ext cx="8218583" cy="46270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F260D3-78C4-F04B-BC14-761609EA9865}"/>
              </a:ext>
            </a:extLst>
          </p:cNvPr>
          <p:cNvCxnSpPr>
            <a:cxnSpLocks/>
          </p:cNvCxnSpPr>
          <p:nvPr/>
        </p:nvCxnSpPr>
        <p:spPr>
          <a:xfrm flipH="1">
            <a:off x="7150807" y="892953"/>
            <a:ext cx="864797" cy="8139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D704EB-D749-9146-AC64-72E4020FE4AD}"/>
              </a:ext>
            </a:extLst>
          </p:cNvPr>
          <p:cNvSpPr txBox="1"/>
          <p:nvPr/>
        </p:nvSpPr>
        <p:spPr>
          <a:xfrm>
            <a:off x="7583206" y="59637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81 % Accuracy</a:t>
            </a: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06D3-AB4B-E449-9338-E7912E7B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190" y="456203"/>
            <a:ext cx="3932237" cy="578386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63FC5-4766-2443-9203-78F567AE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67" y="1189824"/>
            <a:ext cx="7625684" cy="4922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00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16"/>
          <p:cNvPicPr preferRelativeResize="0"/>
          <p:nvPr/>
        </p:nvPicPr>
        <p:blipFill rotWithShape="1">
          <a:blip r:embed="rId3">
            <a:alphaModFix/>
          </a:blip>
          <a:srcRect t="1988"/>
          <a:stretch/>
        </p:blipFill>
        <p:spPr>
          <a:xfrm>
            <a:off x="1126391" y="829859"/>
            <a:ext cx="9766300" cy="5166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1853340" y="137690"/>
            <a:ext cx="7389812" cy="115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Predictive Value vs Actual Value</a:t>
            </a:r>
            <a:br>
              <a:rPr lang="en-US" dirty="0"/>
            </a:br>
            <a:endParaRPr dirty="0"/>
          </a:p>
        </p:txBody>
      </p:sp>
      <p:sp>
        <p:nvSpPr>
          <p:cNvPr id="347" name="Google Shape;347;p18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8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18" descr="WhatsApp Image 2022-03-09 at 2.21.28 P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873" y="1529076"/>
            <a:ext cx="9780376" cy="4035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lang="en-US"/>
            </a:b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4974503" y="695106"/>
            <a:ext cx="316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6159778" y="3546903"/>
            <a:ext cx="466157" cy="458272"/>
          </a:xfrm>
          <a:custGeom>
            <a:avLst/>
            <a:gdLst/>
            <a:ahLst/>
            <a:cxnLst/>
            <a:rect l="l" t="t" r="r" b="b"/>
            <a:pathLst>
              <a:path w="21517" h="21600" extrusionOk="0">
                <a:moveTo>
                  <a:pt x="6193" y="0"/>
                </a:moveTo>
                <a:cubicBezTo>
                  <a:pt x="5251" y="0"/>
                  <a:pt x="4300" y="95"/>
                  <a:pt x="3380" y="314"/>
                </a:cubicBezTo>
                <a:cubicBezTo>
                  <a:pt x="2339" y="561"/>
                  <a:pt x="1314" y="1007"/>
                  <a:pt x="378" y="1545"/>
                </a:cubicBezTo>
                <a:cubicBezTo>
                  <a:pt x="79" y="1718"/>
                  <a:pt x="-16" y="1999"/>
                  <a:pt x="24" y="2269"/>
                </a:cubicBezTo>
                <a:cubicBezTo>
                  <a:pt x="15" y="2323"/>
                  <a:pt x="0" y="2376"/>
                  <a:pt x="0" y="2438"/>
                </a:cubicBezTo>
                <a:cubicBezTo>
                  <a:pt x="141" y="6516"/>
                  <a:pt x="166" y="10594"/>
                  <a:pt x="166" y="14674"/>
                </a:cubicBezTo>
                <a:cubicBezTo>
                  <a:pt x="166" y="14764"/>
                  <a:pt x="169" y="14842"/>
                  <a:pt x="189" y="14915"/>
                </a:cubicBezTo>
                <a:cubicBezTo>
                  <a:pt x="200" y="15075"/>
                  <a:pt x="281" y="15236"/>
                  <a:pt x="449" y="15373"/>
                </a:cubicBezTo>
                <a:cubicBezTo>
                  <a:pt x="2189" y="16784"/>
                  <a:pt x="4510" y="17594"/>
                  <a:pt x="6783" y="17594"/>
                </a:cubicBezTo>
                <a:cubicBezTo>
                  <a:pt x="7443" y="17594"/>
                  <a:pt x="8086" y="17516"/>
                  <a:pt x="8721" y="17377"/>
                </a:cubicBezTo>
                <a:cubicBezTo>
                  <a:pt x="8599" y="16995"/>
                  <a:pt x="8520" y="16603"/>
                  <a:pt x="8462" y="16194"/>
                </a:cubicBezTo>
                <a:cubicBezTo>
                  <a:pt x="8447" y="16082"/>
                  <a:pt x="8424" y="15968"/>
                  <a:pt x="8414" y="15856"/>
                </a:cubicBezTo>
                <a:cubicBezTo>
                  <a:pt x="8401" y="15859"/>
                  <a:pt x="8381" y="15854"/>
                  <a:pt x="8367" y="15856"/>
                </a:cubicBezTo>
                <a:cubicBezTo>
                  <a:pt x="7889" y="15946"/>
                  <a:pt x="7416" y="16007"/>
                  <a:pt x="6925" y="16025"/>
                </a:cubicBezTo>
                <a:cubicBezTo>
                  <a:pt x="6809" y="16031"/>
                  <a:pt x="6690" y="16025"/>
                  <a:pt x="6571" y="16025"/>
                </a:cubicBezTo>
                <a:cubicBezTo>
                  <a:pt x="5931" y="16025"/>
                  <a:pt x="5280" y="15968"/>
                  <a:pt x="4656" y="15832"/>
                </a:cubicBezTo>
                <a:cubicBezTo>
                  <a:pt x="4125" y="15717"/>
                  <a:pt x="3615" y="15533"/>
                  <a:pt x="3120" y="15301"/>
                </a:cubicBezTo>
                <a:cubicBezTo>
                  <a:pt x="2911" y="15203"/>
                  <a:pt x="1631" y="14631"/>
                  <a:pt x="1631" y="14384"/>
                </a:cubicBezTo>
                <a:cubicBezTo>
                  <a:pt x="1631" y="13853"/>
                  <a:pt x="1634" y="13323"/>
                  <a:pt x="1631" y="12791"/>
                </a:cubicBezTo>
                <a:cubicBezTo>
                  <a:pt x="3261" y="13605"/>
                  <a:pt x="5020" y="14046"/>
                  <a:pt x="6760" y="14046"/>
                </a:cubicBezTo>
                <a:cubicBezTo>
                  <a:pt x="7348" y="14046"/>
                  <a:pt x="7927" y="14005"/>
                  <a:pt x="8509" y="13901"/>
                </a:cubicBezTo>
                <a:cubicBezTo>
                  <a:pt x="8620" y="13301"/>
                  <a:pt x="8800" y="12722"/>
                  <a:pt x="9052" y="12188"/>
                </a:cubicBezTo>
                <a:cubicBezTo>
                  <a:pt x="8283" y="12408"/>
                  <a:pt x="7504" y="12526"/>
                  <a:pt x="6713" y="12526"/>
                </a:cubicBezTo>
                <a:cubicBezTo>
                  <a:pt x="5037" y="12526"/>
                  <a:pt x="3357" y="12056"/>
                  <a:pt x="1796" y="11174"/>
                </a:cubicBezTo>
                <a:cubicBezTo>
                  <a:pt x="1740" y="11142"/>
                  <a:pt x="1687" y="11119"/>
                  <a:pt x="1631" y="11102"/>
                </a:cubicBezTo>
                <a:cubicBezTo>
                  <a:pt x="1630" y="10599"/>
                  <a:pt x="1610" y="10085"/>
                  <a:pt x="1607" y="9581"/>
                </a:cubicBezTo>
                <a:cubicBezTo>
                  <a:pt x="3474" y="10239"/>
                  <a:pt x="5412" y="10667"/>
                  <a:pt x="7327" y="10667"/>
                </a:cubicBezTo>
                <a:cubicBezTo>
                  <a:pt x="8370" y="10667"/>
                  <a:pt x="9426" y="10541"/>
                  <a:pt x="10447" y="10257"/>
                </a:cubicBezTo>
                <a:cubicBezTo>
                  <a:pt x="10747" y="9967"/>
                  <a:pt x="11066" y="9708"/>
                  <a:pt x="11416" y="9485"/>
                </a:cubicBezTo>
                <a:cubicBezTo>
                  <a:pt x="11917" y="9161"/>
                  <a:pt x="12457" y="8900"/>
                  <a:pt x="13047" y="8737"/>
                </a:cubicBezTo>
                <a:cubicBezTo>
                  <a:pt x="13046" y="8784"/>
                  <a:pt x="13047" y="8834"/>
                  <a:pt x="13047" y="8881"/>
                </a:cubicBezTo>
                <a:cubicBezTo>
                  <a:pt x="13121" y="8868"/>
                  <a:pt x="13184" y="8844"/>
                  <a:pt x="13259" y="8833"/>
                </a:cubicBezTo>
                <a:cubicBezTo>
                  <a:pt x="13547" y="8790"/>
                  <a:pt x="13847" y="8761"/>
                  <a:pt x="14134" y="8761"/>
                </a:cubicBezTo>
                <a:cubicBezTo>
                  <a:pt x="15450" y="8761"/>
                  <a:pt x="16694" y="9215"/>
                  <a:pt x="17726" y="9967"/>
                </a:cubicBezTo>
                <a:cubicBezTo>
                  <a:pt x="18555" y="9886"/>
                  <a:pt x="19359" y="9685"/>
                  <a:pt x="20161" y="9364"/>
                </a:cubicBezTo>
                <a:cubicBezTo>
                  <a:pt x="20159" y="9662"/>
                  <a:pt x="20164" y="9960"/>
                  <a:pt x="20161" y="10257"/>
                </a:cubicBezTo>
                <a:cubicBezTo>
                  <a:pt x="19729" y="10551"/>
                  <a:pt x="19297" y="10797"/>
                  <a:pt x="18837" y="10981"/>
                </a:cubicBezTo>
                <a:cubicBezTo>
                  <a:pt x="19109" y="11295"/>
                  <a:pt x="19334" y="11631"/>
                  <a:pt x="19546" y="11995"/>
                </a:cubicBezTo>
                <a:cubicBezTo>
                  <a:pt x="19751" y="11903"/>
                  <a:pt x="19964" y="11816"/>
                  <a:pt x="20161" y="11705"/>
                </a:cubicBezTo>
                <a:cubicBezTo>
                  <a:pt x="20160" y="12130"/>
                  <a:pt x="20161" y="12559"/>
                  <a:pt x="20161" y="12984"/>
                </a:cubicBezTo>
                <a:cubicBezTo>
                  <a:pt x="20161" y="13017"/>
                  <a:pt x="20138" y="13038"/>
                  <a:pt x="20090" y="13081"/>
                </a:cubicBezTo>
                <a:cubicBezTo>
                  <a:pt x="19932" y="12713"/>
                  <a:pt x="19760" y="12345"/>
                  <a:pt x="19546" y="12019"/>
                </a:cubicBezTo>
                <a:cubicBezTo>
                  <a:pt x="19543" y="12013"/>
                  <a:pt x="19550" y="12000"/>
                  <a:pt x="19546" y="11995"/>
                </a:cubicBezTo>
                <a:cubicBezTo>
                  <a:pt x="19306" y="11627"/>
                  <a:pt x="19042" y="11286"/>
                  <a:pt x="18743" y="10981"/>
                </a:cubicBezTo>
                <a:cubicBezTo>
                  <a:pt x="18240" y="10467"/>
                  <a:pt x="17661" y="10070"/>
                  <a:pt x="17041" y="9774"/>
                </a:cubicBezTo>
                <a:cubicBezTo>
                  <a:pt x="16363" y="9452"/>
                  <a:pt x="15616" y="9267"/>
                  <a:pt x="14867" y="9267"/>
                </a:cubicBezTo>
                <a:cubicBezTo>
                  <a:pt x="14603" y="9267"/>
                  <a:pt x="14352" y="9274"/>
                  <a:pt x="14087" y="9316"/>
                </a:cubicBezTo>
                <a:cubicBezTo>
                  <a:pt x="13997" y="9330"/>
                  <a:pt x="13893" y="9345"/>
                  <a:pt x="13803" y="9364"/>
                </a:cubicBezTo>
                <a:cubicBezTo>
                  <a:pt x="13759" y="9374"/>
                  <a:pt x="13728" y="9401"/>
                  <a:pt x="13685" y="9412"/>
                </a:cubicBezTo>
                <a:cubicBezTo>
                  <a:pt x="13602" y="9431"/>
                  <a:pt x="13530" y="9437"/>
                  <a:pt x="13448" y="9461"/>
                </a:cubicBezTo>
                <a:cubicBezTo>
                  <a:pt x="13365" y="9485"/>
                  <a:pt x="13270" y="9505"/>
                  <a:pt x="13188" y="9533"/>
                </a:cubicBezTo>
                <a:cubicBezTo>
                  <a:pt x="13030" y="9587"/>
                  <a:pt x="12890" y="9660"/>
                  <a:pt x="12739" y="9726"/>
                </a:cubicBezTo>
                <a:cubicBezTo>
                  <a:pt x="12380" y="9884"/>
                  <a:pt x="12041" y="10081"/>
                  <a:pt x="11723" y="10305"/>
                </a:cubicBezTo>
                <a:cubicBezTo>
                  <a:pt x="11665" y="10349"/>
                  <a:pt x="11591" y="10381"/>
                  <a:pt x="11534" y="10426"/>
                </a:cubicBezTo>
                <a:cubicBezTo>
                  <a:pt x="11510" y="10444"/>
                  <a:pt x="11487" y="10455"/>
                  <a:pt x="11463" y="10474"/>
                </a:cubicBezTo>
                <a:cubicBezTo>
                  <a:pt x="11380" y="10540"/>
                  <a:pt x="11307" y="10620"/>
                  <a:pt x="11227" y="10691"/>
                </a:cubicBezTo>
                <a:cubicBezTo>
                  <a:pt x="11182" y="10729"/>
                  <a:pt x="11129" y="10748"/>
                  <a:pt x="11085" y="10788"/>
                </a:cubicBezTo>
                <a:cubicBezTo>
                  <a:pt x="10885" y="10976"/>
                  <a:pt x="10694" y="11200"/>
                  <a:pt x="10518" y="11415"/>
                </a:cubicBezTo>
                <a:cubicBezTo>
                  <a:pt x="10407" y="11549"/>
                  <a:pt x="10310" y="11682"/>
                  <a:pt x="10210" y="11826"/>
                </a:cubicBezTo>
                <a:cubicBezTo>
                  <a:pt x="9806" y="12412"/>
                  <a:pt x="9504" y="13060"/>
                  <a:pt x="9312" y="13756"/>
                </a:cubicBezTo>
                <a:cubicBezTo>
                  <a:pt x="9288" y="13847"/>
                  <a:pt x="9264" y="13953"/>
                  <a:pt x="9241" y="14046"/>
                </a:cubicBezTo>
                <a:cubicBezTo>
                  <a:pt x="9222" y="14135"/>
                  <a:pt x="9211" y="14223"/>
                  <a:pt x="9194" y="14312"/>
                </a:cubicBezTo>
                <a:cubicBezTo>
                  <a:pt x="9140" y="14613"/>
                  <a:pt x="9110" y="14901"/>
                  <a:pt x="9100" y="15204"/>
                </a:cubicBezTo>
                <a:cubicBezTo>
                  <a:pt x="9097" y="15291"/>
                  <a:pt x="9075" y="15384"/>
                  <a:pt x="9076" y="15470"/>
                </a:cubicBezTo>
                <a:cubicBezTo>
                  <a:pt x="9077" y="15556"/>
                  <a:pt x="9095" y="15650"/>
                  <a:pt x="9100" y="15735"/>
                </a:cubicBezTo>
                <a:cubicBezTo>
                  <a:pt x="9109" y="15913"/>
                  <a:pt x="9121" y="16088"/>
                  <a:pt x="9147" y="16266"/>
                </a:cubicBezTo>
                <a:cubicBezTo>
                  <a:pt x="9194" y="16608"/>
                  <a:pt x="9261" y="16935"/>
                  <a:pt x="9360" y="17256"/>
                </a:cubicBezTo>
                <a:cubicBezTo>
                  <a:pt x="9384" y="17337"/>
                  <a:pt x="9426" y="17418"/>
                  <a:pt x="9454" y="17497"/>
                </a:cubicBezTo>
                <a:cubicBezTo>
                  <a:pt x="9481" y="17575"/>
                  <a:pt x="9494" y="17660"/>
                  <a:pt x="9525" y="17739"/>
                </a:cubicBezTo>
                <a:cubicBezTo>
                  <a:pt x="10417" y="20016"/>
                  <a:pt x="12548" y="21600"/>
                  <a:pt x="14937" y="21600"/>
                </a:cubicBezTo>
                <a:cubicBezTo>
                  <a:pt x="15201" y="21600"/>
                  <a:pt x="15455" y="21566"/>
                  <a:pt x="15717" y="21528"/>
                </a:cubicBezTo>
                <a:cubicBezTo>
                  <a:pt x="17039" y="21335"/>
                  <a:pt x="18857" y="20217"/>
                  <a:pt x="19664" y="19090"/>
                </a:cubicBezTo>
                <a:cubicBezTo>
                  <a:pt x="20572" y="17825"/>
                  <a:pt x="20899" y="16214"/>
                  <a:pt x="20586" y="14553"/>
                </a:cubicBezTo>
                <a:cubicBezTo>
                  <a:pt x="20572" y="14473"/>
                  <a:pt x="20533" y="14391"/>
                  <a:pt x="20515" y="14312"/>
                </a:cubicBezTo>
                <a:cubicBezTo>
                  <a:pt x="20506" y="14270"/>
                  <a:pt x="20502" y="14232"/>
                  <a:pt x="20492" y="14191"/>
                </a:cubicBezTo>
                <a:cubicBezTo>
                  <a:pt x="20706" y="14052"/>
                  <a:pt x="20937" y="13908"/>
                  <a:pt x="21130" y="13756"/>
                </a:cubicBezTo>
                <a:cubicBezTo>
                  <a:pt x="21266" y="13647"/>
                  <a:pt x="21311" y="13521"/>
                  <a:pt x="21319" y="13394"/>
                </a:cubicBezTo>
                <a:cubicBezTo>
                  <a:pt x="21336" y="13336"/>
                  <a:pt x="21342" y="13273"/>
                  <a:pt x="21342" y="13201"/>
                </a:cubicBezTo>
                <a:cubicBezTo>
                  <a:pt x="21342" y="10654"/>
                  <a:pt x="21357" y="8100"/>
                  <a:pt x="21413" y="5551"/>
                </a:cubicBezTo>
                <a:cubicBezTo>
                  <a:pt x="21427" y="4893"/>
                  <a:pt x="21584" y="4096"/>
                  <a:pt x="21484" y="3451"/>
                </a:cubicBezTo>
                <a:cubicBezTo>
                  <a:pt x="21414" y="3008"/>
                  <a:pt x="20519" y="2605"/>
                  <a:pt x="20184" y="2462"/>
                </a:cubicBezTo>
                <a:cubicBezTo>
                  <a:pt x="19484" y="2162"/>
                  <a:pt x="18726" y="1960"/>
                  <a:pt x="17986" y="1786"/>
                </a:cubicBezTo>
                <a:cubicBezTo>
                  <a:pt x="16517" y="1440"/>
                  <a:pt x="14990" y="1443"/>
                  <a:pt x="13519" y="1786"/>
                </a:cubicBezTo>
                <a:cubicBezTo>
                  <a:pt x="13328" y="1831"/>
                  <a:pt x="13122" y="1895"/>
                  <a:pt x="12928" y="1955"/>
                </a:cubicBezTo>
                <a:cubicBezTo>
                  <a:pt x="12911" y="1937"/>
                  <a:pt x="12900" y="1924"/>
                  <a:pt x="12881" y="1907"/>
                </a:cubicBezTo>
                <a:cubicBezTo>
                  <a:pt x="12505" y="1559"/>
                  <a:pt x="11912" y="1284"/>
                  <a:pt x="11629" y="1158"/>
                </a:cubicBezTo>
                <a:cubicBezTo>
                  <a:pt x="10764" y="782"/>
                  <a:pt x="9822" y="531"/>
                  <a:pt x="8911" y="314"/>
                </a:cubicBezTo>
                <a:cubicBezTo>
                  <a:pt x="8021" y="100"/>
                  <a:pt x="7104" y="0"/>
                  <a:pt x="6193" y="0"/>
                </a:cubicBezTo>
                <a:close/>
                <a:moveTo>
                  <a:pt x="6216" y="1520"/>
                </a:moveTo>
                <a:cubicBezTo>
                  <a:pt x="7771" y="1520"/>
                  <a:pt x="9312" y="1865"/>
                  <a:pt x="10778" y="2510"/>
                </a:cubicBezTo>
                <a:cubicBezTo>
                  <a:pt x="9583" y="3251"/>
                  <a:pt x="8194" y="3596"/>
                  <a:pt x="6783" y="3596"/>
                </a:cubicBezTo>
                <a:cubicBezTo>
                  <a:pt x="5167" y="3596"/>
                  <a:pt x="3541" y="3148"/>
                  <a:pt x="2151" y="2365"/>
                </a:cubicBezTo>
                <a:cubicBezTo>
                  <a:pt x="3460" y="1796"/>
                  <a:pt x="4837" y="1520"/>
                  <a:pt x="6216" y="1520"/>
                </a:cubicBezTo>
                <a:close/>
                <a:moveTo>
                  <a:pt x="16379" y="2775"/>
                </a:moveTo>
                <a:cubicBezTo>
                  <a:pt x="17446" y="2844"/>
                  <a:pt x="18515" y="3114"/>
                  <a:pt x="19523" y="3548"/>
                </a:cubicBezTo>
                <a:cubicBezTo>
                  <a:pt x="17669" y="4672"/>
                  <a:pt x="15216" y="4613"/>
                  <a:pt x="13212" y="3765"/>
                </a:cubicBezTo>
                <a:cubicBezTo>
                  <a:pt x="13224" y="3603"/>
                  <a:pt x="13230" y="3442"/>
                  <a:pt x="13236" y="3282"/>
                </a:cubicBezTo>
                <a:cubicBezTo>
                  <a:pt x="13237" y="3242"/>
                  <a:pt x="13235" y="3202"/>
                  <a:pt x="13236" y="3162"/>
                </a:cubicBezTo>
                <a:cubicBezTo>
                  <a:pt x="14262" y="2833"/>
                  <a:pt x="15320" y="2707"/>
                  <a:pt x="16379" y="2775"/>
                </a:cubicBezTo>
                <a:close/>
                <a:moveTo>
                  <a:pt x="11699" y="3717"/>
                </a:moveTo>
                <a:cubicBezTo>
                  <a:pt x="11686" y="4138"/>
                  <a:pt x="11661" y="4551"/>
                  <a:pt x="11652" y="4972"/>
                </a:cubicBezTo>
                <a:cubicBezTo>
                  <a:pt x="11550" y="5032"/>
                  <a:pt x="11448" y="5084"/>
                  <a:pt x="11345" y="5141"/>
                </a:cubicBezTo>
                <a:cubicBezTo>
                  <a:pt x="9912" y="5903"/>
                  <a:pt x="8334" y="6299"/>
                  <a:pt x="6760" y="6299"/>
                </a:cubicBezTo>
                <a:cubicBezTo>
                  <a:pt x="4976" y="6299"/>
                  <a:pt x="3198" y="5798"/>
                  <a:pt x="1631" y="4779"/>
                </a:cubicBezTo>
                <a:cubicBezTo>
                  <a:pt x="1599" y="4759"/>
                  <a:pt x="1568" y="4746"/>
                  <a:pt x="1537" y="4730"/>
                </a:cubicBezTo>
                <a:cubicBezTo>
                  <a:pt x="1529" y="4414"/>
                  <a:pt x="1522" y="4104"/>
                  <a:pt x="1513" y="3789"/>
                </a:cubicBezTo>
                <a:cubicBezTo>
                  <a:pt x="3069" y="4663"/>
                  <a:pt x="4862" y="5116"/>
                  <a:pt x="6642" y="5116"/>
                </a:cubicBezTo>
                <a:cubicBezTo>
                  <a:pt x="8272" y="5116"/>
                  <a:pt x="9900" y="4710"/>
                  <a:pt x="11321" y="3910"/>
                </a:cubicBezTo>
                <a:cubicBezTo>
                  <a:pt x="11446" y="3840"/>
                  <a:pt x="11578" y="3793"/>
                  <a:pt x="11699" y="3717"/>
                </a:cubicBezTo>
                <a:close/>
                <a:moveTo>
                  <a:pt x="20255" y="4489"/>
                </a:moveTo>
                <a:cubicBezTo>
                  <a:pt x="20246" y="4823"/>
                  <a:pt x="20241" y="5144"/>
                  <a:pt x="20232" y="5478"/>
                </a:cubicBezTo>
                <a:cubicBezTo>
                  <a:pt x="18042" y="6721"/>
                  <a:pt x="15397" y="6878"/>
                  <a:pt x="13118" y="5865"/>
                </a:cubicBezTo>
                <a:cubicBezTo>
                  <a:pt x="13121" y="5704"/>
                  <a:pt x="13114" y="5542"/>
                  <a:pt x="13118" y="5382"/>
                </a:cubicBezTo>
                <a:cubicBezTo>
                  <a:pt x="13121" y="5272"/>
                  <a:pt x="13116" y="5155"/>
                  <a:pt x="13118" y="5044"/>
                </a:cubicBezTo>
                <a:cubicBezTo>
                  <a:pt x="15438" y="5911"/>
                  <a:pt x="18150" y="5788"/>
                  <a:pt x="20255" y="4489"/>
                </a:cubicBezTo>
                <a:close/>
                <a:moveTo>
                  <a:pt x="1584" y="6516"/>
                </a:moveTo>
                <a:cubicBezTo>
                  <a:pt x="3194" y="7399"/>
                  <a:pt x="4970" y="7819"/>
                  <a:pt x="6760" y="7819"/>
                </a:cubicBezTo>
                <a:cubicBezTo>
                  <a:pt x="8336" y="7819"/>
                  <a:pt x="9933" y="7494"/>
                  <a:pt x="11392" y="6830"/>
                </a:cubicBezTo>
                <a:cubicBezTo>
                  <a:pt x="11474" y="6793"/>
                  <a:pt x="11549" y="6749"/>
                  <a:pt x="11629" y="6709"/>
                </a:cubicBezTo>
                <a:cubicBezTo>
                  <a:pt x="11622" y="7198"/>
                  <a:pt x="11611" y="7693"/>
                  <a:pt x="11605" y="8181"/>
                </a:cubicBezTo>
                <a:cubicBezTo>
                  <a:pt x="11537" y="8217"/>
                  <a:pt x="11462" y="8244"/>
                  <a:pt x="11392" y="8278"/>
                </a:cubicBezTo>
                <a:cubicBezTo>
                  <a:pt x="10084" y="8885"/>
                  <a:pt x="8722" y="9147"/>
                  <a:pt x="7351" y="9147"/>
                </a:cubicBezTo>
                <a:cubicBezTo>
                  <a:pt x="5412" y="9147"/>
                  <a:pt x="3469" y="8634"/>
                  <a:pt x="1607" y="7940"/>
                </a:cubicBezTo>
                <a:cubicBezTo>
                  <a:pt x="1603" y="7463"/>
                  <a:pt x="1592" y="6997"/>
                  <a:pt x="1584" y="6516"/>
                </a:cubicBezTo>
                <a:close/>
                <a:moveTo>
                  <a:pt x="20208" y="6878"/>
                </a:moveTo>
                <a:cubicBezTo>
                  <a:pt x="20201" y="7266"/>
                  <a:pt x="20189" y="7649"/>
                  <a:pt x="20184" y="8037"/>
                </a:cubicBezTo>
                <a:cubicBezTo>
                  <a:pt x="17914" y="9142"/>
                  <a:pt x="15437" y="8893"/>
                  <a:pt x="13094" y="8181"/>
                </a:cubicBezTo>
                <a:cubicBezTo>
                  <a:pt x="13095" y="8052"/>
                  <a:pt x="13092" y="7925"/>
                  <a:pt x="13094" y="7795"/>
                </a:cubicBezTo>
                <a:cubicBezTo>
                  <a:pt x="13097" y="7587"/>
                  <a:pt x="13091" y="7376"/>
                  <a:pt x="13094" y="7168"/>
                </a:cubicBezTo>
                <a:cubicBezTo>
                  <a:pt x="15386" y="8033"/>
                  <a:pt x="17980" y="7933"/>
                  <a:pt x="20208" y="6878"/>
                </a:cubicBezTo>
                <a:close/>
                <a:moveTo>
                  <a:pt x="14867" y="10498"/>
                </a:moveTo>
                <a:cubicBezTo>
                  <a:pt x="15716" y="10498"/>
                  <a:pt x="16486" y="10796"/>
                  <a:pt x="17135" y="11246"/>
                </a:cubicBezTo>
                <a:cubicBezTo>
                  <a:pt x="17571" y="11548"/>
                  <a:pt x="17946" y="11929"/>
                  <a:pt x="18270" y="12357"/>
                </a:cubicBezTo>
                <a:cubicBezTo>
                  <a:pt x="18581" y="12767"/>
                  <a:pt x="18856" y="13214"/>
                  <a:pt x="19050" y="13684"/>
                </a:cubicBezTo>
                <a:cubicBezTo>
                  <a:pt x="19199" y="14050"/>
                  <a:pt x="19311" y="14421"/>
                  <a:pt x="19381" y="14794"/>
                </a:cubicBezTo>
                <a:cubicBezTo>
                  <a:pt x="19384" y="14811"/>
                  <a:pt x="19379" y="14827"/>
                  <a:pt x="19381" y="14842"/>
                </a:cubicBezTo>
                <a:cubicBezTo>
                  <a:pt x="19613" y="16142"/>
                  <a:pt x="19367" y="17396"/>
                  <a:pt x="18672" y="18366"/>
                </a:cubicBezTo>
                <a:cubicBezTo>
                  <a:pt x="18050" y="19231"/>
                  <a:pt x="16562" y="20149"/>
                  <a:pt x="15552" y="20297"/>
                </a:cubicBezTo>
                <a:cubicBezTo>
                  <a:pt x="15347" y="20325"/>
                  <a:pt x="15144" y="20345"/>
                  <a:pt x="14937" y="20345"/>
                </a:cubicBezTo>
                <a:cubicBezTo>
                  <a:pt x="13067" y="20345"/>
                  <a:pt x="11401" y="19101"/>
                  <a:pt x="10683" y="17304"/>
                </a:cubicBezTo>
                <a:cubicBezTo>
                  <a:pt x="10651" y="17227"/>
                  <a:pt x="10615" y="17141"/>
                  <a:pt x="10589" y="17063"/>
                </a:cubicBezTo>
                <a:cubicBezTo>
                  <a:pt x="10563" y="16984"/>
                  <a:pt x="10543" y="16902"/>
                  <a:pt x="10518" y="16821"/>
                </a:cubicBezTo>
                <a:cubicBezTo>
                  <a:pt x="10447" y="16579"/>
                  <a:pt x="10387" y="16330"/>
                  <a:pt x="10352" y="16073"/>
                </a:cubicBezTo>
                <a:cubicBezTo>
                  <a:pt x="10312" y="15800"/>
                  <a:pt x="10298" y="15547"/>
                  <a:pt x="10305" y="15277"/>
                </a:cubicBezTo>
                <a:cubicBezTo>
                  <a:pt x="10307" y="15183"/>
                  <a:pt x="10321" y="15081"/>
                  <a:pt x="10329" y="14987"/>
                </a:cubicBezTo>
                <a:cubicBezTo>
                  <a:pt x="10337" y="14891"/>
                  <a:pt x="10340" y="14793"/>
                  <a:pt x="10352" y="14698"/>
                </a:cubicBezTo>
                <a:cubicBezTo>
                  <a:pt x="10392" y="14421"/>
                  <a:pt x="10458" y="14140"/>
                  <a:pt x="10541" y="13877"/>
                </a:cubicBezTo>
                <a:cubicBezTo>
                  <a:pt x="10576" y="13772"/>
                  <a:pt x="10617" y="13668"/>
                  <a:pt x="10660" y="13563"/>
                </a:cubicBezTo>
                <a:cubicBezTo>
                  <a:pt x="10703" y="13451"/>
                  <a:pt x="10750" y="13359"/>
                  <a:pt x="10801" y="13250"/>
                </a:cubicBezTo>
                <a:cubicBezTo>
                  <a:pt x="10999" y="12839"/>
                  <a:pt x="11240" y="12455"/>
                  <a:pt x="11534" y="12115"/>
                </a:cubicBezTo>
                <a:cubicBezTo>
                  <a:pt x="11986" y="11592"/>
                  <a:pt x="12555" y="11167"/>
                  <a:pt x="13188" y="10884"/>
                </a:cubicBezTo>
                <a:cubicBezTo>
                  <a:pt x="13268" y="10849"/>
                  <a:pt x="13342" y="10820"/>
                  <a:pt x="13425" y="10788"/>
                </a:cubicBezTo>
                <a:cubicBezTo>
                  <a:pt x="13505" y="10757"/>
                  <a:pt x="13601" y="10717"/>
                  <a:pt x="13685" y="10691"/>
                </a:cubicBezTo>
                <a:cubicBezTo>
                  <a:pt x="13747" y="10672"/>
                  <a:pt x="13810" y="10659"/>
                  <a:pt x="13874" y="10643"/>
                </a:cubicBezTo>
                <a:cubicBezTo>
                  <a:pt x="13938" y="10627"/>
                  <a:pt x="13996" y="10608"/>
                  <a:pt x="14063" y="10595"/>
                </a:cubicBezTo>
                <a:cubicBezTo>
                  <a:pt x="14336" y="10536"/>
                  <a:pt x="14596" y="10498"/>
                  <a:pt x="14867" y="10498"/>
                </a:cubicBezTo>
                <a:close/>
                <a:moveTo>
                  <a:pt x="14394" y="11584"/>
                </a:moveTo>
                <a:cubicBezTo>
                  <a:pt x="14240" y="11584"/>
                  <a:pt x="14110" y="11628"/>
                  <a:pt x="14016" y="11729"/>
                </a:cubicBezTo>
                <a:cubicBezTo>
                  <a:pt x="13925" y="11826"/>
                  <a:pt x="13890" y="11962"/>
                  <a:pt x="13898" y="12115"/>
                </a:cubicBezTo>
                <a:cubicBezTo>
                  <a:pt x="13779" y="12130"/>
                  <a:pt x="13653" y="12162"/>
                  <a:pt x="13543" y="12188"/>
                </a:cubicBezTo>
                <a:cubicBezTo>
                  <a:pt x="13435" y="12213"/>
                  <a:pt x="13335" y="12247"/>
                  <a:pt x="13236" y="12284"/>
                </a:cubicBezTo>
                <a:cubicBezTo>
                  <a:pt x="13151" y="12316"/>
                  <a:pt x="13078" y="12339"/>
                  <a:pt x="12999" y="12381"/>
                </a:cubicBezTo>
                <a:cubicBezTo>
                  <a:pt x="12913" y="12426"/>
                  <a:pt x="12817" y="12471"/>
                  <a:pt x="12739" y="12526"/>
                </a:cubicBezTo>
                <a:cubicBezTo>
                  <a:pt x="12632" y="12602"/>
                  <a:pt x="12543" y="12695"/>
                  <a:pt x="12456" y="12791"/>
                </a:cubicBezTo>
                <a:cubicBezTo>
                  <a:pt x="12404" y="12848"/>
                  <a:pt x="12355" y="12921"/>
                  <a:pt x="12314" y="12984"/>
                </a:cubicBezTo>
                <a:cubicBezTo>
                  <a:pt x="12110" y="13310"/>
                  <a:pt x="12044" y="13721"/>
                  <a:pt x="12149" y="14143"/>
                </a:cubicBezTo>
                <a:cubicBezTo>
                  <a:pt x="12161" y="14202"/>
                  <a:pt x="12200" y="14256"/>
                  <a:pt x="12219" y="14312"/>
                </a:cubicBezTo>
                <a:cubicBezTo>
                  <a:pt x="12323" y="14614"/>
                  <a:pt x="12491" y="14882"/>
                  <a:pt x="12716" y="15084"/>
                </a:cubicBezTo>
                <a:cubicBezTo>
                  <a:pt x="12784" y="15147"/>
                  <a:pt x="12854" y="15205"/>
                  <a:pt x="12928" y="15253"/>
                </a:cubicBezTo>
                <a:cubicBezTo>
                  <a:pt x="13001" y="15299"/>
                  <a:pt x="13087" y="15342"/>
                  <a:pt x="13165" y="15373"/>
                </a:cubicBezTo>
                <a:cubicBezTo>
                  <a:pt x="13180" y="15380"/>
                  <a:pt x="13197" y="15392"/>
                  <a:pt x="13212" y="15398"/>
                </a:cubicBezTo>
                <a:cubicBezTo>
                  <a:pt x="13484" y="15498"/>
                  <a:pt x="13768" y="15540"/>
                  <a:pt x="14039" y="15591"/>
                </a:cubicBezTo>
                <a:cubicBezTo>
                  <a:pt x="14056" y="16150"/>
                  <a:pt x="14054" y="16750"/>
                  <a:pt x="14063" y="17377"/>
                </a:cubicBezTo>
                <a:cubicBezTo>
                  <a:pt x="13766" y="17210"/>
                  <a:pt x="13482" y="16970"/>
                  <a:pt x="13283" y="16749"/>
                </a:cubicBezTo>
                <a:cubicBezTo>
                  <a:pt x="13172" y="16626"/>
                  <a:pt x="13034" y="16556"/>
                  <a:pt x="12881" y="16556"/>
                </a:cubicBezTo>
                <a:cubicBezTo>
                  <a:pt x="12654" y="16556"/>
                  <a:pt x="12431" y="16724"/>
                  <a:pt x="12338" y="16942"/>
                </a:cubicBezTo>
                <a:cubicBezTo>
                  <a:pt x="12252" y="17143"/>
                  <a:pt x="12279" y="17352"/>
                  <a:pt x="12432" y="17521"/>
                </a:cubicBezTo>
                <a:cubicBezTo>
                  <a:pt x="12846" y="17982"/>
                  <a:pt x="13465" y="18376"/>
                  <a:pt x="14087" y="18607"/>
                </a:cubicBezTo>
                <a:lnTo>
                  <a:pt x="14087" y="18800"/>
                </a:lnTo>
                <a:cubicBezTo>
                  <a:pt x="14085" y="18963"/>
                  <a:pt x="14146" y="19103"/>
                  <a:pt x="14252" y="19211"/>
                </a:cubicBezTo>
                <a:cubicBezTo>
                  <a:pt x="14363" y="19324"/>
                  <a:pt x="14513" y="19404"/>
                  <a:pt x="14677" y="19404"/>
                </a:cubicBezTo>
                <a:cubicBezTo>
                  <a:pt x="14934" y="19404"/>
                  <a:pt x="15220" y="19217"/>
                  <a:pt x="15221" y="18849"/>
                </a:cubicBezTo>
                <a:lnTo>
                  <a:pt x="15221" y="18825"/>
                </a:lnTo>
                <a:cubicBezTo>
                  <a:pt x="15697" y="18808"/>
                  <a:pt x="16082" y="18645"/>
                  <a:pt x="16403" y="18342"/>
                </a:cubicBezTo>
                <a:cubicBezTo>
                  <a:pt x="16961" y="17814"/>
                  <a:pt x="17324" y="17070"/>
                  <a:pt x="17301" y="16435"/>
                </a:cubicBezTo>
                <a:cubicBezTo>
                  <a:pt x="17288" y="16060"/>
                  <a:pt x="17150" y="15734"/>
                  <a:pt x="16899" y="15470"/>
                </a:cubicBezTo>
                <a:cubicBezTo>
                  <a:pt x="16850" y="15421"/>
                  <a:pt x="16787" y="15370"/>
                  <a:pt x="16734" y="15325"/>
                </a:cubicBezTo>
                <a:cubicBezTo>
                  <a:pt x="16252" y="14931"/>
                  <a:pt x="15687" y="14747"/>
                  <a:pt x="15127" y="14625"/>
                </a:cubicBezTo>
                <a:cubicBezTo>
                  <a:pt x="15121" y="14462"/>
                  <a:pt x="15110" y="14305"/>
                  <a:pt x="15103" y="14143"/>
                </a:cubicBezTo>
                <a:cubicBezTo>
                  <a:pt x="15093" y="13880"/>
                  <a:pt x="15091" y="13607"/>
                  <a:pt x="15079" y="13346"/>
                </a:cubicBezTo>
                <a:cubicBezTo>
                  <a:pt x="15273" y="13398"/>
                  <a:pt x="15434" y="13485"/>
                  <a:pt x="15599" y="13563"/>
                </a:cubicBezTo>
                <a:cubicBezTo>
                  <a:pt x="15917" y="13713"/>
                  <a:pt x="16257" y="13506"/>
                  <a:pt x="16332" y="13153"/>
                </a:cubicBezTo>
                <a:cubicBezTo>
                  <a:pt x="16367" y="12993"/>
                  <a:pt x="16342" y="12820"/>
                  <a:pt x="16237" y="12670"/>
                </a:cubicBezTo>
                <a:cubicBezTo>
                  <a:pt x="16183" y="12592"/>
                  <a:pt x="16104" y="12525"/>
                  <a:pt x="16001" y="12477"/>
                </a:cubicBezTo>
                <a:cubicBezTo>
                  <a:pt x="15707" y="12338"/>
                  <a:pt x="15358" y="12227"/>
                  <a:pt x="15008" y="12164"/>
                </a:cubicBezTo>
                <a:cubicBezTo>
                  <a:pt x="14991" y="11778"/>
                  <a:pt x="14680" y="11584"/>
                  <a:pt x="14394" y="11584"/>
                </a:cubicBezTo>
                <a:close/>
                <a:moveTo>
                  <a:pt x="13945" y="13274"/>
                </a:moveTo>
                <a:cubicBezTo>
                  <a:pt x="13954" y="13465"/>
                  <a:pt x="13960" y="13663"/>
                  <a:pt x="13968" y="13853"/>
                </a:cubicBezTo>
                <a:cubicBezTo>
                  <a:pt x="13975" y="14040"/>
                  <a:pt x="13985" y="14222"/>
                  <a:pt x="13992" y="14408"/>
                </a:cubicBezTo>
                <a:cubicBezTo>
                  <a:pt x="13916" y="14391"/>
                  <a:pt x="13830" y="14379"/>
                  <a:pt x="13756" y="14360"/>
                </a:cubicBezTo>
                <a:cubicBezTo>
                  <a:pt x="13493" y="14293"/>
                  <a:pt x="13283" y="14060"/>
                  <a:pt x="13259" y="13829"/>
                </a:cubicBezTo>
                <a:cubicBezTo>
                  <a:pt x="13250" y="13735"/>
                  <a:pt x="13280" y="13663"/>
                  <a:pt x="13330" y="13587"/>
                </a:cubicBezTo>
                <a:cubicBezTo>
                  <a:pt x="13378" y="13518"/>
                  <a:pt x="13448" y="13443"/>
                  <a:pt x="13543" y="13394"/>
                </a:cubicBezTo>
                <a:cubicBezTo>
                  <a:pt x="13659" y="13334"/>
                  <a:pt x="13794" y="13300"/>
                  <a:pt x="13945" y="13274"/>
                </a:cubicBezTo>
                <a:close/>
                <a:moveTo>
                  <a:pt x="15174" y="15832"/>
                </a:moveTo>
                <a:cubicBezTo>
                  <a:pt x="15524" y="15927"/>
                  <a:pt x="15791" y="16031"/>
                  <a:pt x="16025" y="16194"/>
                </a:cubicBezTo>
                <a:cubicBezTo>
                  <a:pt x="16135" y="16272"/>
                  <a:pt x="16190" y="16389"/>
                  <a:pt x="16190" y="16532"/>
                </a:cubicBezTo>
                <a:cubicBezTo>
                  <a:pt x="16190" y="16893"/>
                  <a:pt x="15832" y="17360"/>
                  <a:pt x="15599" y="17521"/>
                </a:cubicBezTo>
                <a:cubicBezTo>
                  <a:pt x="15481" y="17602"/>
                  <a:pt x="15350" y="17648"/>
                  <a:pt x="15197" y="17666"/>
                </a:cubicBezTo>
                <a:cubicBezTo>
                  <a:pt x="15189" y="17025"/>
                  <a:pt x="15192" y="16426"/>
                  <a:pt x="15174" y="158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639" y="1856412"/>
            <a:ext cx="3611245" cy="3448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64" name="Google Shape;3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735" y="1856412"/>
            <a:ext cx="3704176" cy="3448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/>
          <p:nvPr/>
        </p:nvSpPr>
        <p:spPr>
          <a:xfrm rot="10800000" flipH="1">
            <a:off x="1985818" y="0"/>
            <a:ext cx="3158836" cy="6867237"/>
          </a:xfrm>
          <a:custGeom>
            <a:avLst/>
            <a:gdLst/>
            <a:ahLst/>
            <a:cxnLst/>
            <a:rect l="l" t="t" r="r" b="b"/>
            <a:pathLst>
              <a:path w="3158836" h="6867237" extrusionOk="0">
                <a:moveTo>
                  <a:pt x="0" y="0"/>
                </a:moveTo>
                <a:lnTo>
                  <a:pt x="3158836" y="0"/>
                </a:lnTo>
                <a:lnTo>
                  <a:pt x="831273" y="686723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DC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0" y="0"/>
            <a:ext cx="2207491" cy="6858000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-2" y="0"/>
            <a:ext cx="5144655" cy="6867237"/>
          </a:xfrm>
          <a:custGeom>
            <a:avLst/>
            <a:gdLst/>
            <a:ahLst/>
            <a:cxnLst/>
            <a:rect l="l" t="t" r="r" b="b"/>
            <a:pathLst>
              <a:path w="5144655" h="6867237" extrusionOk="0">
                <a:moveTo>
                  <a:pt x="1985819" y="0"/>
                </a:moveTo>
                <a:lnTo>
                  <a:pt x="5144655" y="0"/>
                </a:lnTo>
                <a:lnTo>
                  <a:pt x="2817092" y="6867237"/>
                </a:lnTo>
                <a:lnTo>
                  <a:pt x="0" y="6858000"/>
                </a:lnTo>
                <a:lnTo>
                  <a:pt x="1985819" y="0"/>
                </a:lnTo>
                <a:close/>
              </a:path>
            </a:pathLst>
          </a:cu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297326" y="1161025"/>
            <a:ext cx="4508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 By: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6457710" y="2412955"/>
            <a:ext cx="417131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Group 10: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Ajay </a:t>
            </a:r>
            <a:r>
              <a:rPr lang="en-US" sz="2400" dirty="0">
                <a:solidFill>
                  <a:srgbClr val="333333"/>
                </a:solidFill>
              </a:rPr>
              <a:t>Thakur</a:t>
            </a:r>
            <a:endParaRPr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Celia Yao</a:t>
            </a:r>
            <a:endParaRPr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Jingsong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Feng</a:t>
            </a:r>
            <a:endParaRPr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Canran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Wang</a:t>
            </a:r>
            <a:endParaRPr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Nageshwari</a:t>
            </a:r>
            <a:r>
              <a:rPr lang="en-US" sz="24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Reddy </a:t>
            </a:r>
            <a:r>
              <a:rPr lang="en-US" sz="24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Vangala</a:t>
            </a:r>
            <a:endParaRPr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8543368" y="5331931"/>
            <a:ext cx="221941" cy="22194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726" y="17550"/>
                </a:moveTo>
                <a:cubicBezTo>
                  <a:pt x="4726" y="17922"/>
                  <a:pt x="5026" y="18225"/>
                  <a:pt x="5398" y="18225"/>
                </a:cubicBezTo>
                <a:lnTo>
                  <a:pt x="8774" y="18225"/>
                </a:lnTo>
                <a:cubicBezTo>
                  <a:pt x="9149" y="18225"/>
                  <a:pt x="9448" y="17922"/>
                  <a:pt x="9448" y="17550"/>
                </a:cubicBezTo>
                <a:cubicBezTo>
                  <a:pt x="9448" y="17177"/>
                  <a:pt x="9149" y="16874"/>
                  <a:pt x="8774" y="16874"/>
                </a:cubicBezTo>
                <a:lnTo>
                  <a:pt x="6433" y="16874"/>
                </a:lnTo>
                <a:cubicBezTo>
                  <a:pt x="6713" y="16514"/>
                  <a:pt x="7109" y="16099"/>
                  <a:pt x="7435" y="15760"/>
                </a:cubicBezTo>
                <a:cubicBezTo>
                  <a:pt x="8424" y="14722"/>
                  <a:pt x="9448" y="13647"/>
                  <a:pt x="9448" y="12488"/>
                </a:cubicBezTo>
                <a:cubicBezTo>
                  <a:pt x="9448" y="11185"/>
                  <a:pt x="8391" y="10125"/>
                  <a:pt x="7085" y="10125"/>
                </a:cubicBezTo>
                <a:cubicBezTo>
                  <a:pt x="5784" y="10125"/>
                  <a:pt x="4726" y="11185"/>
                  <a:pt x="4726" y="12488"/>
                </a:cubicBezTo>
                <a:cubicBezTo>
                  <a:pt x="4726" y="12860"/>
                  <a:pt x="5026" y="13163"/>
                  <a:pt x="5398" y="13163"/>
                </a:cubicBezTo>
                <a:cubicBezTo>
                  <a:pt x="5775" y="13163"/>
                  <a:pt x="6074" y="12860"/>
                  <a:pt x="6074" y="12488"/>
                </a:cubicBezTo>
                <a:cubicBezTo>
                  <a:pt x="6074" y="11927"/>
                  <a:pt x="6529" y="11476"/>
                  <a:pt x="7085" y="11476"/>
                </a:cubicBezTo>
                <a:cubicBezTo>
                  <a:pt x="7647" y="11476"/>
                  <a:pt x="8101" y="11927"/>
                  <a:pt x="8101" y="12488"/>
                </a:cubicBezTo>
                <a:cubicBezTo>
                  <a:pt x="8101" y="13107"/>
                  <a:pt x="7188" y="14059"/>
                  <a:pt x="6460" y="14827"/>
                </a:cubicBezTo>
                <a:cubicBezTo>
                  <a:pt x="5526" y="15799"/>
                  <a:pt x="4726" y="16640"/>
                  <a:pt x="4726" y="17550"/>
                </a:cubicBezTo>
                <a:cubicBezTo>
                  <a:pt x="4726" y="17550"/>
                  <a:pt x="4726" y="17550"/>
                  <a:pt x="4726" y="17550"/>
                </a:cubicBezTo>
                <a:close/>
                <a:moveTo>
                  <a:pt x="14511" y="16874"/>
                </a:moveTo>
                <a:cubicBezTo>
                  <a:pt x="13954" y="16874"/>
                  <a:pt x="13499" y="16419"/>
                  <a:pt x="13499" y="15862"/>
                </a:cubicBezTo>
                <a:cubicBezTo>
                  <a:pt x="13499" y="15489"/>
                  <a:pt x="13197" y="15186"/>
                  <a:pt x="12823" y="15186"/>
                </a:cubicBezTo>
                <a:cubicBezTo>
                  <a:pt x="12451" y="15186"/>
                  <a:pt x="12148" y="15489"/>
                  <a:pt x="12148" y="15862"/>
                </a:cubicBezTo>
                <a:cubicBezTo>
                  <a:pt x="12148" y="17163"/>
                  <a:pt x="13210" y="18225"/>
                  <a:pt x="14511" y="18225"/>
                </a:cubicBezTo>
                <a:cubicBezTo>
                  <a:pt x="15814" y="18225"/>
                  <a:pt x="16874" y="17163"/>
                  <a:pt x="16874" y="15862"/>
                </a:cubicBezTo>
                <a:cubicBezTo>
                  <a:pt x="16874" y="15200"/>
                  <a:pt x="16603" y="14603"/>
                  <a:pt x="16162" y="14175"/>
                </a:cubicBezTo>
                <a:cubicBezTo>
                  <a:pt x="16603" y="13746"/>
                  <a:pt x="16874" y="13146"/>
                  <a:pt x="16874" y="12488"/>
                </a:cubicBezTo>
                <a:cubicBezTo>
                  <a:pt x="16874" y="11185"/>
                  <a:pt x="15814" y="10125"/>
                  <a:pt x="14511" y="10125"/>
                </a:cubicBezTo>
                <a:cubicBezTo>
                  <a:pt x="13210" y="10125"/>
                  <a:pt x="12148" y="11185"/>
                  <a:pt x="12148" y="12488"/>
                </a:cubicBezTo>
                <a:cubicBezTo>
                  <a:pt x="12148" y="12860"/>
                  <a:pt x="12451" y="13163"/>
                  <a:pt x="12823" y="13163"/>
                </a:cubicBezTo>
                <a:cubicBezTo>
                  <a:pt x="13197" y="13163"/>
                  <a:pt x="13499" y="12860"/>
                  <a:pt x="13499" y="12488"/>
                </a:cubicBezTo>
                <a:cubicBezTo>
                  <a:pt x="13499" y="11927"/>
                  <a:pt x="13954" y="11476"/>
                  <a:pt x="14511" y="11476"/>
                </a:cubicBezTo>
                <a:cubicBezTo>
                  <a:pt x="15071" y="11476"/>
                  <a:pt x="15523" y="11927"/>
                  <a:pt x="15523" y="12488"/>
                </a:cubicBezTo>
                <a:cubicBezTo>
                  <a:pt x="15523" y="13044"/>
                  <a:pt x="15071" y="13499"/>
                  <a:pt x="14511" y="13499"/>
                </a:cubicBezTo>
                <a:cubicBezTo>
                  <a:pt x="14138" y="13499"/>
                  <a:pt x="13836" y="13802"/>
                  <a:pt x="13836" y="14175"/>
                </a:cubicBezTo>
                <a:cubicBezTo>
                  <a:pt x="13836" y="14547"/>
                  <a:pt x="14138" y="14850"/>
                  <a:pt x="14511" y="14850"/>
                </a:cubicBezTo>
                <a:cubicBezTo>
                  <a:pt x="15071" y="14850"/>
                  <a:pt x="15523" y="15302"/>
                  <a:pt x="15523" y="15862"/>
                </a:cubicBezTo>
                <a:cubicBezTo>
                  <a:pt x="15523" y="16419"/>
                  <a:pt x="15071" y="16874"/>
                  <a:pt x="14511" y="16874"/>
                </a:cubicBezTo>
                <a:cubicBezTo>
                  <a:pt x="14511" y="16874"/>
                  <a:pt x="14511" y="16874"/>
                  <a:pt x="14511" y="16874"/>
                </a:cubicBezTo>
                <a:close/>
                <a:moveTo>
                  <a:pt x="17550" y="4051"/>
                </a:moveTo>
                <a:cubicBezTo>
                  <a:pt x="17922" y="4051"/>
                  <a:pt x="18225" y="3747"/>
                  <a:pt x="18225" y="3375"/>
                </a:cubicBezTo>
                <a:lnTo>
                  <a:pt x="18225" y="677"/>
                </a:lnTo>
                <a:cubicBezTo>
                  <a:pt x="18225" y="304"/>
                  <a:pt x="17922" y="0"/>
                  <a:pt x="17550" y="0"/>
                </a:cubicBezTo>
                <a:cubicBezTo>
                  <a:pt x="17177" y="0"/>
                  <a:pt x="16874" y="304"/>
                  <a:pt x="16874" y="677"/>
                </a:cubicBezTo>
                <a:lnTo>
                  <a:pt x="16874" y="3375"/>
                </a:lnTo>
                <a:cubicBezTo>
                  <a:pt x="16874" y="3747"/>
                  <a:pt x="17177" y="4051"/>
                  <a:pt x="17550" y="4051"/>
                </a:cubicBezTo>
                <a:cubicBezTo>
                  <a:pt x="17550" y="4051"/>
                  <a:pt x="17550" y="4051"/>
                  <a:pt x="17550" y="4051"/>
                </a:cubicBezTo>
                <a:close/>
                <a:moveTo>
                  <a:pt x="14851" y="4051"/>
                </a:moveTo>
                <a:cubicBezTo>
                  <a:pt x="15223" y="4051"/>
                  <a:pt x="15523" y="3747"/>
                  <a:pt x="15523" y="3375"/>
                </a:cubicBezTo>
                <a:lnTo>
                  <a:pt x="15523" y="677"/>
                </a:lnTo>
                <a:cubicBezTo>
                  <a:pt x="15523" y="304"/>
                  <a:pt x="15223" y="0"/>
                  <a:pt x="14851" y="0"/>
                </a:cubicBezTo>
                <a:cubicBezTo>
                  <a:pt x="14475" y="0"/>
                  <a:pt x="14175" y="304"/>
                  <a:pt x="14175" y="677"/>
                </a:cubicBezTo>
                <a:lnTo>
                  <a:pt x="14175" y="3375"/>
                </a:lnTo>
                <a:cubicBezTo>
                  <a:pt x="14175" y="3747"/>
                  <a:pt x="14475" y="4051"/>
                  <a:pt x="14851" y="4051"/>
                </a:cubicBezTo>
                <a:cubicBezTo>
                  <a:pt x="14851" y="4051"/>
                  <a:pt x="14851" y="4051"/>
                  <a:pt x="14851" y="4051"/>
                </a:cubicBezTo>
                <a:close/>
                <a:moveTo>
                  <a:pt x="12148" y="4051"/>
                </a:moveTo>
                <a:cubicBezTo>
                  <a:pt x="12524" y="4051"/>
                  <a:pt x="12823" y="3747"/>
                  <a:pt x="12823" y="3375"/>
                </a:cubicBezTo>
                <a:lnTo>
                  <a:pt x="12823" y="677"/>
                </a:lnTo>
                <a:cubicBezTo>
                  <a:pt x="12823" y="304"/>
                  <a:pt x="12524" y="0"/>
                  <a:pt x="12148" y="0"/>
                </a:cubicBezTo>
                <a:cubicBezTo>
                  <a:pt x="11776" y="0"/>
                  <a:pt x="11476" y="304"/>
                  <a:pt x="11476" y="677"/>
                </a:cubicBezTo>
                <a:lnTo>
                  <a:pt x="11476" y="3375"/>
                </a:lnTo>
                <a:cubicBezTo>
                  <a:pt x="11476" y="3747"/>
                  <a:pt x="11776" y="4051"/>
                  <a:pt x="12148" y="4051"/>
                </a:cubicBezTo>
                <a:cubicBezTo>
                  <a:pt x="12148" y="4051"/>
                  <a:pt x="12148" y="4051"/>
                  <a:pt x="12148" y="4051"/>
                </a:cubicBezTo>
                <a:close/>
                <a:moveTo>
                  <a:pt x="9448" y="4051"/>
                </a:moveTo>
                <a:cubicBezTo>
                  <a:pt x="9821" y="4051"/>
                  <a:pt x="10124" y="3747"/>
                  <a:pt x="10124" y="3375"/>
                </a:cubicBezTo>
                <a:lnTo>
                  <a:pt x="10124" y="677"/>
                </a:lnTo>
                <a:cubicBezTo>
                  <a:pt x="10124" y="304"/>
                  <a:pt x="9821" y="0"/>
                  <a:pt x="9448" y="0"/>
                </a:cubicBezTo>
                <a:cubicBezTo>
                  <a:pt x="9076" y="0"/>
                  <a:pt x="8774" y="304"/>
                  <a:pt x="8774" y="677"/>
                </a:cubicBezTo>
                <a:lnTo>
                  <a:pt x="8774" y="3375"/>
                </a:lnTo>
                <a:cubicBezTo>
                  <a:pt x="8774" y="3747"/>
                  <a:pt x="9076" y="4051"/>
                  <a:pt x="9448" y="4051"/>
                </a:cubicBezTo>
                <a:cubicBezTo>
                  <a:pt x="9448" y="4051"/>
                  <a:pt x="9448" y="4051"/>
                  <a:pt x="9448" y="4051"/>
                </a:cubicBezTo>
                <a:close/>
                <a:moveTo>
                  <a:pt x="6750" y="4051"/>
                </a:moveTo>
                <a:cubicBezTo>
                  <a:pt x="7123" y="4051"/>
                  <a:pt x="7426" y="3747"/>
                  <a:pt x="7426" y="3375"/>
                </a:cubicBezTo>
                <a:lnTo>
                  <a:pt x="7426" y="677"/>
                </a:lnTo>
                <a:cubicBezTo>
                  <a:pt x="7426" y="304"/>
                  <a:pt x="7123" y="0"/>
                  <a:pt x="6750" y="0"/>
                </a:cubicBezTo>
                <a:cubicBezTo>
                  <a:pt x="6377" y="0"/>
                  <a:pt x="6074" y="304"/>
                  <a:pt x="6074" y="677"/>
                </a:cubicBezTo>
                <a:lnTo>
                  <a:pt x="6074" y="3375"/>
                </a:lnTo>
                <a:cubicBezTo>
                  <a:pt x="6074" y="3747"/>
                  <a:pt x="6377" y="4051"/>
                  <a:pt x="6750" y="4051"/>
                </a:cubicBezTo>
                <a:cubicBezTo>
                  <a:pt x="6750" y="4051"/>
                  <a:pt x="6750" y="4051"/>
                  <a:pt x="6750" y="4051"/>
                </a:cubicBezTo>
                <a:close/>
                <a:moveTo>
                  <a:pt x="4051" y="4051"/>
                </a:moveTo>
                <a:cubicBezTo>
                  <a:pt x="4423" y="4051"/>
                  <a:pt x="4726" y="3747"/>
                  <a:pt x="4726" y="3375"/>
                </a:cubicBezTo>
                <a:lnTo>
                  <a:pt x="4726" y="677"/>
                </a:lnTo>
                <a:cubicBezTo>
                  <a:pt x="4726" y="304"/>
                  <a:pt x="4423" y="0"/>
                  <a:pt x="4051" y="0"/>
                </a:cubicBezTo>
                <a:cubicBezTo>
                  <a:pt x="3678" y="0"/>
                  <a:pt x="3375" y="304"/>
                  <a:pt x="3375" y="677"/>
                </a:cubicBezTo>
                <a:lnTo>
                  <a:pt x="3375" y="3375"/>
                </a:lnTo>
                <a:cubicBezTo>
                  <a:pt x="3375" y="3747"/>
                  <a:pt x="3678" y="4051"/>
                  <a:pt x="4051" y="4051"/>
                </a:cubicBezTo>
                <a:cubicBezTo>
                  <a:pt x="4051" y="4051"/>
                  <a:pt x="4051" y="4051"/>
                  <a:pt x="4051" y="4051"/>
                </a:cubicBezTo>
                <a:close/>
                <a:moveTo>
                  <a:pt x="20249" y="19572"/>
                </a:moveTo>
                <a:cubicBezTo>
                  <a:pt x="20249" y="19946"/>
                  <a:pt x="19945" y="20248"/>
                  <a:pt x="19574" y="20248"/>
                </a:cubicBezTo>
                <a:lnTo>
                  <a:pt x="2024" y="20248"/>
                </a:lnTo>
                <a:cubicBezTo>
                  <a:pt x="1651" y="20248"/>
                  <a:pt x="1352" y="19946"/>
                  <a:pt x="1352" y="19572"/>
                </a:cubicBezTo>
                <a:lnTo>
                  <a:pt x="1352" y="8101"/>
                </a:lnTo>
                <a:lnTo>
                  <a:pt x="20249" y="8101"/>
                </a:lnTo>
                <a:cubicBezTo>
                  <a:pt x="20249" y="8101"/>
                  <a:pt x="20249" y="19572"/>
                  <a:pt x="20249" y="19572"/>
                </a:cubicBezTo>
                <a:close/>
                <a:moveTo>
                  <a:pt x="19574" y="1352"/>
                </a:moveTo>
                <a:cubicBezTo>
                  <a:pt x="19201" y="1352"/>
                  <a:pt x="18898" y="1651"/>
                  <a:pt x="18898" y="2023"/>
                </a:cubicBezTo>
                <a:cubicBezTo>
                  <a:pt x="18898" y="2400"/>
                  <a:pt x="19201" y="2700"/>
                  <a:pt x="19574" y="2700"/>
                </a:cubicBezTo>
                <a:cubicBezTo>
                  <a:pt x="19945" y="2700"/>
                  <a:pt x="20249" y="3003"/>
                  <a:pt x="20249" y="3375"/>
                </a:cubicBezTo>
                <a:lnTo>
                  <a:pt x="20249" y="6750"/>
                </a:lnTo>
                <a:lnTo>
                  <a:pt x="1352" y="6750"/>
                </a:lnTo>
                <a:lnTo>
                  <a:pt x="1352" y="3375"/>
                </a:lnTo>
                <a:cubicBezTo>
                  <a:pt x="1352" y="3003"/>
                  <a:pt x="1651" y="2700"/>
                  <a:pt x="2024" y="2700"/>
                </a:cubicBezTo>
                <a:cubicBezTo>
                  <a:pt x="2399" y="2700"/>
                  <a:pt x="2699" y="2400"/>
                  <a:pt x="2699" y="2023"/>
                </a:cubicBezTo>
                <a:cubicBezTo>
                  <a:pt x="2699" y="1651"/>
                  <a:pt x="2399" y="1352"/>
                  <a:pt x="2024" y="1352"/>
                </a:cubicBezTo>
                <a:cubicBezTo>
                  <a:pt x="910" y="1352"/>
                  <a:pt x="0" y="2258"/>
                  <a:pt x="0" y="3375"/>
                </a:cubicBezTo>
                <a:lnTo>
                  <a:pt x="0" y="19572"/>
                </a:lnTo>
                <a:cubicBezTo>
                  <a:pt x="0" y="20690"/>
                  <a:pt x="910" y="21600"/>
                  <a:pt x="2024" y="21600"/>
                </a:cubicBezTo>
                <a:lnTo>
                  <a:pt x="19574" y="21600"/>
                </a:lnTo>
                <a:cubicBezTo>
                  <a:pt x="20690" y="21600"/>
                  <a:pt x="21600" y="20690"/>
                  <a:pt x="21600" y="19572"/>
                </a:cubicBezTo>
                <a:lnTo>
                  <a:pt x="21600" y="3375"/>
                </a:lnTo>
                <a:cubicBezTo>
                  <a:pt x="21600" y="2258"/>
                  <a:pt x="20690" y="1352"/>
                  <a:pt x="19574" y="1352"/>
                </a:cubicBezTo>
                <a:cubicBezTo>
                  <a:pt x="19574" y="1352"/>
                  <a:pt x="19574" y="1352"/>
                  <a:pt x="19574" y="13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0" y="0"/>
            <a:ext cx="286327" cy="829859"/>
          </a:xfrm>
          <a:prstGeom prst="rect">
            <a:avLst/>
          </a:prstGeom>
          <a:solidFill>
            <a:srgbClr val="284E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252511" y="729846"/>
            <a:ext cx="340421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and Packages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0" y="0"/>
            <a:ext cx="637310" cy="829859"/>
          </a:xfrm>
          <a:prstGeom prst="parallelogram">
            <a:avLst>
              <a:gd name="adj" fmla="val 45290"/>
            </a:avLst>
          </a:prstGeom>
          <a:solidFill>
            <a:srgbClr val="578F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3185D-AB49-A542-A6FA-D99961E9B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22" y="1531937"/>
            <a:ext cx="7892755" cy="4311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164504" y="1738073"/>
            <a:ext cx="9513455" cy="3463635"/>
          </a:xfrm>
          <a:prstGeom prst="rect">
            <a:avLst/>
          </a:prstGeom>
          <a:solidFill>
            <a:srgbClr val="9DC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1906036" y="3285246"/>
            <a:ext cx="118814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884725" y="3212360"/>
            <a:ext cx="1209457" cy="1209457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4191337" y="2757362"/>
            <a:ext cx="6419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5400"/>
            </a:pPr>
            <a:r>
              <a:rPr lang="en-US" sz="5400" dirty="0">
                <a:solidFill>
                  <a:schemeClr val="lt1"/>
                </a:solidFill>
              </a:rPr>
              <a:t>Data Collection </a:t>
            </a:r>
            <a:endParaRPr sz="5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4387272" y="4228313"/>
            <a:ext cx="5458692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398203" y="2203385"/>
            <a:ext cx="255943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037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Sources: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10EB26F-7D87-4410-B3E5-DC450B6E78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4100" y="1783462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413B09-C9F2-9A48-9C27-2169AA45EF24}"/>
              </a:ext>
            </a:extLst>
          </p:cNvPr>
          <p:cNvSpPr txBox="1"/>
          <p:nvPr/>
        </p:nvSpPr>
        <p:spPr>
          <a:xfrm>
            <a:off x="6542568" y="141413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5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5C248-F71F-754C-9002-C137A95B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133482"/>
            <a:ext cx="7543800" cy="45697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Flowchart: Web Scrapping Steps </a:t>
            </a:r>
          </a:p>
        </p:txBody>
      </p:sp>
      <p:graphicFrame>
        <p:nvGraphicFramePr>
          <p:cNvPr id="8197" name="Rectangle 3">
            <a:extLst>
              <a:ext uri="{FF2B5EF4-FFF2-40B4-BE49-F238E27FC236}">
                <a16:creationId xmlns:a16="http://schemas.microsoft.com/office/drawing/2014/main" id="{970F130A-D394-43F8-8236-BF2E27247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388433"/>
              </p:ext>
            </p:extLst>
          </p:nvPr>
        </p:nvGraphicFramePr>
        <p:xfrm>
          <a:off x="2039983" y="1758462"/>
          <a:ext cx="4186647" cy="443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B2ACC5-5B9D-C049-9B60-8BA6C7BE1B09}"/>
              </a:ext>
            </a:extLst>
          </p:cNvPr>
          <p:cNvCxnSpPr/>
          <p:nvPr/>
        </p:nvCxnSpPr>
        <p:spPr>
          <a:xfrm>
            <a:off x="4082359" y="1497205"/>
            <a:ext cx="0" cy="2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3B37EC-32CE-2946-887F-6CB76D16F579}"/>
              </a:ext>
            </a:extLst>
          </p:cNvPr>
          <p:cNvCxnSpPr>
            <a:cxnSpLocks/>
          </p:cNvCxnSpPr>
          <p:nvPr/>
        </p:nvCxnSpPr>
        <p:spPr>
          <a:xfrm>
            <a:off x="4082359" y="2612572"/>
            <a:ext cx="0" cy="36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A35F18-0E6B-454A-83B1-23EA1DEBEF19}"/>
              </a:ext>
            </a:extLst>
          </p:cNvPr>
          <p:cNvCxnSpPr>
            <a:cxnSpLocks/>
          </p:cNvCxnSpPr>
          <p:nvPr/>
        </p:nvCxnSpPr>
        <p:spPr>
          <a:xfrm>
            <a:off x="4082359" y="3827722"/>
            <a:ext cx="0" cy="31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E4E9E5D-C25A-EB44-A412-453404707B38}"/>
              </a:ext>
            </a:extLst>
          </p:cNvPr>
          <p:cNvSpPr/>
          <p:nvPr/>
        </p:nvSpPr>
        <p:spPr>
          <a:xfrm>
            <a:off x="2528836" y="733530"/>
            <a:ext cx="3111723" cy="7636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Selenium BOT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CF298E-208E-2F49-A807-D3FBAAEC20E6}"/>
              </a:ext>
            </a:extLst>
          </p:cNvPr>
          <p:cNvCxnSpPr>
            <a:cxnSpLocks/>
          </p:cNvCxnSpPr>
          <p:nvPr/>
        </p:nvCxnSpPr>
        <p:spPr>
          <a:xfrm>
            <a:off x="4082359" y="5011480"/>
            <a:ext cx="0" cy="31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Rectangle 3">
            <a:extLst>
              <a:ext uri="{FF2B5EF4-FFF2-40B4-BE49-F238E27FC236}">
                <a16:creationId xmlns:a16="http://schemas.microsoft.com/office/drawing/2014/main" id="{66181A55-34FE-C342-BE6A-186DF0604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196727"/>
              </p:ext>
            </p:extLst>
          </p:nvPr>
        </p:nvGraphicFramePr>
        <p:xfrm>
          <a:off x="6046236" y="1758462"/>
          <a:ext cx="4186647" cy="443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D4A3A17F-3E67-8B44-AEA0-5467D02B4BF0}"/>
              </a:ext>
            </a:extLst>
          </p:cNvPr>
          <p:cNvSpPr/>
          <p:nvPr/>
        </p:nvSpPr>
        <p:spPr>
          <a:xfrm>
            <a:off x="6535089" y="733530"/>
            <a:ext cx="3111723" cy="7636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HTML Parser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C0DF2F-5253-CA4A-903E-B769A299CAB3}"/>
              </a:ext>
            </a:extLst>
          </p:cNvPr>
          <p:cNvCxnSpPr/>
          <p:nvPr/>
        </p:nvCxnSpPr>
        <p:spPr>
          <a:xfrm>
            <a:off x="8083745" y="1497205"/>
            <a:ext cx="0" cy="2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86B6D0-8047-D94B-9B03-0C733BFE3888}"/>
              </a:ext>
            </a:extLst>
          </p:cNvPr>
          <p:cNvCxnSpPr>
            <a:cxnSpLocks/>
          </p:cNvCxnSpPr>
          <p:nvPr/>
        </p:nvCxnSpPr>
        <p:spPr>
          <a:xfrm>
            <a:off x="8083745" y="2612572"/>
            <a:ext cx="0" cy="36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5116C6-A1DC-C74D-A17D-4583568E445E}"/>
              </a:ext>
            </a:extLst>
          </p:cNvPr>
          <p:cNvCxnSpPr>
            <a:cxnSpLocks/>
          </p:cNvCxnSpPr>
          <p:nvPr/>
        </p:nvCxnSpPr>
        <p:spPr>
          <a:xfrm>
            <a:off x="8083745" y="3827722"/>
            <a:ext cx="0" cy="31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96AA20-C3DB-CC46-BEC3-5BF1D72CDBEB}"/>
              </a:ext>
            </a:extLst>
          </p:cNvPr>
          <p:cNvCxnSpPr>
            <a:cxnSpLocks/>
          </p:cNvCxnSpPr>
          <p:nvPr/>
        </p:nvCxnSpPr>
        <p:spPr>
          <a:xfrm>
            <a:off x="8083745" y="5011480"/>
            <a:ext cx="0" cy="31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EE44-00EF-4563-865E-729C7533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59" y="365907"/>
            <a:ext cx="7543800" cy="65969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Data Cleaning:</a:t>
            </a:r>
            <a:br>
              <a:rPr lang="en-US" sz="3200" b="1" dirty="0"/>
            </a:br>
            <a:endParaRPr lang="en-US" sz="3200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D37DE5F-C949-4FE7-8EBE-D20409B6A8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46959" y="1234559"/>
          <a:ext cx="7483133" cy="4824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2385">
                  <a:extLst>
                    <a:ext uri="{9D8B030D-6E8A-4147-A177-3AD203B41FA5}">
                      <a16:colId xmlns:a16="http://schemas.microsoft.com/office/drawing/2014/main" val="2269481379"/>
                    </a:ext>
                  </a:extLst>
                </a:gridCol>
                <a:gridCol w="3758642">
                  <a:extLst>
                    <a:ext uri="{9D8B030D-6E8A-4147-A177-3AD203B41FA5}">
                      <a16:colId xmlns:a16="http://schemas.microsoft.com/office/drawing/2014/main" val="3738757094"/>
                    </a:ext>
                  </a:extLst>
                </a:gridCol>
                <a:gridCol w="2472106">
                  <a:extLst>
                    <a:ext uri="{9D8B030D-6E8A-4147-A177-3AD203B41FA5}">
                      <a16:colId xmlns:a16="http://schemas.microsoft.com/office/drawing/2014/main" val="923748083"/>
                    </a:ext>
                  </a:extLst>
                </a:gridCol>
              </a:tblGrid>
              <a:tr h="3343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</a:rPr>
                        <a:t>Column Name</a:t>
                      </a:r>
                    </a:p>
                  </a:txBody>
                  <a:tcPr marL="46347" marR="46347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Before Cleaning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347" marR="46347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After Cleaning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</a:endParaRPr>
                    </a:p>
                  </a:txBody>
                  <a:tcPr marL="46347" marR="46347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685973"/>
                  </a:ext>
                </a:extLst>
              </a:tr>
              <a:tr h="547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Price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$399,000 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399000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76545"/>
                  </a:ext>
                </a:extLst>
              </a:tr>
              <a:tr h="547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Bedrooms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bd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379169"/>
                  </a:ext>
                </a:extLst>
              </a:tr>
              <a:tr h="5021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Bathrooms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99782"/>
                  </a:ext>
                </a:extLst>
              </a:tr>
              <a:tr h="547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Square Feet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1000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sqft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6104704"/>
                  </a:ext>
                </a:extLst>
              </a:tr>
              <a:tr h="547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House type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-condo for sale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Condo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667348"/>
                  </a:ext>
                </a:extLst>
              </a:tr>
              <a:tr h="547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Street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292 Stonegate Cir, San Jose, CA 95110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292 Stonegate Cir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222471"/>
                  </a:ext>
                </a:extLst>
              </a:tr>
              <a:tr h="547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City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292 Stonegate Cir, San Jose, CA 95110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San Jose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236058"/>
                  </a:ext>
                </a:extLst>
              </a:tr>
              <a:tr h="547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Pin code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292 Stonegate Cir, San Jose, CA 95110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95110</a:t>
                      </a:r>
                    </a:p>
                    <a:p>
                      <a:pPr marL="0" algn="ctr" defTabSz="914400" rtl="0" eaLnBrk="1" fontAlgn="b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6105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CBBA8E-BE5E-5141-AA66-AC083A068DD5}"/>
              </a:ext>
            </a:extLst>
          </p:cNvPr>
          <p:cNvSpPr txBox="1"/>
          <p:nvPr/>
        </p:nvSpPr>
        <p:spPr>
          <a:xfrm>
            <a:off x="2346960" y="574864"/>
            <a:ext cx="7483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for the gathered data is cleaned by making a function to split  all alphanumeric data into categorical and quantitative columns.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9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9D38F12-E953-4B64-B0D0-76BF02279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55076" y="2198914"/>
            <a:ext cx="4931230" cy="367018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EECF0-1D82-194C-9957-C438E90EFA77}"/>
              </a:ext>
            </a:extLst>
          </p:cNvPr>
          <p:cNvSpPr txBox="1"/>
          <p:nvPr/>
        </p:nvSpPr>
        <p:spPr>
          <a:xfrm>
            <a:off x="4347588" y="612950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Data Output Snapshot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5C4AD0-677F-0147-8BF5-AF8F1C4D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6" y="1104170"/>
            <a:ext cx="11358248" cy="4764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1372"/>
          </a:schemeClr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293091" y="2128507"/>
            <a:ext cx="9513455" cy="3463635"/>
          </a:xfrm>
          <a:prstGeom prst="rect">
            <a:avLst/>
          </a:prstGeom>
          <a:solidFill>
            <a:srgbClr val="9DCB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1906036" y="3285246"/>
            <a:ext cx="118814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884725" y="3212360"/>
            <a:ext cx="1209457" cy="1209457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4374397" y="2546602"/>
            <a:ext cx="6419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5400"/>
            </a:pPr>
            <a:r>
              <a:rPr lang="en-US" sz="5400" dirty="0">
                <a:solidFill>
                  <a:schemeClr val="lt1"/>
                </a:solidFill>
              </a:rPr>
              <a:t>Exploratory Data 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4387272" y="4228313"/>
            <a:ext cx="5458692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398203" y="2203385"/>
            <a:ext cx="255943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{BB3C68AC-2223-0E42-8EC1-8071758EDF6E}tf10001070</Template>
  <TotalTime>236</TotalTime>
  <Words>347</Words>
  <Application>Microsoft Macintosh PowerPoint</Application>
  <PresentationFormat>Widescreen</PresentationFormat>
  <Paragraphs>112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Data Sources:</vt:lpstr>
      <vt:lpstr>Flowchart: Web Scrapping Steps </vt:lpstr>
      <vt:lpstr>Data Cleaning: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3 Bed 2 Bath for Each City </vt:lpstr>
      <vt:lpstr>PowerPoint Presentation</vt:lpstr>
      <vt:lpstr> </vt:lpstr>
      <vt:lpstr>PowerPoint Presentation</vt:lpstr>
      <vt:lpstr> </vt:lpstr>
      <vt:lpstr> </vt:lpstr>
      <vt:lpstr> </vt:lpstr>
      <vt:lpstr> </vt:lpstr>
      <vt:lpstr>Decision Tree Algorithm</vt:lpstr>
      <vt:lpstr> </vt:lpstr>
      <vt:lpstr>Predictive Value vs Actual Value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尹 欢</dc:creator>
  <cp:lastModifiedBy>Ajay  Kumar</cp:lastModifiedBy>
  <cp:revision>48</cp:revision>
  <dcterms:created xsi:type="dcterms:W3CDTF">2022-03-09T23:04:19Z</dcterms:created>
  <dcterms:modified xsi:type="dcterms:W3CDTF">2023-02-24T04:33:08Z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v1.0_mb_9P8HmsgyNRD/6HFrXRmchQ==</vt:lpwstr>
  </property>
  <property fmtid="{D5CDD505-2E9C-101B-9397-08002B2CF9AE}" pid="4" name="ICV">
    <vt:lpwstr>5047EFA67B544868B94FC0F24E6D3A3B</vt:lpwstr>
  </property>
</Properties>
</file>