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Mid-Term Project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2D Graphics Pipeline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Megh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Vankawala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(CWID: 10421684)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6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12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project I have implemented 2d- graphics pipeline.</a:t>
            </a:r>
          </a:p>
          <a:p>
            <a:r>
              <a:rPr lang="en-IN" dirty="0" smtClean="0"/>
              <a:t>First, I have implemented </a:t>
            </a:r>
            <a:r>
              <a:rPr lang="en-IN" dirty="0" err="1" smtClean="0"/>
              <a:t>Scanline</a:t>
            </a:r>
            <a:r>
              <a:rPr lang="en-IN" dirty="0" smtClean="0"/>
              <a:t> Polygon fill algorithm for </a:t>
            </a:r>
            <a:r>
              <a:rPr lang="en-IN" dirty="0" err="1" smtClean="0"/>
              <a:t>polyfon</a:t>
            </a:r>
            <a:r>
              <a:rPr lang="en-IN" dirty="0" smtClean="0"/>
              <a:t> filling</a:t>
            </a:r>
          </a:p>
          <a:p>
            <a:r>
              <a:rPr lang="en-IN" dirty="0" smtClean="0"/>
              <a:t>After that I have implemented </a:t>
            </a:r>
            <a:r>
              <a:rPr lang="en-IN" dirty="0"/>
              <a:t>Sutherland-</a:t>
            </a:r>
            <a:r>
              <a:rPr lang="en-IN" dirty="0" err="1"/>
              <a:t>Hodgman</a:t>
            </a:r>
            <a:r>
              <a:rPr lang="en-IN" dirty="0"/>
              <a:t> Polygon</a:t>
            </a:r>
          </a:p>
          <a:p>
            <a:pPr marL="114300" indent="0">
              <a:buNone/>
            </a:pPr>
            <a:r>
              <a:rPr lang="en-IN" dirty="0" smtClean="0"/>
              <a:t>    Clipper for Clipping.</a:t>
            </a:r>
          </a:p>
          <a:p>
            <a:r>
              <a:rPr lang="en-IN" dirty="0" smtClean="0"/>
              <a:t>Then I have added different 2D- Transformations(</a:t>
            </a:r>
            <a:r>
              <a:rPr lang="en-IN" dirty="0" err="1" smtClean="0"/>
              <a:t>i.e</a:t>
            </a:r>
            <a:r>
              <a:rPr lang="en-IN" dirty="0" smtClean="0"/>
              <a:t> Translation, Rotation, Scaling).</a:t>
            </a:r>
          </a:p>
          <a:p>
            <a:r>
              <a:rPr lang="en-IN" dirty="0" smtClean="0"/>
              <a:t>I have also set </a:t>
            </a:r>
            <a:r>
              <a:rPr lang="en-IN" dirty="0" err="1" smtClean="0"/>
              <a:t>clipwindow</a:t>
            </a:r>
            <a:r>
              <a:rPr lang="en-IN" dirty="0" smtClean="0"/>
              <a:t> and Viewport.</a:t>
            </a:r>
          </a:p>
          <a:p>
            <a:r>
              <a:rPr lang="en-IN" dirty="0" smtClean="0"/>
              <a:t>In midterm.java file, I have put different inputs to run this Project.</a:t>
            </a:r>
          </a:p>
          <a:p>
            <a:r>
              <a:rPr lang="en-IN" dirty="0" smtClean="0"/>
              <a:t>I have selected 700*700 output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1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Midterm.java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project I have set 5 mouse click to run different outputs.</a:t>
            </a:r>
          </a:p>
          <a:p>
            <a:r>
              <a:rPr lang="en-IN" dirty="0" smtClean="0"/>
              <a:t>Initially I have added 4 Tringle,4 Square and letter “MEGH” with different </a:t>
            </a:r>
            <a:r>
              <a:rPr lang="en-IN" dirty="0" err="1" smtClean="0"/>
              <a:t>colors</a:t>
            </a:r>
            <a:r>
              <a:rPr lang="en-IN" dirty="0" smtClean="0"/>
              <a:t> using </a:t>
            </a:r>
            <a:r>
              <a:rPr lang="en-IN" dirty="0" err="1" smtClean="0"/>
              <a:t>scanline</a:t>
            </a:r>
            <a:r>
              <a:rPr lang="en-IN" dirty="0" smtClean="0"/>
              <a:t> polygon fill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5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399"/>
            <a:ext cx="6715125" cy="662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22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Midterm.java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Here, I have applied different transformation on this polygons.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e.g</a:t>
            </a:r>
            <a:r>
              <a:rPr lang="en-IN" dirty="0" smtClean="0"/>
              <a:t> , All </a:t>
            </a:r>
            <a:r>
              <a:rPr lang="en-IN" dirty="0" err="1" smtClean="0"/>
              <a:t>tringles</a:t>
            </a:r>
            <a:r>
              <a:rPr lang="en-IN" smtClean="0"/>
              <a:t> will </a:t>
            </a:r>
            <a:r>
              <a:rPr lang="en-IN" dirty="0" smtClean="0"/>
              <a:t>translate to central point of the window.</a:t>
            </a:r>
          </a:p>
          <a:p>
            <a:r>
              <a:rPr lang="en-IN" dirty="0" smtClean="0"/>
              <a:t>All squares will first rotating and then translating.</a:t>
            </a:r>
          </a:p>
          <a:p>
            <a:r>
              <a:rPr lang="en-IN" dirty="0" smtClean="0"/>
              <a:t>I have scaled Letter “MEGH” and then translate each letter to different corners.</a:t>
            </a:r>
          </a:p>
          <a:p>
            <a:r>
              <a:rPr lang="en-IN" dirty="0" smtClean="0"/>
              <a:t>In every click except last, I have set  default </a:t>
            </a:r>
            <a:r>
              <a:rPr lang="en-IN" dirty="0" err="1" smtClean="0"/>
              <a:t>clipwindow</a:t>
            </a:r>
            <a:r>
              <a:rPr lang="en-IN" dirty="0" smtClean="0"/>
              <a:t> and viewport. </a:t>
            </a:r>
          </a:p>
          <a:p>
            <a:r>
              <a:rPr lang="en-IN" dirty="0" smtClean="0"/>
              <a:t>After 1</a:t>
            </a:r>
            <a:r>
              <a:rPr lang="en-IN" baseline="30000" dirty="0" smtClean="0"/>
              <a:t>st</a:t>
            </a:r>
            <a:r>
              <a:rPr lang="en-IN" dirty="0" smtClean="0"/>
              <a:t> and 3</a:t>
            </a:r>
            <a:r>
              <a:rPr lang="en-IN" baseline="30000" dirty="0" smtClean="0"/>
              <a:t>rd</a:t>
            </a:r>
            <a:r>
              <a:rPr lang="en-IN" dirty="0" smtClean="0"/>
              <a:t> click ,all these transformations will perform.</a:t>
            </a:r>
          </a:p>
          <a:p>
            <a:r>
              <a:rPr lang="en-IN" dirty="0" smtClean="0"/>
              <a:t>On 4</a:t>
            </a:r>
            <a:r>
              <a:rPr lang="en-IN" baseline="30000" dirty="0" smtClean="0"/>
              <a:t>th</a:t>
            </a:r>
            <a:r>
              <a:rPr lang="en-IN" dirty="0" smtClean="0"/>
              <a:t> click  I have applied some fun logic and make replicas. 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67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6772275" cy="670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95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679132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52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Midterm.java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last click I have changed </a:t>
            </a:r>
            <a:r>
              <a:rPr lang="en-IN" dirty="0" err="1" smtClean="0"/>
              <a:t>clipwindow</a:t>
            </a:r>
            <a:r>
              <a:rPr lang="en-IN" dirty="0"/>
              <a:t> dimension to </a:t>
            </a:r>
            <a:endParaRPr lang="en-IN" dirty="0" smtClean="0"/>
          </a:p>
          <a:p>
            <a:endParaRPr lang="en-IN" dirty="0" smtClean="0"/>
          </a:p>
          <a:p>
            <a:pPr marL="114300" indent="0" algn="ctr">
              <a:buNone/>
            </a:pPr>
            <a:r>
              <a:rPr lang="en-IN" b="1" dirty="0" err="1" smtClean="0"/>
              <a:t>C.Clipwindow</a:t>
            </a:r>
            <a:r>
              <a:rPr lang="en-IN" b="1" dirty="0"/>
              <a:t>( 250.0f, 500.0f, 250.0f, 500.0f </a:t>
            </a:r>
            <a:r>
              <a:rPr lang="en-IN" b="1" dirty="0" smtClean="0"/>
              <a:t>);</a:t>
            </a:r>
          </a:p>
          <a:p>
            <a:pPr marL="114300" indent="0" algn="ctr">
              <a:buNone/>
            </a:pPr>
            <a:endParaRPr lang="en-IN" b="1" dirty="0" smtClean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</a:t>
            </a:r>
            <a:r>
              <a:rPr lang="en-IN" dirty="0" smtClean="0"/>
              <a:t>Default </a:t>
            </a:r>
            <a:r>
              <a:rPr lang="en-IN" dirty="0" err="1" smtClean="0"/>
              <a:t>clipwindow</a:t>
            </a:r>
            <a:r>
              <a:rPr lang="en-IN" dirty="0"/>
              <a:t>  </a:t>
            </a:r>
            <a:r>
              <a:rPr lang="en-IN" dirty="0" smtClean="0"/>
              <a:t>[ </a:t>
            </a:r>
            <a:r>
              <a:rPr lang="en-IN" dirty="0" err="1"/>
              <a:t>C.Clipwindow</a:t>
            </a:r>
            <a:r>
              <a:rPr lang="en-IN" dirty="0"/>
              <a:t>( 0.0f, 700.0f,0.0f, 700.0f </a:t>
            </a:r>
            <a:r>
              <a:rPr lang="en-IN" dirty="0" smtClean="0"/>
              <a:t>);]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14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1"/>
            <a:ext cx="6753225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7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</TotalTime>
  <Words>252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Mid-Term Project </vt:lpstr>
      <vt:lpstr>Overview</vt:lpstr>
      <vt:lpstr>Midterm.java file</vt:lpstr>
      <vt:lpstr>PowerPoint Presentation</vt:lpstr>
      <vt:lpstr>Midterm.java file</vt:lpstr>
      <vt:lpstr>PowerPoint Presentation</vt:lpstr>
      <vt:lpstr>PowerPoint Presentation</vt:lpstr>
      <vt:lpstr>Midterm.java file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Megh Vankawala</dc:creator>
  <cp:lastModifiedBy>Megh Vankawala</cp:lastModifiedBy>
  <cp:revision>17</cp:revision>
  <dcterms:created xsi:type="dcterms:W3CDTF">2006-08-16T00:00:00Z</dcterms:created>
  <dcterms:modified xsi:type="dcterms:W3CDTF">2017-03-22T13:54:07Z</dcterms:modified>
</cp:coreProperties>
</file>