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2093467"/>
            <a:ext cx="1010451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200" y="2718308"/>
            <a:ext cx="1061959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712467"/>
            <a:ext cx="10814729" cy="432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572516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45" dirty="0">
                <a:solidFill>
                  <a:srgbClr val="171717"/>
                </a:solidFill>
              </a:rPr>
              <a:t>F</a:t>
            </a:r>
            <a:r>
              <a:rPr sz="4450" spc="70" dirty="0">
                <a:solidFill>
                  <a:srgbClr val="171717"/>
                </a:solidFill>
              </a:rPr>
              <a:t>u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135" dirty="0">
                <a:solidFill>
                  <a:srgbClr val="171717"/>
                </a:solidFill>
              </a:rPr>
              <a:t>c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65" dirty="0">
                <a:solidFill>
                  <a:srgbClr val="171717"/>
                </a:solidFill>
              </a:rPr>
              <a:t>i</a:t>
            </a:r>
            <a:r>
              <a:rPr sz="4450" spc="5" dirty="0">
                <a:solidFill>
                  <a:srgbClr val="171717"/>
                </a:solidFill>
              </a:rPr>
              <a:t>o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d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-285" dirty="0">
                <a:solidFill>
                  <a:srgbClr val="171717"/>
                </a:solidFill>
              </a:rPr>
              <a:t>S</a:t>
            </a:r>
            <a:r>
              <a:rPr sz="4450" spc="70" dirty="0">
                <a:solidFill>
                  <a:srgbClr val="171717"/>
                </a:solidFill>
              </a:rPr>
              <a:t>c</a:t>
            </a:r>
            <a:r>
              <a:rPr sz="4450" spc="95" dirty="0">
                <a:solidFill>
                  <a:srgbClr val="171717"/>
                </a:solidFill>
              </a:rPr>
              <a:t>o</a:t>
            </a:r>
            <a:r>
              <a:rPr sz="4450" spc="-5" dirty="0">
                <a:solidFill>
                  <a:srgbClr val="171717"/>
                </a:solidFill>
              </a:rPr>
              <a:t>pe</a:t>
            </a:r>
            <a:endParaRPr sz="44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6723" y="2718308"/>
            <a:ext cx="1239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IIF</a:t>
            </a:r>
            <a:r>
              <a:rPr spc="-165" dirty="0"/>
              <a:t>E</a:t>
            </a:r>
            <a:r>
              <a:rPr spc="-80" dirty="0"/>
              <a:t>'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77387"/>
            <a:ext cx="73882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Immediately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Invoked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Expression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3467"/>
            <a:ext cx="1125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II</a:t>
            </a:r>
            <a:r>
              <a:rPr sz="4800" spc="-5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1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07867"/>
            <a:ext cx="5541010" cy="15798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9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3187" y="517652"/>
            <a:ext cx="2017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solidFill>
                  <a:srgbClr val="404040"/>
                </a:solidFill>
              </a:rPr>
              <a:t>Fu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07867"/>
            <a:ext cx="5541010" cy="15798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9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8155" y="517652"/>
            <a:ext cx="938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>
                <a:solidFill>
                  <a:srgbClr val="404040"/>
                </a:solidFill>
              </a:rPr>
              <a:t>Imm</a:t>
            </a:r>
            <a:r>
              <a:rPr spc="-155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d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15" dirty="0">
                <a:solidFill>
                  <a:srgbClr val="404040"/>
                </a:solidFill>
              </a:rPr>
              <a:t>y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240" dirty="0">
                <a:solidFill>
                  <a:srgbClr val="404040"/>
                </a:solidFill>
              </a:rPr>
              <a:t>I</a:t>
            </a:r>
            <a:r>
              <a:rPr spc="-434" dirty="0">
                <a:solidFill>
                  <a:srgbClr val="404040"/>
                </a:solidFill>
              </a:rPr>
              <a:t>n</a:t>
            </a:r>
            <a:r>
              <a:rPr spc="-145" dirty="0">
                <a:solidFill>
                  <a:srgbClr val="404040"/>
                </a:solidFill>
              </a:rPr>
              <a:t>v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210" dirty="0">
                <a:solidFill>
                  <a:srgbClr val="404040"/>
                </a:solidFill>
              </a:rPr>
              <a:t>k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10" dirty="0">
                <a:solidFill>
                  <a:srgbClr val="404040"/>
                </a:solidFill>
              </a:rPr>
              <a:t>Fu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E</a:t>
            </a:r>
            <a:r>
              <a:rPr spc="20" dirty="0">
                <a:solidFill>
                  <a:srgbClr val="404040"/>
                </a:solidFill>
              </a:rPr>
              <a:t>x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489708"/>
            <a:ext cx="554101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 marR="1320800" indent="-58610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508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1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0719" y="517652"/>
            <a:ext cx="883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solidFill>
                  <a:srgbClr val="404040"/>
                </a:solidFill>
              </a:rPr>
              <a:t>IIFE</a:t>
            </a:r>
            <a:endParaRPr spc="-16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7092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Closures</a:t>
            </a:r>
            <a:endParaRPr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681988"/>
            <a:ext cx="5175885" cy="432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315" marR="955675" indent="-730250">
              <a:lnSpc>
                <a:spcPct val="118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692150">
              <a:lnSpc>
                <a:spcPct val="118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function()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48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getId: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app.getId()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6188" y="517652"/>
            <a:ext cx="3792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04040"/>
                </a:solidFill>
              </a:rPr>
              <a:t>Example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Closure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7750" y="2718308"/>
            <a:ext cx="394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29" dirty="0"/>
              <a:t> </a:t>
            </a:r>
            <a:r>
              <a:rPr spc="-45" dirty="0"/>
              <a:t>this</a:t>
            </a:r>
            <a:r>
              <a:rPr spc="-225" dirty="0"/>
              <a:t> </a:t>
            </a:r>
            <a:r>
              <a:rPr dirty="0"/>
              <a:t>Keyword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623316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fn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window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751323"/>
            <a:ext cx="93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572" y="4751323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92973" y="517652"/>
            <a:ext cx="3918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this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Keyword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712467"/>
            <a:ext cx="477266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73025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getId: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this.carId;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644388"/>
            <a:ext cx="4589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o.getId()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7822" y="5644388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92973" y="517652"/>
            <a:ext cx="3918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this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Keyword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331467"/>
            <a:ext cx="404367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</a:rPr>
              <a:t>Function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65" dirty="0">
                <a:solidFill>
                  <a:srgbClr val="F05A28"/>
                </a:solidFill>
              </a:rPr>
              <a:t>Block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Scope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5" dirty="0">
                <a:solidFill>
                  <a:srgbClr val="F05A28"/>
                </a:solidFill>
              </a:rPr>
              <a:t>IIFE's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2520188"/>
            <a:ext cx="3831590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768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Arrow</a:t>
            </a:r>
            <a:r>
              <a:rPr spc="-245" dirty="0"/>
              <a:t> </a:t>
            </a:r>
            <a:r>
              <a:rPr spc="30" dirty="0"/>
              <a:t>Functions</a:t>
            </a:r>
            <a:endParaRPr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384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 ()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156964"/>
            <a:ext cx="4124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2684" y="4156964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6243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156964"/>
            <a:ext cx="5220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'ID: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2400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059" y="4156964"/>
            <a:ext cx="1851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971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(prefix,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suffix)</a:t>
            </a:r>
            <a:r>
              <a:rPr sz="2400" spc="-1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spc="114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156964"/>
            <a:ext cx="613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'ID: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',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'!'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0873" y="4156964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593661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(prefix,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suffix)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92710" algn="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spc="105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751323"/>
            <a:ext cx="613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'ID: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',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'!'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0873" y="4751323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2075" y="1727708"/>
            <a:ext cx="7763509" cy="324421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-1270" algn="ctr">
              <a:lnSpc>
                <a:spcPts val="4900"/>
              </a:lnSpc>
              <a:spcBef>
                <a:spcPts val="980"/>
              </a:spcBef>
            </a:pPr>
            <a:r>
              <a:rPr sz="48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unc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4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700" spc="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"thi</a:t>
            </a:r>
            <a:r>
              <a:rPr sz="4700" spc="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7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</a:t>
            </a:r>
            <a:r>
              <a:rPr sz="4700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63650" marR="1256665" algn="ctr">
              <a:lnSpc>
                <a:spcPts val="4900"/>
              </a:lnSpc>
              <a:spcBef>
                <a:spcPts val="4885"/>
              </a:spcBef>
            </a:pPr>
            <a:r>
              <a:rPr sz="4700" spc="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"thi</a:t>
            </a:r>
            <a:r>
              <a:rPr sz="4700" spc="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7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</a:t>
            </a:r>
            <a:r>
              <a:rPr sz="4700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enc</a:t>
            </a: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4141" y="2718308"/>
            <a:ext cx="4371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Default</a:t>
            </a:r>
            <a:r>
              <a:rPr spc="-275" dirty="0"/>
              <a:t> </a:t>
            </a:r>
            <a:r>
              <a:rPr spc="-45" dirty="0"/>
              <a:t>Parameters</a:t>
            </a:r>
            <a:endParaRPr spc="-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712467"/>
            <a:ext cx="8971280" cy="432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trackCar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(carId,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city=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'NY'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`Tracking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${carId}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${city}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.`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trackCar(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Tracking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NY.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trackCar(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'Chicago'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Tracking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Chicago.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5677" y="517652"/>
            <a:ext cx="433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Default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Parameters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331467"/>
            <a:ext cx="404367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</a:rPr>
              <a:t>Function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65" dirty="0">
                <a:solidFill>
                  <a:srgbClr val="F05A28"/>
                </a:solidFill>
              </a:rPr>
              <a:t>Block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Scope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5" dirty="0">
                <a:solidFill>
                  <a:srgbClr val="F05A28"/>
                </a:solidFill>
              </a:rPr>
              <a:t>IIFE's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2520188"/>
            <a:ext cx="3831590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668" y="2718308"/>
            <a:ext cx="357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Function</a:t>
            </a:r>
            <a:r>
              <a:rPr spc="-254" dirty="0"/>
              <a:t> </a:t>
            </a:r>
            <a:r>
              <a:rPr spc="40" dirty="0"/>
              <a:t>Scope</a:t>
            </a:r>
            <a:endParaRPr spc="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69049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startCar(carId)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'Starting...';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470090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916" y="517652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404040"/>
                </a:solidFill>
              </a:rPr>
              <a:t>Function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6644"/>
            <a:ext cx="8500745" cy="455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startCar(carId)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'Starting...';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5080" indent="-441960">
              <a:lnSpc>
                <a:spcPct val="163000"/>
              </a:lnSpc>
              <a:tabLst>
                <a:tab pos="556577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startFn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'Starting...'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startFn();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916" y="517652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404040"/>
                </a:solidFill>
              </a:rPr>
              <a:t>Function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53388"/>
            <a:ext cx="8058784" cy="46888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startCar(carId)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'Starting...';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917575" indent="-441960">
              <a:lnSpc>
                <a:spcPct val="142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startFn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'Override';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startFn();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  <a:tabLst>
                <a:tab pos="512381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'Starting...'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916" y="517652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404040"/>
                </a:solidFill>
              </a:rPr>
              <a:t>Function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2268" y="2718308"/>
            <a:ext cx="2844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Block</a:t>
            </a:r>
            <a:r>
              <a:rPr spc="-250" dirty="0"/>
              <a:t> </a:t>
            </a:r>
            <a:r>
              <a:rPr spc="40" dirty="0"/>
              <a:t>Scope</a:t>
            </a:r>
            <a:endParaRPr spc="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748788"/>
            <a:ext cx="5954395" cy="20980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'Equal'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47992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1804" y="517652"/>
            <a:ext cx="2821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04040"/>
                </a:solidFill>
              </a:rPr>
              <a:t>Block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2599" y="3937507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Equal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2230628"/>
            <a:ext cx="477266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084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'Outside'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42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'Equal'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4973828"/>
            <a:ext cx="6319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992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Outside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1804" y="517652"/>
            <a:ext cx="2821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04040"/>
                </a:solidFill>
              </a:rPr>
              <a:t>Block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2342</Words>
  <Application>WPS Presentation</Application>
  <PresentationFormat>On-screen Show (4:3)</PresentationFormat>
  <Paragraphs>241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Consolas</vt:lpstr>
      <vt:lpstr>Tahoma</vt:lpstr>
      <vt:lpstr>Office Theme</vt:lpstr>
      <vt:lpstr>Functions and Scope</vt:lpstr>
      <vt:lpstr>IIFE's</vt:lpstr>
      <vt:lpstr>Function Scope</vt:lpstr>
      <vt:lpstr>Function Scope</vt:lpstr>
      <vt:lpstr>Function Scope</vt:lpstr>
      <vt:lpstr>Function Scope</vt:lpstr>
      <vt:lpstr>Block Scope</vt:lpstr>
      <vt:lpstr>Block Scope</vt:lpstr>
      <vt:lpstr>Block Scope</vt:lpstr>
      <vt:lpstr>IIFE's</vt:lpstr>
      <vt:lpstr>PowerPoint 演示文稿</vt:lpstr>
      <vt:lpstr>Function</vt:lpstr>
      <vt:lpstr>Immediately Invoked Function Expression</vt:lpstr>
      <vt:lpstr>IIFE</vt:lpstr>
      <vt:lpstr>Closures</vt:lpstr>
      <vt:lpstr>Example Closure</vt:lpstr>
      <vt:lpstr>The this Keyword</vt:lpstr>
      <vt:lpstr>The this Keyword</vt:lpstr>
      <vt:lpstr>The this Keyword</vt:lpstr>
      <vt:lpstr>Arrow Functions</vt:lpstr>
      <vt:lpstr>Arrow Functions</vt:lpstr>
      <vt:lpstr>Arrow Functions</vt:lpstr>
      <vt:lpstr>Arrow Functions</vt:lpstr>
      <vt:lpstr>Arrow Functions</vt:lpstr>
      <vt:lpstr>PowerPoint 演示文稿</vt:lpstr>
      <vt:lpstr>Default Parameters</vt:lpstr>
      <vt:lpstr>Default Parameters</vt:lpstr>
      <vt:lpstr>IIFE's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</dc:title>
  <dc:creator/>
  <cp:lastModifiedBy>steve</cp:lastModifiedBy>
  <cp:revision>3</cp:revision>
  <dcterms:created xsi:type="dcterms:W3CDTF">2021-12-25T17:18:00Z</dcterms:created>
  <dcterms:modified xsi:type="dcterms:W3CDTF">2024-07-09T06:28:00Z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8E48DD77A49E46C99368C337B8817B3D</vt:lpwstr>
  </property>
  <property fmtid="{D5CDD505-2E9C-101B-9397-08002B2CF9AE}" pid="3" name="KSOProductBuildVer">
    <vt:lpwstr>1033-12.2.0.17152</vt:lpwstr>
  </property>
</Properties>
</file>