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884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16EE-41A6-416F-901A-4E54C1B842DD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5943E-CB9B-40EF-B4FD-AB1D07CD0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46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0854" y="1968500"/>
            <a:ext cx="86502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4E77C-75CD-42F9-B792-3E74F5F78B4A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08966" y="0"/>
            <a:ext cx="7783195" cy="6858000"/>
          </a:xfrm>
          <a:custGeom>
            <a:avLst/>
            <a:gdLst/>
            <a:ahLst/>
            <a:cxnLst/>
            <a:rect l="l" t="t" r="r" b="b"/>
            <a:pathLst>
              <a:path w="7783195" h="6858000">
                <a:moveTo>
                  <a:pt x="0" y="6857999"/>
                </a:moveTo>
                <a:lnTo>
                  <a:pt x="7783033" y="6857999"/>
                </a:lnTo>
                <a:lnTo>
                  <a:pt x="778303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52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4409440" cy="6858000"/>
          </a:xfrm>
          <a:custGeom>
            <a:avLst/>
            <a:gdLst/>
            <a:ahLst/>
            <a:cxnLst/>
            <a:rect l="l" t="t" r="r" b="b"/>
            <a:pathLst>
              <a:path w="4409440" h="6858000">
                <a:moveTo>
                  <a:pt x="4408966" y="0"/>
                </a:moveTo>
                <a:lnTo>
                  <a:pt x="0" y="0"/>
                </a:lnTo>
                <a:lnTo>
                  <a:pt x="0" y="6857999"/>
                </a:lnTo>
                <a:lnTo>
                  <a:pt x="4408966" y="6857999"/>
                </a:lnTo>
                <a:lnTo>
                  <a:pt x="4408966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167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F167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6BD9-9418-427F-A171-317BDFE37F1F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167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128C-48A4-47BA-8065-3E04B95875B6}" type="datetime1">
              <a:rPr lang="en-US" smtClean="0"/>
              <a:t>7/5/2024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0"/>
            <a:ext cx="12188952" cy="68579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13661" y="3025628"/>
            <a:ext cx="0" cy="807085"/>
          </a:xfrm>
          <a:custGeom>
            <a:avLst/>
            <a:gdLst/>
            <a:ahLst/>
            <a:cxnLst/>
            <a:rect l="l" t="t" r="r" b="b"/>
            <a:pathLst>
              <a:path h="807085">
                <a:moveTo>
                  <a:pt x="0" y="0"/>
                </a:moveTo>
                <a:lnTo>
                  <a:pt x="1" y="806743"/>
                </a:lnTo>
              </a:path>
            </a:pathLst>
          </a:custGeom>
          <a:ln w="190500">
            <a:solidFill>
              <a:srgbClr val="FF16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167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213-1720-43CA-B5F7-8CEA47ACF99A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1D995-E790-403B-8A19-183CF0191DA5}" type="datetime1">
              <a:rPr lang="en-US" smtClean="0"/>
              <a:t>7/5/2024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7490" y="1204467"/>
            <a:ext cx="2607945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167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57520" y="1460500"/>
            <a:ext cx="5730240" cy="2183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FF167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18D9-4294-428F-A887-C57E7E6A7207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73605" y="554736"/>
            <a:ext cx="10045700" cy="24612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50"/>
              </a:spcBef>
            </a:pPr>
            <a:r>
              <a:rPr sz="5300" spc="-5" dirty="0">
                <a:solidFill>
                  <a:srgbClr val="130F24"/>
                </a:solidFill>
              </a:rPr>
              <a:t>Building</a:t>
            </a:r>
            <a:r>
              <a:rPr sz="5300" spc="-50" dirty="0">
                <a:solidFill>
                  <a:srgbClr val="130F24"/>
                </a:solidFill>
              </a:rPr>
              <a:t> </a:t>
            </a:r>
            <a:r>
              <a:rPr sz="5300" spc="245" dirty="0">
                <a:solidFill>
                  <a:srgbClr val="130F24"/>
                </a:solidFill>
              </a:rPr>
              <a:t>the</a:t>
            </a:r>
            <a:r>
              <a:rPr sz="5300" spc="-40" dirty="0">
                <a:solidFill>
                  <a:srgbClr val="130F24"/>
                </a:solidFill>
              </a:rPr>
              <a:t> </a:t>
            </a:r>
            <a:r>
              <a:rPr sz="5300" spc="45" dirty="0">
                <a:solidFill>
                  <a:srgbClr val="130F24"/>
                </a:solidFill>
              </a:rPr>
              <a:t>Layout,</a:t>
            </a:r>
            <a:r>
              <a:rPr sz="5300" spc="-50" dirty="0">
                <a:solidFill>
                  <a:srgbClr val="130F24"/>
                </a:solidFill>
              </a:rPr>
              <a:t> </a:t>
            </a:r>
            <a:r>
              <a:rPr sz="5300" spc="40" dirty="0">
                <a:solidFill>
                  <a:srgbClr val="130F24"/>
                </a:solidFill>
              </a:rPr>
              <a:t>Style,</a:t>
            </a:r>
            <a:r>
              <a:rPr sz="5300" spc="-50" dirty="0">
                <a:solidFill>
                  <a:srgbClr val="130F24"/>
                </a:solidFill>
              </a:rPr>
              <a:t> </a:t>
            </a:r>
            <a:r>
              <a:rPr sz="5300" spc="65" dirty="0">
                <a:solidFill>
                  <a:srgbClr val="130F24"/>
                </a:solidFill>
              </a:rPr>
              <a:t>and </a:t>
            </a:r>
            <a:r>
              <a:rPr sz="5300" spc="-1460" dirty="0">
                <a:solidFill>
                  <a:srgbClr val="130F24"/>
                </a:solidFill>
              </a:rPr>
              <a:t> </a:t>
            </a:r>
            <a:r>
              <a:rPr sz="5300" spc="-50" dirty="0">
                <a:solidFill>
                  <a:srgbClr val="130F24"/>
                </a:solidFill>
              </a:rPr>
              <a:t>CRUD </a:t>
            </a:r>
            <a:r>
              <a:rPr sz="5300" spc="110" dirty="0">
                <a:solidFill>
                  <a:srgbClr val="130F24"/>
                </a:solidFill>
              </a:rPr>
              <a:t>for </a:t>
            </a:r>
            <a:r>
              <a:rPr sz="5300" spc="-65" dirty="0">
                <a:solidFill>
                  <a:srgbClr val="130F24"/>
                </a:solidFill>
              </a:rPr>
              <a:t>Your </a:t>
            </a:r>
            <a:r>
              <a:rPr sz="5300" dirty="0">
                <a:solidFill>
                  <a:srgbClr val="130F24"/>
                </a:solidFill>
              </a:rPr>
              <a:t>App </a:t>
            </a:r>
            <a:r>
              <a:rPr sz="5300" spc="170" dirty="0">
                <a:solidFill>
                  <a:srgbClr val="130F24"/>
                </a:solidFill>
              </a:rPr>
              <a:t>with </a:t>
            </a:r>
            <a:r>
              <a:rPr sz="5300" spc="105" dirty="0">
                <a:solidFill>
                  <a:srgbClr val="130F24"/>
                </a:solidFill>
              </a:rPr>
              <a:t>HTML </a:t>
            </a:r>
            <a:r>
              <a:rPr sz="5300" spc="-1460" dirty="0">
                <a:solidFill>
                  <a:srgbClr val="130F24"/>
                </a:solidFill>
              </a:rPr>
              <a:t> </a:t>
            </a:r>
            <a:r>
              <a:rPr sz="5300" spc="60" dirty="0">
                <a:solidFill>
                  <a:srgbClr val="130F24"/>
                </a:solidFill>
              </a:rPr>
              <a:t>and</a:t>
            </a:r>
            <a:r>
              <a:rPr sz="5300" spc="-40" dirty="0">
                <a:solidFill>
                  <a:srgbClr val="130F24"/>
                </a:solidFill>
              </a:rPr>
              <a:t> </a:t>
            </a:r>
            <a:r>
              <a:rPr sz="5300" spc="-155" dirty="0">
                <a:solidFill>
                  <a:srgbClr val="130F24"/>
                </a:solidFill>
              </a:rPr>
              <a:t>CSS</a:t>
            </a:r>
            <a:endParaRPr sz="53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5AD207-5521-33CD-3ADF-40A122DD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840BD88-D008-BB09-BB8A-DE7E39DEC5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0067" y="1865376"/>
            <a:ext cx="3302635" cy="16744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&lt;!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DOCTYPE</a:t>
            </a:r>
            <a:r>
              <a:rPr sz="1100" spc="-7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/>
                <a:cs typeface="Consolas"/>
              </a:rPr>
              <a:t>html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html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head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65100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title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Dad</a:t>
            </a:r>
            <a:r>
              <a:rPr sz="1100" spc="-7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Jokes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title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head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  <a:spcBef>
                <a:spcPts val="17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1100" spc="-5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"display-4"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Dad</a:t>
            </a:r>
            <a:r>
              <a:rPr sz="1100" spc="-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Jokes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100" spc="-3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"lead"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Get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ready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to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laugh!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65100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0067" y="3694176"/>
            <a:ext cx="5085933" cy="208839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65100">
              <a:lnSpc>
                <a:spcPct val="100000"/>
              </a:lnSpc>
              <a:spcBef>
                <a:spcPts val="170"/>
              </a:spcBef>
            </a:pPr>
            <a:r>
              <a:rPr sz="1100" spc="-5" dirty="0">
                <a:solidFill>
                  <a:srgbClr val="6A9955"/>
                </a:solidFill>
                <a:latin typeface="Consolas"/>
                <a:cs typeface="Consolas"/>
              </a:rPr>
              <a:t>//</a:t>
            </a:r>
            <a:r>
              <a:rPr sz="1100" spc="-2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/>
                <a:cs typeface="Consolas"/>
              </a:rPr>
              <a:t>Function</a:t>
            </a:r>
            <a:r>
              <a:rPr sz="1100" spc="-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/>
                <a:cs typeface="Consolas"/>
              </a:rPr>
              <a:t>to</a:t>
            </a:r>
            <a:r>
              <a:rPr sz="1100" spc="-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/>
                <a:cs typeface="Consolas"/>
              </a:rPr>
              <a:t>get</a:t>
            </a:r>
            <a:r>
              <a:rPr sz="1100" spc="-2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6A9955"/>
                </a:solidFill>
                <a:latin typeface="Consolas"/>
                <a:cs typeface="Consolas"/>
              </a:rPr>
              <a:t>a</a:t>
            </a:r>
            <a:r>
              <a:rPr sz="1100" spc="-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/>
                <a:cs typeface="Consolas"/>
              </a:rPr>
              <a:t>random</a:t>
            </a:r>
            <a:r>
              <a:rPr sz="1100" spc="-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/>
                <a:cs typeface="Consolas"/>
              </a:rPr>
              <a:t>joke</a:t>
            </a:r>
            <a:endParaRPr sz="1100" dirty="0">
              <a:latin typeface="Consolas"/>
              <a:cs typeface="Consolas"/>
            </a:endParaRPr>
          </a:p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Consolas"/>
              <a:cs typeface="Consolas"/>
            </a:endParaRPr>
          </a:p>
          <a:p>
            <a:pPr marL="165100">
              <a:lnSpc>
                <a:spcPct val="100000"/>
              </a:lnSpc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footer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  <a:spcBef>
                <a:spcPts val="165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317500">
              <a:spcBef>
                <a:spcPts val="75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sz="1100" spc="-5" dirty="0">
                <a:solidFill>
                  <a:srgbClr val="F44747"/>
                </a:solidFill>
                <a:latin typeface="Consolas"/>
                <a:cs typeface="Consolas"/>
              </a:rPr>
              <a:t>font</a:t>
            </a:r>
            <a:r>
              <a:rPr sz="1100" spc="-40" dirty="0">
                <a:solidFill>
                  <a:srgbClr val="F44747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/>
                <a:cs typeface="Consolas"/>
              </a:rPr>
              <a:t>color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"white"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&amp;copy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Acme Inc.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F44747"/>
                </a:solidFill>
                <a:latin typeface="Consolas"/>
                <a:cs typeface="Consolas"/>
              </a:rPr>
              <a:t>font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65100">
              <a:lnSpc>
                <a:spcPct val="100000"/>
              </a:lnSpc>
              <a:spcBef>
                <a:spcPts val="75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footer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html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2090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solidFill>
                  <a:srgbClr val="FFFFFF"/>
                </a:solidFill>
              </a:rPr>
              <a:t>In</a:t>
            </a:r>
            <a:r>
              <a:rPr sz="1900" spc="-15" dirty="0">
                <a:solidFill>
                  <a:srgbClr val="FFFFFF"/>
                </a:solidFill>
              </a:rPr>
              <a:t>d</a:t>
            </a:r>
            <a:r>
              <a:rPr sz="1900" spc="40" dirty="0">
                <a:solidFill>
                  <a:srgbClr val="FFFFFF"/>
                </a:solidFill>
              </a:rPr>
              <a:t>e</a:t>
            </a:r>
            <a:r>
              <a:rPr sz="1900" spc="-85" dirty="0">
                <a:solidFill>
                  <a:srgbClr val="FFFFFF"/>
                </a:solidFill>
              </a:rPr>
              <a:t>x</a:t>
            </a:r>
            <a:r>
              <a:rPr sz="1900" spc="-95" dirty="0">
                <a:solidFill>
                  <a:srgbClr val="FFFFFF"/>
                </a:solidFill>
              </a:rPr>
              <a:t>.</a:t>
            </a:r>
            <a:r>
              <a:rPr sz="1900" spc="-25" dirty="0">
                <a:solidFill>
                  <a:srgbClr val="FFFFFF"/>
                </a:solidFill>
              </a:rPr>
              <a:t>h</a:t>
            </a:r>
            <a:r>
              <a:rPr sz="1900" spc="100" dirty="0">
                <a:solidFill>
                  <a:srgbClr val="FFFFFF"/>
                </a:solidFill>
              </a:rPr>
              <a:t>t</a:t>
            </a:r>
            <a:r>
              <a:rPr sz="1900" spc="-80" dirty="0">
                <a:solidFill>
                  <a:srgbClr val="FFFFFF"/>
                </a:solidFill>
              </a:rPr>
              <a:t>m</a:t>
            </a:r>
            <a:r>
              <a:rPr sz="1900" spc="-35" dirty="0">
                <a:solidFill>
                  <a:srgbClr val="FFFFFF"/>
                </a:solidFill>
              </a:rPr>
              <a:t>l</a:t>
            </a:r>
            <a:endParaRPr sz="1900"/>
          </a:p>
        </p:txBody>
      </p:sp>
      <p:sp>
        <p:nvSpPr>
          <p:cNvPr id="5" name="object 5"/>
          <p:cNvSpPr txBox="1"/>
          <p:nvPr/>
        </p:nvSpPr>
        <p:spPr>
          <a:xfrm>
            <a:off x="517590" y="3131820"/>
            <a:ext cx="2245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32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5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C49F7-3B65-177C-3B1E-47369BF6B0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0067" y="1172972"/>
            <a:ext cx="2128520" cy="164083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&lt;!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DOCTYPE</a:t>
            </a:r>
            <a:r>
              <a:rPr sz="1200" spc="-6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/>
                <a:cs typeface="Consolas"/>
              </a:rPr>
              <a:t>html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html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head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title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Add</a:t>
            </a:r>
            <a:r>
              <a:rPr sz="1200" spc="-8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title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head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Add</a:t>
            </a:r>
            <a:r>
              <a:rPr sz="1200" spc="-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a</a:t>
            </a:r>
            <a:r>
              <a:rPr sz="1200" spc="-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8342" y="2977387"/>
            <a:ext cx="5157470" cy="6350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200" spc="-6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"container"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1200" spc="-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/>
                <a:cs typeface="Consolas"/>
              </a:rPr>
              <a:t>href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"/"</a:t>
            </a:r>
            <a:r>
              <a:rPr sz="12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"btn</a:t>
            </a:r>
            <a:r>
              <a:rPr sz="12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btn-primary"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Home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20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0066" y="4013707"/>
            <a:ext cx="3028533" cy="243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1200" spc="-6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/>
                <a:cs typeface="Consolas"/>
              </a:rPr>
              <a:t>src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""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onsolas"/>
              <a:cs typeface="Consolas"/>
            </a:endParaRPr>
          </a:p>
          <a:p>
            <a:pPr marR="1422400" algn="ctr">
              <a:lnSpc>
                <a:spcPct val="100000"/>
              </a:lnSpc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R="1422400" algn="ctr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R="1422400" algn="ctr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footer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349250">
              <a:spcBef>
                <a:spcPts val="145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&amp;copy;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Acme Inc.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footer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html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4751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30" dirty="0">
                <a:solidFill>
                  <a:srgbClr val="FFFFFF"/>
                </a:solidFill>
              </a:rPr>
              <a:t>addjoke.html</a:t>
            </a:r>
            <a:endParaRPr sz="1900"/>
          </a:p>
        </p:txBody>
      </p:sp>
      <p:sp>
        <p:nvSpPr>
          <p:cNvPr id="6" name="object 6"/>
          <p:cNvSpPr txBox="1"/>
          <p:nvPr/>
        </p:nvSpPr>
        <p:spPr>
          <a:xfrm>
            <a:off x="517590" y="3131820"/>
            <a:ext cx="2245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32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5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5C8D8-16E2-5328-4365-C35B06459D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0067" y="1207008"/>
            <a:ext cx="3534410" cy="180276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&lt;!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DOCTYPE</a:t>
            </a:r>
            <a:r>
              <a:rPr sz="1100" spc="-7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head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title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1100" spc="-7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List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title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head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100" spc="-8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"container"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1115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1100" spc="-7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List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1115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ul</a:t>
            </a:r>
            <a:r>
              <a:rPr sz="1100" spc="-6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id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"joke-list"</a:t>
            </a:r>
            <a:r>
              <a:rPr sz="11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"list-group"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ul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9292" y="3176015"/>
            <a:ext cx="4728210" cy="91249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100" spc="-8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"container"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1100" spc="-4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href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"/"</a:t>
            </a:r>
            <a:r>
              <a:rPr sz="11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"btn</a:t>
            </a:r>
            <a:r>
              <a:rPr sz="11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btn-primary"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Home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100" spc="-2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0066" y="4251960"/>
            <a:ext cx="4877435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1100" spc="-7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src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Consolas"/>
              <a:cs typeface="Consolas"/>
            </a:endParaRPr>
          </a:p>
          <a:p>
            <a:pPr marR="1409700" algn="ctr">
              <a:lnSpc>
                <a:spcPct val="100000"/>
              </a:lnSpc>
              <a:spcBef>
                <a:spcPts val="5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R="1409700" algn="ctr">
              <a:lnSpc>
                <a:spcPct val="100000"/>
              </a:lnSpc>
              <a:spcBef>
                <a:spcPts val="70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R="1409700" algn="ctr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footer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61925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61925">
              <a:spcBef>
                <a:spcPts val="16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&amp;copy;</a:t>
            </a:r>
            <a:r>
              <a:rPr sz="1100" spc="-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Acme Inc.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61925">
              <a:lnSpc>
                <a:spcPct val="100000"/>
              </a:lnSpc>
              <a:spcBef>
                <a:spcPts val="7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footer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4986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5" dirty="0">
                <a:solidFill>
                  <a:srgbClr val="FFFFFF"/>
                </a:solidFill>
              </a:rPr>
              <a:t>jokeslist.html</a:t>
            </a:r>
            <a:endParaRPr sz="1900"/>
          </a:p>
        </p:txBody>
      </p:sp>
      <p:sp>
        <p:nvSpPr>
          <p:cNvPr id="6" name="object 6"/>
          <p:cNvSpPr txBox="1"/>
          <p:nvPr/>
        </p:nvSpPr>
        <p:spPr>
          <a:xfrm>
            <a:off x="517590" y="3131820"/>
            <a:ext cx="2245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32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5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927C2-BA6F-5F91-945A-37BE579A23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17490" y="3071876"/>
            <a:ext cx="5474335" cy="6985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4445">
              <a:lnSpc>
                <a:spcPct val="100600"/>
              </a:lnSpc>
              <a:spcBef>
                <a:spcPts val="80"/>
              </a:spcBef>
            </a:pPr>
            <a:r>
              <a:rPr sz="2400" b="1" spc="-85" dirty="0">
                <a:solidFill>
                  <a:srgbClr val="FF1675"/>
                </a:solidFill>
                <a:latin typeface="Tahoma"/>
                <a:cs typeface="Tahoma"/>
              </a:rPr>
              <a:t>De</a:t>
            </a:r>
            <a:r>
              <a:rPr sz="2400" b="1" spc="-130" dirty="0">
                <a:solidFill>
                  <a:srgbClr val="FF1675"/>
                </a:solidFill>
                <a:latin typeface="Tahoma"/>
                <a:cs typeface="Tahoma"/>
              </a:rPr>
              <a:t>mo</a:t>
            </a:r>
            <a:r>
              <a:rPr sz="2400" b="1" spc="-320" dirty="0">
                <a:solidFill>
                  <a:srgbClr val="FF1675"/>
                </a:solidFill>
                <a:latin typeface="Tahoma"/>
                <a:cs typeface="Tahoma"/>
              </a:rPr>
              <a:t>:</a:t>
            </a:r>
            <a:r>
              <a:rPr sz="2400" b="1" spc="-8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80" dirty="0">
                <a:solidFill>
                  <a:srgbClr val="FF1675"/>
                </a:solidFill>
                <a:latin typeface="Tahoma"/>
                <a:cs typeface="Tahoma"/>
              </a:rPr>
              <a:t>B</a:t>
            </a:r>
            <a:r>
              <a:rPr sz="2000" b="1" spc="-25" dirty="0">
                <a:solidFill>
                  <a:srgbClr val="FF1675"/>
                </a:solidFill>
                <a:latin typeface="Arial"/>
                <a:cs typeface="Arial"/>
              </a:rPr>
              <a:t>u</a:t>
            </a:r>
            <a:r>
              <a:rPr sz="2000" b="1" spc="-10" dirty="0">
                <a:solidFill>
                  <a:srgbClr val="FF1675"/>
                </a:solidFill>
                <a:latin typeface="Arial"/>
                <a:cs typeface="Arial"/>
              </a:rPr>
              <a:t>i</a:t>
            </a:r>
            <a:r>
              <a:rPr sz="2000" b="1" spc="-35" dirty="0">
                <a:solidFill>
                  <a:srgbClr val="FF1675"/>
                </a:solidFill>
                <a:latin typeface="Arial"/>
                <a:cs typeface="Arial"/>
              </a:rPr>
              <a:t>l</a:t>
            </a:r>
            <a:r>
              <a:rPr sz="2000" b="1" spc="10" dirty="0">
                <a:solidFill>
                  <a:srgbClr val="FF1675"/>
                </a:solidFill>
                <a:latin typeface="Arial"/>
                <a:cs typeface="Arial"/>
              </a:rPr>
              <a:t>d</a:t>
            </a:r>
            <a:r>
              <a:rPr sz="2000" b="1" spc="-3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1675"/>
                </a:solidFill>
                <a:latin typeface="Arial"/>
                <a:cs typeface="Arial"/>
              </a:rPr>
              <a:t>o</a:t>
            </a:r>
            <a:r>
              <a:rPr sz="2000" b="1" spc="65" dirty="0">
                <a:solidFill>
                  <a:srgbClr val="FF1675"/>
                </a:solidFill>
                <a:latin typeface="Arial"/>
                <a:cs typeface="Arial"/>
              </a:rPr>
              <a:t>ut</a:t>
            </a:r>
            <a:r>
              <a:rPr sz="2000" b="1" spc="-3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000" b="1" spc="135" dirty="0">
                <a:solidFill>
                  <a:srgbClr val="FF1675"/>
                </a:solidFill>
                <a:latin typeface="Arial"/>
                <a:cs typeface="Arial"/>
              </a:rPr>
              <a:t>t</a:t>
            </a:r>
            <a:r>
              <a:rPr sz="2000" b="1" spc="25" dirty="0">
                <a:solidFill>
                  <a:srgbClr val="FF1675"/>
                </a:solidFill>
                <a:latin typeface="Arial"/>
                <a:cs typeface="Arial"/>
              </a:rPr>
              <a:t>he</a:t>
            </a:r>
            <a:r>
              <a:rPr sz="2000" b="1" spc="-35" dirty="0">
                <a:solidFill>
                  <a:srgbClr val="FF1675"/>
                </a:solidFill>
                <a:latin typeface="Arial"/>
                <a:cs typeface="Arial"/>
              </a:rPr>
              <a:t> in</a:t>
            </a:r>
            <a:r>
              <a:rPr sz="2000" b="1" spc="-10" dirty="0">
                <a:solidFill>
                  <a:srgbClr val="FF1675"/>
                </a:solidFill>
                <a:latin typeface="Arial"/>
                <a:cs typeface="Arial"/>
              </a:rPr>
              <a:t>i</a:t>
            </a:r>
            <a:r>
              <a:rPr sz="2000" b="1" spc="135" dirty="0">
                <a:solidFill>
                  <a:srgbClr val="FF1675"/>
                </a:solidFill>
                <a:latin typeface="Arial"/>
                <a:cs typeface="Arial"/>
              </a:rPr>
              <a:t>t</a:t>
            </a:r>
            <a:r>
              <a:rPr sz="2000" b="1" spc="-35" dirty="0">
                <a:solidFill>
                  <a:srgbClr val="FF1675"/>
                </a:solidFill>
                <a:latin typeface="Arial"/>
                <a:cs typeface="Arial"/>
              </a:rPr>
              <a:t>i</a:t>
            </a:r>
            <a:r>
              <a:rPr sz="2000" b="1" spc="-15" dirty="0">
                <a:solidFill>
                  <a:srgbClr val="FF1675"/>
                </a:solidFill>
                <a:latin typeface="Arial"/>
                <a:cs typeface="Arial"/>
              </a:rPr>
              <a:t>a</a:t>
            </a:r>
            <a:r>
              <a:rPr sz="2000" b="1" spc="-40" dirty="0">
                <a:solidFill>
                  <a:srgbClr val="FF1675"/>
                </a:solidFill>
                <a:latin typeface="Arial"/>
                <a:cs typeface="Arial"/>
              </a:rPr>
              <a:t>l</a:t>
            </a:r>
            <a:r>
              <a:rPr sz="2000" b="1" spc="-3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FF1675"/>
                </a:solidFill>
                <a:latin typeface="Arial"/>
                <a:cs typeface="Arial"/>
              </a:rPr>
              <a:t>i</a:t>
            </a:r>
            <a:r>
              <a:rPr sz="2000" b="1" spc="20" dirty="0">
                <a:solidFill>
                  <a:srgbClr val="FF1675"/>
                </a:solidFill>
                <a:latin typeface="Arial"/>
                <a:cs typeface="Arial"/>
              </a:rPr>
              <a:t>nd</a:t>
            </a:r>
            <a:r>
              <a:rPr sz="2000" b="1" spc="15" dirty="0">
                <a:solidFill>
                  <a:srgbClr val="FF1675"/>
                </a:solidFill>
                <a:latin typeface="Arial"/>
                <a:cs typeface="Arial"/>
              </a:rPr>
              <a:t>e</a:t>
            </a:r>
            <a:r>
              <a:rPr sz="2000" b="1" spc="-80" dirty="0">
                <a:solidFill>
                  <a:srgbClr val="FF1675"/>
                </a:solidFill>
                <a:latin typeface="Arial"/>
                <a:cs typeface="Arial"/>
              </a:rPr>
              <a:t>x</a:t>
            </a:r>
            <a:r>
              <a:rPr sz="2000" b="1" spc="5" dirty="0">
                <a:solidFill>
                  <a:srgbClr val="FF1675"/>
                </a:solidFill>
                <a:latin typeface="Arial"/>
                <a:cs typeface="Arial"/>
              </a:rPr>
              <a:t>.h</a:t>
            </a:r>
            <a:r>
              <a:rPr sz="2000" b="1" spc="10" dirty="0">
                <a:solidFill>
                  <a:srgbClr val="FF1675"/>
                </a:solidFill>
                <a:latin typeface="Arial"/>
                <a:cs typeface="Arial"/>
              </a:rPr>
              <a:t>t</a:t>
            </a:r>
            <a:r>
              <a:rPr sz="2000" b="1" spc="-45" dirty="0">
                <a:solidFill>
                  <a:srgbClr val="FF1675"/>
                </a:solidFill>
                <a:latin typeface="Arial"/>
                <a:cs typeface="Arial"/>
              </a:rPr>
              <a:t>m</a:t>
            </a:r>
            <a:r>
              <a:rPr sz="2000" b="1" spc="-35" dirty="0">
                <a:solidFill>
                  <a:srgbClr val="FF1675"/>
                </a:solidFill>
                <a:latin typeface="Arial"/>
                <a:cs typeface="Arial"/>
              </a:rPr>
              <a:t>l</a:t>
            </a:r>
            <a:r>
              <a:rPr sz="2000" b="1" spc="-95" dirty="0">
                <a:solidFill>
                  <a:srgbClr val="FF1675"/>
                </a:solidFill>
                <a:latin typeface="Arial"/>
                <a:cs typeface="Arial"/>
              </a:rPr>
              <a:t>,  </a:t>
            </a:r>
            <a:r>
              <a:rPr sz="2000" b="1" spc="-20" dirty="0">
                <a:solidFill>
                  <a:srgbClr val="FF1675"/>
                </a:solidFill>
                <a:latin typeface="Arial"/>
                <a:cs typeface="Arial"/>
              </a:rPr>
              <a:t>addjoke.html,</a:t>
            </a:r>
            <a:r>
              <a:rPr sz="2000" b="1" spc="-3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000" b="1" spc="-155" dirty="0">
                <a:solidFill>
                  <a:srgbClr val="FF1675"/>
                </a:solidFill>
                <a:latin typeface="Arial"/>
                <a:cs typeface="Arial"/>
              </a:rPr>
              <a:t>&amp;</a:t>
            </a:r>
            <a:r>
              <a:rPr sz="2000" b="1" spc="-1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FF1675"/>
                </a:solidFill>
                <a:latin typeface="Arial"/>
                <a:cs typeface="Arial"/>
              </a:rPr>
              <a:t>jokeslist.html</a:t>
            </a:r>
            <a:r>
              <a:rPr sz="2000" b="1" spc="-2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1675"/>
                </a:solidFill>
                <a:latin typeface="Arial"/>
                <a:cs typeface="Arial"/>
              </a:rPr>
              <a:t>files</a:t>
            </a:r>
            <a:r>
              <a:rPr sz="2000" b="1" spc="-2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1675"/>
                </a:solidFill>
                <a:latin typeface="Arial"/>
                <a:cs typeface="Arial"/>
              </a:rPr>
              <a:t>for</a:t>
            </a:r>
            <a:r>
              <a:rPr sz="2000" b="1" spc="-3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FF1675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1675"/>
                </a:solidFill>
                <a:latin typeface="Arial"/>
                <a:cs typeface="Arial"/>
              </a:rPr>
              <a:t>app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0854" y="1968500"/>
            <a:ext cx="10941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3000" b="1" spc="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F6BBD-BC22-6A6D-67C6-BCF0D835BD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930" y="3066795"/>
            <a:ext cx="7277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130F24"/>
                </a:solidFill>
              </a:rPr>
              <a:t>Add</a:t>
            </a:r>
            <a:r>
              <a:rPr sz="4000" spc="-70" dirty="0">
                <a:solidFill>
                  <a:srgbClr val="130F24"/>
                </a:solidFill>
              </a:rPr>
              <a:t> </a:t>
            </a:r>
            <a:r>
              <a:rPr sz="4000" spc="-75" dirty="0">
                <a:solidFill>
                  <a:srgbClr val="130F24"/>
                </a:solidFill>
              </a:rPr>
              <a:t>Forms</a:t>
            </a:r>
            <a:r>
              <a:rPr sz="4000" spc="-70" dirty="0">
                <a:solidFill>
                  <a:srgbClr val="130F24"/>
                </a:solidFill>
              </a:rPr>
              <a:t> </a:t>
            </a:r>
            <a:r>
              <a:rPr sz="4000" spc="-145" dirty="0">
                <a:solidFill>
                  <a:srgbClr val="130F24"/>
                </a:solidFill>
              </a:rPr>
              <a:t>To</a:t>
            </a:r>
            <a:r>
              <a:rPr sz="4000" spc="-60" dirty="0">
                <a:solidFill>
                  <a:srgbClr val="130F24"/>
                </a:solidFill>
              </a:rPr>
              <a:t> </a:t>
            </a:r>
            <a:r>
              <a:rPr sz="4000" spc="20" dirty="0">
                <a:solidFill>
                  <a:srgbClr val="130F24"/>
                </a:solidFill>
              </a:rPr>
              <a:t>Our</a:t>
            </a:r>
            <a:r>
              <a:rPr sz="4000" spc="-55" dirty="0">
                <a:solidFill>
                  <a:srgbClr val="130F24"/>
                </a:solidFill>
              </a:rPr>
              <a:t> </a:t>
            </a:r>
            <a:r>
              <a:rPr sz="4000" spc="65" dirty="0">
                <a:solidFill>
                  <a:srgbClr val="130F24"/>
                </a:solidFill>
              </a:rPr>
              <a:t>HTML</a:t>
            </a:r>
            <a:r>
              <a:rPr sz="4000" spc="-55" dirty="0">
                <a:solidFill>
                  <a:srgbClr val="130F24"/>
                </a:solidFill>
              </a:rPr>
              <a:t> </a:t>
            </a:r>
            <a:r>
              <a:rPr sz="4000" spc="-25" dirty="0">
                <a:solidFill>
                  <a:srgbClr val="130F24"/>
                </a:solidFill>
              </a:rPr>
              <a:t>Files</a:t>
            </a:r>
            <a:endParaRPr sz="4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4194E-8D22-4E9B-20A9-19531EA6C0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0067" y="1127759"/>
            <a:ext cx="2007235" cy="111696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&lt;!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DOCTYPE</a:t>
            </a:r>
            <a:r>
              <a:rPr sz="1100" spc="-7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/>
                <a:cs typeface="Consolas"/>
              </a:rPr>
              <a:t>html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html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head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65100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title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Dad</a:t>
            </a:r>
            <a:r>
              <a:rPr sz="1100" spc="-9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Jokes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title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head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7097" y="2262432"/>
            <a:ext cx="6663055" cy="1840230"/>
          </a:xfrm>
          <a:prstGeom prst="rect">
            <a:avLst/>
          </a:prstGeom>
          <a:solidFill>
            <a:srgbClr val="FF1675">
              <a:alpha val="2313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ts val="1245"/>
              </a:lnSpc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/>
                <a:cs typeface="Consolas"/>
              </a:rPr>
              <a:t>onload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"getRandomJoke()"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/>
                <a:cs typeface="Consolas"/>
              </a:rPr>
              <a:t>&lt;!--</a:t>
            </a:r>
            <a:r>
              <a:rPr sz="1100" spc="-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/>
                <a:cs typeface="Consolas"/>
              </a:rPr>
              <a:t>Call</a:t>
            </a:r>
            <a:r>
              <a:rPr sz="1100" spc="-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/>
                <a:cs typeface="Consolas"/>
              </a:rPr>
              <a:t>the</a:t>
            </a:r>
            <a:r>
              <a:rPr sz="1100" spc="-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/>
                <a:cs typeface="Consolas"/>
              </a:rPr>
              <a:t>function</a:t>
            </a:r>
            <a:r>
              <a:rPr sz="1100" spc="-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/>
                <a:cs typeface="Consolas"/>
              </a:rPr>
              <a:t>on</a:t>
            </a:r>
            <a:r>
              <a:rPr sz="1100" spc="-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/>
                <a:cs typeface="Consolas"/>
              </a:rPr>
              <a:t>page</a:t>
            </a:r>
            <a:r>
              <a:rPr sz="1100" spc="-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/>
                <a:cs typeface="Consolas"/>
              </a:rPr>
              <a:t>load</a:t>
            </a:r>
            <a:r>
              <a:rPr sz="1100" spc="-2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/>
                <a:cs typeface="Consolas"/>
              </a:rPr>
              <a:t>--&gt;</a:t>
            </a:r>
            <a:endParaRPr sz="1100">
              <a:latin typeface="Consolas"/>
              <a:cs typeface="Consolas"/>
            </a:endParaRPr>
          </a:p>
          <a:p>
            <a:pPr marL="167640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100" spc="-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"jumbotron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CE9178"/>
                </a:solidFill>
                <a:latin typeface="Consolas"/>
                <a:cs typeface="Consolas"/>
              </a:rPr>
              <a:t>text-center"</a:t>
            </a:r>
            <a:r>
              <a:rPr sz="11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20040">
              <a:lnSpc>
                <a:spcPct val="100000"/>
              </a:lnSpc>
              <a:spcBef>
                <a:spcPts val="75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1100" spc="-5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"display-4"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Dad</a:t>
            </a:r>
            <a:r>
              <a:rPr sz="1100" spc="-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Jokes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20040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100" spc="-3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"lead"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Get</a:t>
            </a:r>
            <a:r>
              <a:rPr sz="110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ready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to</a:t>
            </a:r>
            <a:r>
              <a:rPr sz="110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laugh!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20040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hr</a:t>
            </a:r>
            <a:r>
              <a:rPr sz="1100" spc="-7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"my-4"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20040">
              <a:lnSpc>
                <a:spcPct val="100000"/>
              </a:lnSpc>
              <a:spcBef>
                <a:spcPts val="17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h3</a:t>
            </a:r>
            <a:r>
              <a:rPr sz="1100" spc="-7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/>
                <a:cs typeface="Consolas"/>
              </a:rPr>
              <a:t>id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"joke-question"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h3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100" spc="-7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/>
                <a:cs typeface="Consolas"/>
              </a:rPr>
              <a:t>id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"joke-answer"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20040">
              <a:lnSpc>
                <a:spcPct val="100000"/>
              </a:lnSpc>
              <a:spcBef>
                <a:spcPts val="17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button</a:t>
            </a:r>
            <a:r>
              <a:rPr sz="110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"btn</a:t>
            </a:r>
            <a:r>
              <a:rPr sz="110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btn-primary"</a:t>
            </a:r>
            <a:r>
              <a:rPr sz="110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9CDCFE"/>
                </a:solidFill>
                <a:latin typeface="Consolas"/>
                <a:cs typeface="Consolas"/>
              </a:rPr>
              <a:t>onclick</a:t>
            </a:r>
            <a:r>
              <a:rPr sz="1100" spc="-1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CE9178"/>
                </a:solidFill>
                <a:latin typeface="Consolas"/>
                <a:cs typeface="Consolas"/>
              </a:rPr>
              <a:t>"getRandomJoke()"</a:t>
            </a:r>
            <a:r>
              <a:rPr sz="11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10" dirty="0">
                <a:solidFill>
                  <a:srgbClr val="D4D4D4"/>
                </a:solidFill>
                <a:latin typeface="Consolas"/>
                <a:cs typeface="Consolas"/>
              </a:rPr>
              <a:t>Get</a:t>
            </a:r>
            <a:r>
              <a:rPr sz="110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Another</a:t>
            </a:r>
            <a:r>
              <a:rPr sz="110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button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9CDCFE"/>
                </a:solidFill>
                <a:latin typeface="Consolas"/>
                <a:cs typeface="Consolas"/>
              </a:rPr>
              <a:t>href</a:t>
            </a:r>
            <a:r>
              <a:rPr sz="1100" spc="-1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CE9178"/>
                </a:solidFill>
                <a:latin typeface="Consolas"/>
                <a:cs typeface="Consolas"/>
              </a:rPr>
              <a:t>"/features/addjoke/addjoke.html"</a:t>
            </a:r>
            <a:r>
              <a:rPr sz="110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"btn</a:t>
            </a:r>
            <a:r>
              <a:rPr sz="1100" spc="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btn-success"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Add</a:t>
            </a:r>
            <a:r>
              <a:rPr sz="110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4D4D4"/>
                </a:solidFill>
                <a:latin typeface="Consolas"/>
                <a:cs typeface="Consolas"/>
              </a:rPr>
              <a:t>a</a:t>
            </a:r>
            <a:r>
              <a:rPr sz="1100" spc="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20040">
              <a:lnSpc>
                <a:spcPct val="100000"/>
              </a:lnSpc>
              <a:spcBef>
                <a:spcPts val="17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9CDCFE"/>
                </a:solidFill>
                <a:latin typeface="Consolas"/>
                <a:cs typeface="Consolas"/>
              </a:rPr>
              <a:t>href</a:t>
            </a:r>
            <a:r>
              <a:rPr sz="1100" spc="-1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CE9178"/>
                </a:solidFill>
                <a:latin typeface="Consolas"/>
                <a:cs typeface="Consolas"/>
              </a:rPr>
              <a:t>"/features/jokelist/jokelist.html"</a:t>
            </a:r>
            <a:r>
              <a:rPr sz="1100" spc="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"btn</a:t>
            </a:r>
            <a:r>
              <a:rPr sz="1100" spc="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btn-info"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List</a:t>
            </a:r>
            <a:r>
              <a:rPr sz="1100" spc="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all</a:t>
            </a:r>
            <a:r>
              <a:rPr sz="1100" spc="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Jokes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0067" y="4081272"/>
            <a:ext cx="4293235" cy="2444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 dirty="0">
              <a:latin typeface="Consolas"/>
              <a:cs typeface="Consolas"/>
            </a:endParaRPr>
          </a:p>
          <a:p>
            <a:pPr marL="165100">
              <a:lnSpc>
                <a:spcPct val="100000"/>
              </a:lnSpc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6510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solidFill>
                  <a:srgbClr val="6A9955"/>
                </a:solidFill>
                <a:latin typeface="Consolas"/>
                <a:cs typeface="Consolas"/>
              </a:rPr>
              <a:t>//</a:t>
            </a:r>
            <a:r>
              <a:rPr sz="1100" spc="-2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/>
                <a:cs typeface="Consolas"/>
              </a:rPr>
              <a:t>Function</a:t>
            </a:r>
            <a:r>
              <a:rPr sz="1100" spc="-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/>
                <a:cs typeface="Consolas"/>
              </a:rPr>
              <a:t>to</a:t>
            </a:r>
            <a:r>
              <a:rPr sz="1100" spc="-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/>
                <a:cs typeface="Consolas"/>
              </a:rPr>
              <a:t>get</a:t>
            </a:r>
            <a:r>
              <a:rPr sz="1100" spc="-2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6A9955"/>
                </a:solidFill>
                <a:latin typeface="Consolas"/>
                <a:cs typeface="Consolas"/>
              </a:rPr>
              <a:t>a</a:t>
            </a:r>
            <a:r>
              <a:rPr sz="1100" spc="-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/>
                <a:cs typeface="Consolas"/>
              </a:rPr>
              <a:t>random</a:t>
            </a:r>
            <a:r>
              <a:rPr sz="1100" spc="-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/>
                <a:cs typeface="Consolas"/>
              </a:rPr>
              <a:t>joke</a:t>
            </a:r>
            <a:endParaRPr sz="1100" dirty="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Consolas"/>
              <a:cs typeface="Consolas"/>
            </a:endParaRPr>
          </a:p>
          <a:p>
            <a:pPr marL="165100">
              <a:lnSpc>
                <a:spcPct val="100000"/>
              </a:lnSpc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footer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  <a:spcBef>
                <a:spcPts val="165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sz="1100" spc="-5" dirty="0">
                <a:solidFill>
                  <a:srgbClr val="F44747"/>
                </a:solidFill>
                <a:latin typeface="Consolas"/>
                <a:cs typeface="Consolas"/>
              </a:rPr>
              <a:t>font</a:t>
            </a:r>
            <a:r>
              <a:rPr sz="1100" spc="-40" dirty="0">
                <a:solidFill>
                  <a:srgbClr val="F44747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/>
                <a:cs typeface="Consolas"/>
              </a:rPr>
              <a:t>color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"white"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5" dirty="0">
                <a:solidFill>
                  <a:srgbClr val="D4D4D4"/>
                </a:solidFill>
                <a:latin typeface="Consolas"/>
                <a:cs typeface="Consolas"/>
              </a:rPr>
              <a:t>&amp;copy;</a:t>
            </a:r>
            <a:r>
              <a:rPr sz="11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Acme Inc.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F44747"/>
                </a:solidFill>
                <a:latin typeface="Consolas"/>
                <a:cs typeface="Consolas"/>
              </a:rPr>
              <a:t>font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  <a:spcBef>
                <a:spcPts val="165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footer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/>
                <a:cs typeface="Consolas"/>
              </a:rPr>
              <a:t>html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lang="en-US" sz="1100" spc="-5" dirty="0">
                <a:solidFill>
                  <a:srgbClr val="808080"/>
                </a:solidFill>
                <a:latin typeface="Consolas"/>
                <a:cs typeface="Consolas"/>
              </a:rPr>
              <a:t>.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2090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solidFill>
                  <a:srgbClr val="FFFFFF"/>
                </a:solidFill>
              </a:rPr>
              <a:t>In</a:t>
            </a:r>
            <a:r>
              <a:rPr sz="1900" spc="-15" dirty="0">
                <a:solidFill>
                  <a:srgbClr val="FFFFFF"/>
                </a:solidFill>
              </a:rPr>
              <a:t>d</a:t>
            </a:r>
            <a:r>
              <a:rPr sz="1900" spc="40" dirty="0">
                <a:solidFill>
                  <a:srgbClr val="FFFFFF"/>
                </a:solidFill>
              </a:rPr>
              <a:t>e</a:t>
            </a:r>
            <a:r>
              <a:rPr sz="1900" spc="-85" dirty="0">
                <a:solidFill>
                  <a:srgbClr val="FFFFFF"/>
                </a:solidFill>
              </a:rPr>
              <a:t>x</a:t>
            </a:r>
            <a:r>
              <a:rPr sz="1900" spc="-95" dirty="0">
                <a:solidFill>
                  <a:srgbClr val="FFFFFF"/>
                </a:solidFill>
              </a:rPr>
              <a:t>.</a:t>
            </a:r>
            <a:r>
              <a:rPr sz="1900" spc="-25" dirty="0">
                <a:solidFill>
                  <a:srgbClr val="FFFFFF"/>
                </a:solidFill>
              </a:rPr>
              <a:t>h</a:t>
            </a:r>
            <a:r>
              <a:rPr sz="1900" spc="100" dirty="0">
                <a:solidFill>
                  <a:srgbClr val="FFFFFF"/>
                </a:solidFill>
              </a:rPr>
              <a:t>t</a:t>
            </a:r>
            <a:r>
              <a:rPr sz="1900" spc="-80" dirty="0">
                <a:solidFill>
                  <a:srgbClr val="FFFFFF"/>
                </a:solidFill>
              </a:rPr>
              <a:t>m</a:t>
            </a:r>
            <a:r>
              <a:rPr sz="1900" spc="-35" dirty="0">
                <a:solidFill>
                  <a:srgbClr val="FFFFFF"/>
                </a:solidFill>
              </a:rPr>
              <a:t>l</a:t>
            </a:r>
            <a:endParaRPr sz="1900"/>
          </a:p>
        </p:txBody>
      </p:sp>
      <p:sp>
        <p:nvSpPr>
          <p:cNvPr id="6" name="object 6"/>
          <p:cNvSpPr txBox="1"/>
          <p:nvPr/>
        </p:nvSpPr>
        <p:spPr>
          <a:xfrm>
            <a:off x="517590" y="3131820"/>
            <a:ext cx="1231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3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1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E311B-F975-1C04-F30E-B7FC60605E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0067" y="1207008"/>
            <a:ext cx="3534410" cy="180276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&lt;!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DOCTYPE</a:t>
            </a:r>
            <a:r>
              <a:rPr sz="1100" spc="-7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head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title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1100" spc="-7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List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title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head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100" spc="-8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"container"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1115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1100" spc="-7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List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1115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ul</a:t>
            </a:r>
            <a:r>
              <a:rPr sz="1100" spc="-6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id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"joke-list"</a:t>
            </a:r>
            <a:r>
              <a:rPr sz="11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"list-group"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ul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9292" y="3176015"/>
            <a:ext cx="4728210" cy="91249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100" spc="-8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"container"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1100" spc="-4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href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"/"</a:t>
            </a:r>
            <a:r>
              <a:rPr sz="11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"btn</a:t>
            </a:r>
            <a:r>
              <a:rPr sz="11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btn-primary"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Home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100" spc="-2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1413" y="4246322"/>
            <a:ext cx="1985645" cy="238125"/>
          </a:xfrm>
          <a:prstGeom prst="rect">
            <a:avLst/>
          </a:prstGeom>
          <a:solidFill>
            <a:srgbClr val="FF1675">
              <a:alpha val="23139"/>
            </a:srgbClr>
          </a:solidFill>
        </p:spPr>
        <p:txBody>
          <a:bodyPr vert="horz" wrap="square" lIns="0" tIns="1841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1100" spc="-7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src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0066" y="4599432"/>
            <a:ext cx="4171533" cy="184024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1409700" algn="ctr">
              <a:lnSpc>
                <a:spcPct val="100000"/>
              </a:lnSpc>
              <a:spcBef>
                <a:spcPts val="170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R="1409700" algn="ctr">
              <a:lnSpc>
                <a:spcPct val="100000"/>
              </a:lnSpc>
              <a:spcBef>
                <a:spcPts val="70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R="1409700" algn="ctr">
              <a:lnSpc>
                <a:spcPct val="100000"/>
              </a:lnSpc>
              <a:spcBef>
                <a:spcPts val="7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footer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61925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61925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&amp;copy;</a:t>
            </a:r>
            <a:r>
              <a:rPr sz="1100" spc="-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Acme Inc.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footer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4986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5" dirty="0">
                <a:solidFill>
                  <a:srgbClr val="FFFFFF"/>
                </a:solidFill>
              </a:rPr>
              <a:t>jokeslist.html</a:t>
            </a:r>
            <a:endParaRPr sz="1900"/>
          </a:p>
        </p:txBody>
      </p:sp>
      <p:sp>
        <p:nvSpPr>
          <p:cNvPr id="7" name="object 7"/>
          <p:cNvSpPr txBox="1"/>
          <p:nvPr/>
        </p:nvSpPr>
        <p:spPr>
          <a:xfrm>
            <a:off x="517590" y="3131820"/>
            <a:ext cx="1231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3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1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96A3E6-80A4-A190-700B-AA199E68AA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0067" y="858011"/>
            <a:ext cx="1414780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&lt;!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DOCTYPE</a:t>
            </a:r>
            <a:r>
              <a:rPr sz="8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html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R="1047750" algn="ctr">
              <a:lnSpc>
                <a:spcPct val="100000"/>
              </a:lnSpc>
              <a:spcBef>
                <a:spcPts val="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html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R="1047750" algn="ctr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head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110489" algn="ctr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title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Add</a:t>
            </a:r>
            <a:r>
              <a:rPr sz="800" spc="-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title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R="992505" algn="ctr">
              <a:lnSpc>
                <a:spcPct val="100000"/>
              </a:lnSpc>
              <a:spcBef>
                <a:spcPts val="5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head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R="1047750" algn="ctr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110489" algn="ctr">
              <a:lnSpc>
                <a:spcPct val="100000"/>
              </a:lnSpc>
              <a:spcBef>
                <a:spcPts val="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8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"container"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110489" algn="ctr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Add</a:t>
            </a:r>
            <a:r>
              <a:rPr sz="8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D4D4D4"/>
                </a:solidFill>
                <a:latin typeface="Consolas"/>
                <a:cs typeface="Consolas"/>
              </a:rPr>
              <a:t>a</a:t>
            </a:r>
            <a:r>
              <a:rPr sz="8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0410" y="1929008"/>
            <a:ext cx="5518150" cy="2006600"/>
          </a:xfrm>
          <a:prstGeom prst="rect">
            <a:avLst/>
          </a:prstGeom>
          <a:solidFill>
            <a:srgbClr val="FF1675">
              <a:alpha val="23139"/>
            </a:srgbClr>
          </a:solidFill>
        </p:spPr>
        <p:txBody>
          <a:bodyPr vert="horz" wrap="square" lIns="0" tIns="825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6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form</a:t>
            </a:r>
            <a:r>
              <a:rPr sz="800" spc="-3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id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"add-joke-form"</a:t>
            </a:r>
            <a:r>
              <a:rPr sz="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action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"/jokes"</a:t>
            </a:r>
            <a:r>
              <a:rPr sz="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method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"POST"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155575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8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"form-group"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26670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label</a:t>
            </a:r>
            <a:r>
              <a:rPr sz="8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for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"question"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Question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label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266700">
              <a:lnSpc>
                <a:spcPct val="100000"/>
              </a:lnSpc>
              <a:spcBef>
                <a:spcPts val="2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input</a:t>
            </a:r>
            <a:r>
              <a:rPr sz="80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type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"text"</a:t>
            </a:r>
            <a:r>
              <a:rPr sz="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"form-control"</a:t>
            </a:r>
            <a:r>
              <a:rPr sz="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id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"question"</a:t>
            </a:r>
            <a:r>
              <a:rPr sz="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name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"question"</a:t>
            </a:r>
            <a:r>
              <a:rPr sz="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required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155575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155575">
              <a:lnSpc>
                <a:spcPct val="100000"/>
              </a:lnSpc>
              <a:spcBef>
                <a:spcPts val="5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8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"form-group"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26670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label</a:t>
            </a:r>
            <a:r>
              <a:rPr sz="8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for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"answer"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Answer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label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266700">
              <a:lnSpc>
                <a:spcPct val="100000"/>
              </a:lnSpc>
              <a:spcBef>
                <a:spcPts val="2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input</a:t>
            </a:r>
            <a:r>
              <a:rPr sz="80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type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"text"</a:t>
            </a:r>
            <a:r>
              <a:rPr sz="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"form-control"</a:t>
            </a:r>
            <a:r>
              <a:rPr sz="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id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"answer"</a:t>
            </a:r>
            <a:r>
              <a:rPr sz="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name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"answer"</a:t>
            </a:r>
            <a:r>
              <a:rPr sz="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required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155575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155575">
              <a:lnSpc>
                <a:spcPct val="100000"/>
              </a:lnSpc>
              <a:spcBef>
                <a:spcPts val="5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8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"form-group"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26670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label</a:t>
            </a:r>
            <a:r>
              <a:rPr sz="8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for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"rating"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Rating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label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266700">
              <a:lnSpc>
                <a:spcPct val="100000"/>
              </a:lnSpc>
              <a:spcBef>
                <a:spcPts val="14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input</a:t>
            </a:r>
            <a:r>
              <a:rPr sz="80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type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"number"</a:t>
            </a:r>
            <a:r>
              <a:rPr sz="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"form-control"</a:t>
            </a:r>
            <a:r>
              <a:rPr sz="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id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"rating"</a:t>
            </a:r>
            <a:r>
              <a:rPr sz="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name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"rating"</a:t>
            </a:r>
            <a:r>
              <a:rPr sz="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min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"1"</a:t>
            </a:r>
            <a:r>
              <a:rPr sz="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max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"5"</a:t>
            </a:r>
            <a:r>
              <a:rPr sz="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required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155575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155575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button</a:t>
            </a:r>
            <a:r>
              <a:rPr sz="800" spc="-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type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"submit"</a:t>
            </a:r>
            <a:r>
              <a:rPr sz="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"btn</a:t>
            </a:r>
            <a:r>
              <a:rPr sz="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btn-primary"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Add</a:t>
            </a:r>
            <a:r>
              <a:rPr sz="80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button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44450">
              <a:lnSpc>
                <a:spcPts val="925"/>
              </a:lnSpc>
              <a:spcBef>
                <a:spcPts val="5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form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0066" y="3945635"/>
            <a:ext cx="5771733" cy="282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8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"container"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800" spc="-3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href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"/"</a:t>
            </a:r>
            <a:r>
              <a:rPr sz="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"btn</a:t>
            </a:r>
            <a:r>
              <a:rPr sz="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btn-primary"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Home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800" spc="-5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5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8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src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 dirty="0">
              <a:latin typeface="Consolas"/>
              <a:cs typeface="Consolas"/>
            </a:endParaRPr>
          </a:p>
          <a:p>
            <a:pPr marR="2825750" algn="ctr">
              <a:lnSpc>
                <a:spcPct val="100000"/>
              </a:lnSpc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R="2825750" algn="ctr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R="2825750" algn="ctr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footer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L="23495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L="234950">
              <a:lnSpc>
                <a:spcPct val="100000"/>
              </a:lnSpc>
              <a:spcBef>
                <a:spcPts val="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&amp;copy;</a:t>
            </a:r>
            <a:r>
              <a:rPr sz="8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lang="en-IN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Acme Inc.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L="23495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footer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html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4751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30" dirty="0">
                <a:solidFill>
                  <a:srgbClr val="FFFFFF"/>
                </a:solidFill>
              </a:rPr>
              <a:t>addjoke.html</a:t>
            </a:r>
            <a:endParaRPr sz="1900"/>
          </a:p>
        </p:txBody>
      </p:sp>
      <p:sp>
        <p:nvSpPr>
          <p:cNvPr id="6" name="object 6"/>
          <p:cNvSpPr txBox="1"/>
          <p:nvPr/>
        </p:nvSpPr>
        <p:spPr>
          <a:xfrm>
            <a:off x="517590" y="3131820"/>
            <a:ext cx="1231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3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1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C8DAD-1727-2BB9-CBE1-791C8E96A7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2252" y="3224276"/>
            <a:ext cx="539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5" dirty="0">
                <a:solidFill>
                  <a:srgbClr val="FF1675"/>
                </a:solidFill>
                <a:latin typeface="Tahoma"/>
                <a:cs typeface="Tahoma"/>
              </a:rPr>
              <a:t>D</a:t>
            </a:r>
            <a:r>
              <a:rPr sz="2400" b="1" spc="-20" dirty="0">
                <a:solidFill>
                  <a:srgbClr val="FF1675"/>
                </a:solidFill>
                <a:latin typeface="Tahoma"/>
                <a:cs typeface="Tahoma"/>
              </a:rPr>
              <a:t>e</a:t>
            </a:r>
            <a:r>
              <a:rPr sz="2400" b="1" spc="-220" dirty="0">
                <a:solidFill>
                  <a:srgbClr val="FF1675"/>
                </a:solidFill>
                <a:latin typeface="Tahoma"/>
                <a:cs typeface="Tahoma"/>
              </a:rPr>
              <a:t>m</a:t>
            </a:r>
            <a:r>
              <a:rPr sz="2400" b="1" spc="-45" dirty="0">
                <a:solidFill>
                  <a:srgbClr val="FF1675"/>
                </a:solidFill>
                <a:latin typeface="Tahoma"/>
                <a:cs typeface="Tahoma"/>
              </a:rPr>
              <a:t>o</a:t>
            </a:r>
            <a:r>
              <a:rPr sz="2400" b="1" spc="-320" dirty="0">
                <a:solidFill>
                  <a:srgbClr val="FF1675"/>
                </a:solidFill>
                <a:latin typeface="Tahoma"/>
                <a:cs typeface="Tahoma"/>
              </a:rPr>
              <a:t>:</a:t>
            </a:r>
            <a:r>
              <a:rPr sz="2400" b="1" spc="-8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FF1675"/>
                </a:solidFill>
                <a:latin typeface="Tahoma"/>
                <a:cs typeface="Tahoma"/>
              </a:rPr>
              <a:t>a</a:t>
            </a:r>
            <a:r>
              <a:rPr sz="2400" b="1" spc="-30" dirty="0">
                <a:solidFill>
                  <a:srgbClr val="FF1675"/>
                </a:solidFill>
                <a:latin typeface="Tahoma"/>
                <a:cs typeface="Tahoma"/>
              </a:rPr>
              <a:t>dd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120" dirty="0">
                <a:solidFill>
                  <a:srgbClr val="FF1675"/>
                </a:solidFill>
                <a:latin typeface="Tahoma"/>
                <a:cs typeface="Tahoma"/>
              </a:rPr>
              <a:t>a</a:t>
            </a:r>
            <a:r>
              <a:rPr sz="2400" b="1" spc="-8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FF1675"/>
                </a:solidFill>
                <a:latin typeface="Tahoma"/>
                <a:cs typeface="Tahoma"/>
              </a:rPr>
              <a:t>f</a:t>
            </a:r>
            <a:r>
              <a:rPr sz="2400" b="1" spc="-45" dirty="0">
                <a:solidFill>
                  <a:srgbClr val="FF1675"/>
                </a:solidFill>
                <a:latin typeface="Tahoma"/>
                <a:cs typeface="Tahoma"/>
              </a:rPr>
              <a:t>o</a:t>
            </a:r>
            <a:r>
              <a:rPr sz="2400" b="1" spc="-180" dirty="0">
                <a:solidFill>
                  <a:srgbClr val="FF1675"/>
                </a:solidFill>
                <a:latin typeface="Tahoma"/>
                <a:cs typeface="Tahoma"/>
              </a:rPr>
              <a:t>rm</a:t>
            </a:r>
            <a:r>
              <a:rPr sz="2400" b="1" spc="-8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80" dirty="0">
                <a:solidFill>
                  <a:srgbClr val="FF1675"/>
                </a:solidFill>
                <a:latin typeface="Tahoma"/>
                <a:cs typeface="Tahoma"/>
              </a:rPr>
              <a:t>t</a:t>
            </a:r>
            <a:r>
              <a:rPr sz="2400" b="1" spc="-40" dirty="0">
                <a:solidFill>
                  <a:srgbClr val="FF1675"/>
                </a:solidFill>
                <a:latin typeface="Tahoma"/>
                <a:cs typeface="Tahoma"/>
              </a:rPr>
              <a:t>o</a:t>
            </a:r>
            <a:r>
              <a:rPr sz="2400" b="1" spc="-8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FF1675"/>
                </a:solidFill>
                <a:latin typeface="Tahoma"/>
                <a:cs typeface="Tahoma"/>
              </a:rPr>
              <a:t>a</a:t>
            </a:r>
            <a:r>
              <a:rPr sz="2400" b="1" spc="-30" dirty="0">
                <a:solidFill>
                  <a:srgbClr val="FF1675"/>
                </a:solidFill>
                <a:latin typeface="Tahoma"/>
                <a:cs typeface="Tahoma"/>
              </a:rPr>
              <a:t>dd</a:t>
            </a:r>
            <a:r>
              <a:rPr sz="2400" b="1" spc="-250" dirty="0">
                <a:solidFill>
                  <a:srgbClr val="FF1675"/>
                </a:solidFill>
                <a:latin typeface="Tahoma"/>
                <a:cs typeface="Tahoma"/>
              </a:rPr>
              <a:t>j</a:t>
            </a:r>
            <a:r>
              <a:rPr sz="2400" b="1" spc="-45" dirty="0">
                <a:solidFill>
                  <a:srgbClr val="FF1675"/>
                </a:solidFill>
                <a:latin typeface="Tahoma"/>
                <a:cs typeface="Tahoma"/>
              </a:rPr>
              <a:t>o</a:t>
            </a:r>
            <a:r>
              <a:rPr sz="2400" b="1" spc="-229" dirty="0">
                <a:solidFill>
                  <a:srgbClr val="FF1675"/>
                </a:solidFill>
                <a:latin typeface="Tahoma"/>
                <a:cs typeface="Tahoma"/>
              </a:rPr>
              <a:t>k</a:t>
            </a:r>
            <a:r>
              <a:rPr sz="2400" b="1" spc="-20" dirty="0">
                <a:solidFill>
                  <a:srgbClr val="FF1675"/>
                </a:solidFill>
                <a:latin typeface="Tahoma"/>
                <a:cs typeface="Tahoma"/>
              </a:rPr>
              <a:t>e</a:t>
            </a:r>
            <a:r>
              <a:rPr sz="2400" b="1" spc="-204" dirty="0">
                <a:solidFill>
                  <a:srgbClr val="FF1675"/>
                </a:solidFill>
                <a:latin typeface="Tahoma"/>
                <a:cs typeface="Tahoma"/>
              </a:rPr>
              <a:t>.</a:t>
            </a:r>
            <a:r>
              <a:rPr sz="2400" b="1" spc="-90" dirty="0">
                <a:solidFill>
                  <a:srgbClr val="FF1675"/>
                </a:solidFill>
                <a:latin typeface="Tahoma"/>
                <a:cs typeface="Tahoma"/>
              </a:rPr>
              <a:t>h</a:t>
            </a:r>
            <a:r>
              <a:rPr sz="2400" b="1" spc="-55" dirty="0">
                <a:solidFill>
                  <a:srgbClr val="FF1675"/>
                </a:solidFill>
                <a:latin typeface="Tahoma"/>
                <a:cs typeface="Tahoma"/>
              </a:rPr>
              <a:t>t</a:t>
            </a:r>
            <a:r>
              <a:rPr sz="2400" b="1" spc="-220" dirty="0">
                <a:solidFill>
                  <a:srgbClr val="FF1675"/>
                </a:solidFill>
                <a:latin typeface="Tahoma"/>
                <a:cs typeface="Tahoma"/>
              </a:rPr>
              <a:t>m</a:t>
            </a:r>
            <a:r>
              <a:rPr sz="2400" b="1" spc="-105" dirty="0">
                <a:solidFill>
                  <a:srgbClr val="FF1675"/>
                </a:solidFill>
                <a:latin typeface="Tahoma"/>
                <a:cs typeface="Tahoma"/>
              </a:rPr>
              <a:t>l</a:t>
            </a:r>
            <a:r>
              <a:rPr sz="2400" b="1" spc="-80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FF1675"/>
                </a:solidFill>
                <a:latin typeface="Tahoma"/>
                <a:cs typeface="Tahoma"/>
              </a:rPr>
              <a:t>f</a:t>
            </a:r>
            <a:r>
              <a:rPr sz="2400" b="1" spc="-105" dirty="0">
                <a:solidFill>
                  <a:srgbClr val="FF1675"/>
                </a:solidFill>
                <a:latin typeface="Tahoma"/>
                <a:cs typeface="Tahoma"/>
              </a:rPr>
              <a:t>il</a:t>
            </a:r>
            <a:r>
              <a:rPr sz="2400" b="1" spc="-15" dirty="0">
                <a:solidFill>
                  <a:srgbClr val="FF1675"/>
                </a:solidFill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0854" y="1968500"/>
            <a:ext cx="10941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3000" b="1" spc="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04BD0-993A-222C-C570-41722C7D77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930" y="3066795"/>
            <a:ext cx="88023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130F24"/>
                </a:solidFill>
              </a:rPr>
              <a:t>Add</a:t>
            </a:r>
            <a:r>
              <a:rPr sz="4000" spc="-65" dirty="0">
                <a:solidFill>
                  <a:srgbClr val="130F24"/>
                </a:solidFill>
              </a:rPr>
              <a:t> </a:t>
            </a:r>
            <a:r>
              <a:rPr sz="4000" spc="70" dirty="0">
                <a:solidFill>
                  <a:srgbClr val="130F24"/>
                </a:solidFill>
              </a:rPr>
              <a:t>View</a:t>
            </a:r>
            <a:r>
              <a:rPr sz="4000" spc="-50" dirty="0">
                <a:solidFill>
                  <a:srgbClr val="130F24"/>
                </a:solidFill>
              </a:rPr>
              <a:t> </a:t>
            </a:r>
            <a:r>
              <a:rPr sz="4000" spc="155" dirty="0">
                <a:solidFill>
                  <a:srgbClr val="130F24"/>
                </a:solidFill>
              </a:rPr>
              <a:t>to</a:t>
            </a:r>
            <a:r>
              <a:rPr sz="4000" spc="-55" dirty="0">
                <a:solidFill>
                  <a:srgbClr val="130F24"/>
                </a:solidFill>
              </a:rPr>
              <a:t> </a:t>
            </a:r>
            <a:r>
              <a:rPr sz="4000" spc="65" dirty="0">
                <a:solidFill>
                  <a:srgbClr val="130F24"/>
                </a:solidFill>
              </a:rPr>
              <a:t>HMTL</a:t>
            </a:r>
            <a:r>
              <a:rPr sz="4000" spc="-50" dirty="0">
                <a:solidFill>
                  <a:srgbClr val="130F24"/>
                </a:solidFill>
              </a:rPr>
              <a:t> </a:t>
            </a:r>
            <a:r>
              <a:rPr sz="4000" spc="-55" dirty="0">
                <a:solidFill>
                  <a:srgbClr val="130F24"/>
                </a:solidFill>
              </a:rPr>
              <a:t>For </a:t>
            </a:r>
            <a:r>
              <a:rPr sz="4000" spc="-5" dirty="0">
                <a:solidFill>
                  <a:srgbClr val="130F24"/>
                </a:solidFill>
              </a:rPr>
              <a:t>Showing</a:t>
            </a:r>
            <a:r>
              <a:rPr sz="4000" spc="-50" dirty="0">
                <a:solidFill>
                  <a:srgbClr val="130F24"/>
                </a:solidFill>
              </a:rPr>
              <a:t> </a:t>
            </a:r>
            <a:r>
              <a:rPr sz="4000" spc="5" dirty="0">
                <a:solidFill>
                  <a:srgbClr val="130F24"/>
                </a:solidFill>
              </a:rPr>
              <a:t>List</a:t>
            </a:r>
            <a:endParaRPr sz="4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5F6384-1DD1-E66D-AE30-A99B121266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1267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22252" y="2035555"/>
            <a:ext cx="540702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0" dirty="0">
                <a:solidFill>
                  <a:srgbClr val="FF1675"/>
                </a:solidFill>
                <a:latin typeface="Tahoma"/>
                <a:cs typeface="Tahoma"/>
              </a:rPr>
              <a:t>E</a:t>
            </a:r>
            <a:r>
              <a:rPr sz="2400" b="1" spc="-204" dirty="0">
                <a:solidFill>
                  <a:srgbClr val="FF1675"/>
                </a:solidFill>
                <a:latin typeface="Tahoma"/>
                <a:cs typeface="Tahoma"/>
              </a:rPr>
              <a:t>x</a:t>
            </a:r>
            <a:r>
              <a:rPr sz="2400" b="1" spc="-30" dirty="0">
                <a:solidFill>
                  <a:srgbClr val="FF1675"/>
                </a:solidFill>
                <a:latin typeface="Tahoma"/>
                <a:cs typeface="Tahoma"/>
              </a:rPr>
              <a:t>p</a:t>
            </a:r>
            <a:r>
              <a:rPr sz="2400" b="1" spc="-105" dirty="0">
                <a:solidFill>
                  <a:srgbClr val="FF1675"/>
                </a:solidFill>
                <a:latin typeface="Tahoma"/>
                <a:cs typeface="Tahoma"/>
              </a:rPr>
              <a:t>l</a:t>
            </a:r>
            <a:r>
              <a:rPr sz="2400" b="1" spc="-45" dirty="0">
                <a:solidFill>
                  <a:srgbClr val="FF1675"/>
                </a:solidFill>
                <a:latin typeface="Tahoma"/>
                <a:cs typeface="Tahoma"/>
              </a:rPr>
              <a:t>o</a:t>
            </a:r>
            <a:r>
              <a:rPr sz="2400" b="1" spc="-125" dirty="0">
                <a:solidFill>
                  <a:srgbClr val="FF1675"/>
                </a:solidFill>
                <a:latin typeface="Tahoma"/>
                <a:cs typeface="Tahoma"/>
              </a:rPr>
              <a:t>ri</a:t>
            </a:r>
            <a:r>
              <a:rPr sz="2400" b="1" spc="-90" dirty="0">
                <a:solidFill>
                  <a:srgbClr val="FF1675"/>
                </a:solidFill>
                <a:latin typeface="Tahoma"/>
                <a:cs typeface="Tahoma"/>
              </a:rPr>
              <a:t>n</a:t>
            </a:r>
            <a:r>
              <a:rPr sz="2400" b="1" spc="-45" dirty="0">
                <a:solidFill>
                  <a:srgbClr val="FF1675"/>
                </a:solidFill>
                <a:latin typeface="Tahoma"/>
                <a:cs typeface="Tahoma"/>
              </a:rPr>
              <a:t>g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 H</a:t>
            </a:r>
            <a:r>
              <a:rPr sz="2400" b="1" spc="-35" dirty="0">
                <a:solidFill>
                  <a:srgbClr val="FF1675"/>
                </a:solidFill>
                <a:latin typeface="Tahoma"/>
                <a:cs typeface="Tahoma"/>
              </a:rPr>
              <a:t>T</a:t>
            </a:r>
            <a:r>
              <a:rPr sz="2400" b="1" spc="-10" dirty="0">
                <a:solidFill>
                  <a:srgbClr val="FF1675"/>
                </a:solidFill>
                <a:latin typeface="Tahoma"/>
                <a:cs typeface="Tahoma"/>
              </a:rPr>
              <a:t>M</a:t>
            </a:r>
            <a:r>
              <a:rPr sz="2400" b="1" spc="-5" dirty="0">
                <a:solidFill>
                  <a:srgbClr val="FF1675"/>
                </a:solidFill>
                <a:latin typeface="Tahoma"/>
                <a:cs typeface="Tahoma"/>
              </a:rPr>
              <a:t>L</a:t>
            </a:r>
            <a:r>
              <a:rPr sz="2400" b="1" spc="-200" dirty="0">
                <a:solidFill>
                  <a:srgbClr val="FF1675"/>
                </a:solidFill>
                <a:latin typeface="Tahoma"/>
                <a:cs typeface="Tahoma"/>
              </a:rPr>
              <a:t>,</a:t>
            </a:r>
            <a:r>
              <a:rPr sz="2400" b="1" spc="-8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145" dirty="0">
                <a:solidFill>
                  <a:srgbClr val="FF1675"/>
                </a:solidFill>
                <a:latin typeface="Tahoma"/>
                <a:cs typeface="Tahoma"/>
              </a:rPr>
              <a:t>D</a:t>
            </a:r>
            <a:r>
              <a:rPr sz="2400" b="1" spc="5" dirty="0">
                <a:solidFill>
                  <a:srgbClr val="FF1675"/>
                </a:solidFill>
                <a:latin typeface="Tahoma"/>
                <a:cs typeface="Tahoma"/>
              </a:rPr>
              <a:t>O</a:t>
            </a:r>
            <a:r>
              <a:rPr sz="2400" b="1" spc="-10" dirty="0">
                <a:solidFill>
                  <a:srgbClr val="FF1675"/>
                </a:solidFill>
                <a:latin typeface="Tahoma"/>
                <a:cs typeface="Tahoma"/>
              </a:rPr>
              <a:t>M</a:t>
            </a:r>
            <a:r>
              <a:rPr sz="2400" b="1" spc="-200" dirty="0">
                <a:solidFill>
                  <a:srgbClr val="FF1675"/>
                </a:solidFill>
                <a:latin typeface="Tahoma"/>
                <a:cs typeface="Tahoma"/>
              </a:rPr>
              <a:t>,</a:t>
            </a:r>
            <a:r>
              <a:rPr sz="2400" b="1" spc="-8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180" dirty="0">
                <a:solidFill>
                  <a:srgbClr val="FF1675"/>
                </a:solidFill>
                <a:latin typeface="Tahoma"/>
                <a:cs typeface="Tahoma"/>
              </a:rPr>
              <a:t>C</a:t>
            </a:r>
            <a:r>
              <a:rPr sz="2400" b="1" spc="-195" dirty="0">
                <a:solidFill>
                  <a:srgbClr val="FF1675"/>
                </a:solidFill>
                <a:latin typeface="Tahoma"/>
                <a:cs typeface="Tahoma"/>
              </a:rPr>
              <a:t>R</a:t>
            </a:r>
            <a:r>
              <a:rPr sz="2400" b="1" spc="-65" dirty="0">
                <a:solidFill>
                  <a:srgbClr val="FF1675"/>
                </a:solidFill>
                <a:latin typeface="Tahoma"/>
                <a:cs typeface="Tahoma"/>
              </a:rPr>
              <a:t>U</a:t>
            </a:r>
            <a:r>
              <a:rPr sz="2400" b="1" spc="-145" dirty="0">
                <a:solidFill>
                  <a:srgbClr val="FF1675"/>
                </a:solidFill>
                <a:latin typeface="Tahoma"/>
                <a:cs typeface="Tahoma"/>
              </a:rPr>
              <a:t>D</a:t>
            </a:r>
            <a:r>
              <a:rPr sz="2400" b="1" spc="-200" dirty="0">
                <a:solidFill>
                  <a:srgbClr val="FF1675"/>
                </a:solidFill>
                <a:latin typeface="Tahoma"/>
                <a:cs typeface="Tahoma"/>
              </a:rPr>
              <a:t>,</a:t>
            </a:r>
            <a:r>
              <a:rPr sz="2400" b="1" spc="-8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FF1675"/>
                </a:solidFill>
                <a:latin typeface="Tahoma"/>
                <a:cs typeface="Tahoma"/>
              </a:rPr>
              <a:t>F</a:t>
            </a:r>
            <a:r>
              <a:rPr sz="2400" b="1" spc="5" dirty="0">
                <a:solidFill>
                  <a:srgbClr val="FF1675"/>
                </a:solidFill>
                <a:latin typeface="Tahoma"/>
                <a:cs typeface="Tahoma"/>
              </a:rPr>
              <a:t>O</a:t>
            </a:r>
            <a:r>
              <a:rPr sz="2400" b="1" spc="-195" dirty="0">
                <a:solidFill>
                  <a:srgbClr val="FF1675"/>
                </a:solidFill>
                <a:latin typeface="Tahoma"/>
                <a:cs typeface="Tahoma"/>
              </a:rPr>
              <a:t>R</a:t>
            </a:r>
            <a:r>
              <a:rPr sz="2400" b="1" spc="-10" dirty="0">
                <a:solidFill>
                  <a:srgbClr val="FF1675"/>
                </a:solidFill>
                <a:latin typeface="Tahoma"/>
                <a:cs typeface="Tahoma"/>
              </a:rPr>
              <a:t>M</a:t>
            </a:r>
            <a:r>
              <a:rPr sz="2400" b="1" spc="-80" dirty="0">
                <a:solidFill>
                  <a:srgbClr val="FF1675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  <a:p>
            <a:pPr marL="12700" marR="535305">
              <a:lnSpc>
                <a:spcPct val="162500"/>
              </a:lnSpc>
              <a:spcBef>
                <a:spcPts val="25"/>
              </a:spcBef>
            </a:pP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B</a:t>
            </a:r>
            <a:r>
              <a:rPr sz="2400" b="1" spc="-65" dirty="0">
                <a:solidFill>
                  <a:srgbClr val="FF1675"/>
                </a:solidFill>
                <a:latin typeface="Tahoma"/>
                <a:cs typeface="Tahoma"/>
              </a:rPr>
              <a:t>u</a:t>
            </a:r>
            <a:r>
              <a:rPr sz="2400" b="1" spc="-105" dirty="0">
                <a:solidFill>
                  <a:srgbClr val="FF1675"/>
                </a:solidFill>
                <a:latin typeface="Tahoma"/>
                <a:cs typeface="Tahoma"/>
              </a:rPr>
              <a:t>il</a:t>
            </a:r>
            <a:r>
              <a:rPr sz="2400" b="1" spc="-30" dirty="0">
                <a:solidFill>
                  <a:srgbClr val="FF1675"/>
                </a:solidFill>
                <a:latin typeface="Tahoma"/>
                <a:cs typeface="Tahoma"/>
              </a:rPr>
              <a:t>d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FF1675"/>
                </a:solidFill>
                <a:latin typeface="Tahoma"/>
                <a:cs typeface="Tahoma"/>
              </a:rPr>
              <a:t>o</a:t>
            </a:r>
            <a:r>
              <a:rPr sz="2400" b="1" spc="-65" dirty="0">
                <a:solidFill>
                  <a:srgbClr val="FF1675"/>
                </a:solidFill>
                <a:latin typeface="Tahoma"/>
                <a:cs typeface="Tahoma"/>
              </a:rPr>
              <a:t>u</a:t>
            </a:r>
            <a:r>
              <a:rPr sz="2400" b="1" spc="-45" dirty="0">
                <a:solidFill>
                  <a:srgbClr val="FF1675"/>
                </a:solidFill>
                <a:latin typeface="Tahoma"/>
                <a:cs typeface="Tahoma"/>
              </a:rPr>
              <a:t>t</a:t>
            </a:r>
            <a:r>
              <a:rPr sz="2400" b="1" spc="-8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H</a:t>
            </a:r>
            <a:r>
              <a:rPr sz="2400" b="1" spc="-35" dirty="0">
                <a:solidFill>
                  <a:srgbClr val="FF1675"/>
                </a:solidFill>
                <a:latin typeface="Tahoma"/>
                <a:cs typeface="Tahoma"/>
              </a:rPr>
              <a:t>T</a:t>
            </a:r>
            <a:r>
              <a:rPr sz="2400" b="1" spc="-10" dirty="0">
                <a:solidFill>
                  <a:srgbClr val="FF1675"/>
                </a:solidFill>
                <a:latin typeface="Tahoma"/>
                <a:cs typeface="Tahoma"/>
              </a:rPr>
              <a:t>M</a:t>
            </a:r>
            <a:r>
              <a:rPr sz="2400" b="1" spc="-5" dirty="0">
                <a:solidFill>
                  <a:srgbClr val="FF1675"/>
                </a:solidFill>
                <a:latin typeface="Tahoma"/>
                <a:cs typeface="Tahoma"/>
              </a:rPr>
              <a:t>L</a:t>
            </a:r>
            <a:r>
              <a:rPr sz="2400" b="1" spc="-80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FF1675"/>
                </a:solidFill>
                <a:latin typeface="Tahoma"/>
                <a:cs typeface="Tahoma"/>
              </a:rPr>
              <a:t>F</a:t>
            </a:r>
            <a:r>
              <a:rPr sz="2400" b="1" spc="-105" dirty="0">
                <a:solidFill>
                  <a:srgbClr val="FF1675"/>
                </a:solidFill>
                <a:latin typeface="Tahoma"/>
                <a:cs typeface="Tahoma"/>
              </a:rPr>
              <a:t>il</a:t>
            </a:r>
            <a:r>
              <a:rPr sz="2400" b="1" spc="-20" dirty="0">
                <a:solidFill>
                  <a:srgbClr val="FF1675"/>
                </a:solidFill>
                <a:latin typeface="Tahoma"/>
                <a:cs typeface="Tahoma"/>
              </a:rPr>
              <a:t>e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s</a:t>
            </a:r>
            <a:r>
              <a:rPr sz="2400" b="1" spc="-80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FF1675"/>
                </a:solidFill>
                <a:latin typeface="Tahoma"/>
                <a:cs typeface="Tahoma"/>
              </a:rPr>
              <a:t>f</a:t>
            </a:r>
            <a:r>
              <a:rPr sz="2400" b="1" spc="-45" dirty="0">
                <a:solidFill>
                  <a:srgbClr val="FF1675"/>
                </a:solidFill>
                <a:latin typeface="Tahoma"/>
                <a:cs typeface="Tahoma"/>
              </a:rPr>
              <a:t>o</a:t>
            </a:r>
            <a:r>
              <a:rPr sz="2400" b="1" spc="-145" dirty="0">
                <a:solidFill>
                  <a:srgbClr val="FF1675"/>
                </a:solidFill>
                <a:latin typeface="Tahoma"/>
                <a:cs typeface="Tahoma"/>
              </a:rPr>
              <a:t>r</a:t>
            </a:r>
            <a:r>
              <a:rPr sz="2400" b="1" spc="-80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260" dirty="0">
                <a:solidFill>
                  <a:srgbClr val="FF1675"/>
                </a:solidFill>
                <a:latin typeface="Tahoma"/>
                <a:cs typeface="Tahoma"/>
              </a:rPr>
              <a:t>W</a:t>
            </a:r>
            <a:r>
              <a:rPr sz="2400" b="1" spc="-20" dirty="0">
                <a:solidFill>
                  <a:srgbClr val="FF1675"/>
                </a:solidFill>
                <a:latin typeface="Tahoma"/>
                <a:cs typeface="Tahoma"/>
              </a:rPr>
              <a:t>e</a:t>
            </a:r>
            <a:r>
              <a:rPr sz="2400" b="1" spc="-35" dirty="0">
                <a:solidFill>
                  <a:srgbClr val="FF1675"/>
                </a:solidFill>
                <a:latin typeface="Tahoma"/>
                <a:cs typeface="Tahoma"/>
              </a:rPr>
              <a:t>b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FF1675"/>
                </a:solidFill>
                <a:latin typeface="Tahoma"/>
                <a:cs typeface="Tahoma"/>
              </a:rPr>
              <a:t>A</a:t>
            </a:r>
            <a:r>
              <a:rPr sz="2400" b="1" spc="-20" dirty="0">
                <a:solidFill>
                  <a:srgbClr val="FF1675"/>
                </a:solidFill>
                <a:latin typeface="Tahoma"/>
                <a:cs typeface="Tahoma"/>
              </a:rPr>
              <a:t>pp  </a:t>
            </a:r>
            <a:r>
              <a:rPr sz="2400" b="1" spc="-70" dirty="0">
                <a:solidFill>
                  <a:srgbClr val="FF1675"/>
                </a:solidFill>
                <a:latin typeface="Tahoma"/>
                <a:cs typeface="Tahoma"/>
              </a:rPr>
              <a:t>A</a:t>
            </a:r>
            <a:r>
              <a:rPr sz="2400" b="1" spc="-30" dirty="0">
                <a:solidFill>
                  <a:srgbClr val="FF1675"/>
                </a:solidFill>
                <a:latin typeface="Tahoma"/>
                <a:cs typeface="Tahoma"/>
              </a:rPr>
              <a:t>dd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 F</a:t>
            </a:r>
            <a:r>
              <a:rPr sz="2400" b="1" spc="-45" dirty="0">
                <a:solidFill>
                  <a:srgbClr val="FF1675"/>
                </a:solidFill>
                <a:latin typeface="Tahoma"/>
                <a:cs typeface="Tahoma"/>
              </a:rPr>
              <a:t>o</a:t>
            </a:r>
            <a:r>
              <a:rPr sz="2400" b="1" spc="-110" dirty="0">
                <a:solidFill>
                  <a:srgbClr val="FF1675"/>
                </a:solidFill>
                <a:latin typeface="Tahoma"/>
                <a:cs typeface="Tahoma"/>
              </a:rPr>
              <a:t>r</a:t>
            </a:r>
            <a:r>
              <a:rPr sz="2400" b="1" spc="-250" dirty="0">
                <a:solidFill>
                  <a:srgbClr val="FF1675"/>
                </a:solidFill>
                <a:latin typeface="Tahoma"/>
                <a:cs typeface="Tahoma"/>
              </a:rPr>
              <a:t>m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s</a:t>
            </a:r>
            <a:r>
              <a:rPr sz="2400" b="1" spc="-80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204" dirty="0">
                <a:solidFill>
                  <a:srgbClr val="FF1675"/>
                </a:solidFill>
                <a:latin typeface="Tahoma"/>
                <a:cs typeface="Tahoma"/>
              </a:rPr>
              <a:t>T</a:t>
            </a:r>
            <a:r>
              <a:rPr sz="2400" b="1" spc="-40" dirty="0">
                <a:solidFill>
                  <a:srgbClr val="FF1675"/>
                </a:solidFill>
                <a:latin typeface="Tahoma"/>
                <a:cs typeface="Tahoma"/>
              </a:rPr>
              <a:t>o</a:t>
            </a:r>
            <a:r>
              <a:rPr sz="2400" b="1" spc="-8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FF1675"/>
                </a:solidFill>
                <a:latin typeface="Tahoma"/>
                <a:cs typeface="Tahoma"/>
              </a:rPr>
              <a:t>O</a:t>
            </a:r>
            <a:r>
              <a:rPr sz="2400" b="1" spc="-65" dirty="0">
                <a:solidFill>
                  <a:srgbClr val="FF1675"/>
                </a:solidFill>
                <a:latin typeface="Tahoma"/>
                <a:cs typeface="Tahoma"/>
              </a:rPr>
              <a:t>u</a:t>
            </a:r>
            <a:r>
              <a:rPr sz="2400" b="1" spc="-145" dirty="0">
                <a:solidFill>
                  <a:srgbClr val="FF1675"/>
                </a:solidFill>
                <a:latin typeface="Tahoma"/>
                <a:cs typeface="Tahoma"/>
              </a:rPr>
              <a:t>r</a:t>
            </a:r>
            <a:r>
              <a:rPr sz="2400" b="1" spc="-80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H</a:t>
            </a:r>
            <a:r>
              <a:rPr sz="2400" b="1" spc="-35" dirty="0">
                <a:solidFill>
                  <a:srgbClr val="FF1675"/>
                </a:solidFill>
                <a:latin typeface="Tahoma"/>
                <a:cs typeface="Tahoma"/>
              </a:rPr>
              <a:t>T</a:t>
            </a:r>
            <a:r>
              <a:rPr sz="2400" b="1" spc="-10" dirty="0">
                <a:solidFill>
                  <a:srgbClr val="FF1675"/>
                </a:solidFill>
                <a:latin typeface="Tahoma"/>
                <a:cs typeface="Tahoma"/>
              </a:rPr>
              <a:t>M</a:t>
            </a:r>
            <a:r>
              <a:rPr sz="2400" b="1" spc="-5" dirty="0">
                <a:solidFill>
                  <a:srgbClr val="FF1675"/>
                </a:solidFill>
                <a:latin typeface="Tahoma"/>
                <a:cs typeface="Tahoma"/>
              </a:rPr>
              <a:t>L</a:t>
            </a:r>
            <a:r>
              <a:rPr sz="2400" b="1" spc="-80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FF1675"/>
                </a:solidFill>
                <a:latin typeface="Tahoma"/>
                <a:cs typeface="Tahoma"/>
              </a:rPr>
              <a:t>F</a:t>
            </a:r>
            <a:r>
              <a:rPr sz="2400" b="1" spc="-105" dirty="0">
                <a:solidFill>
                  <a:srgbClr val="FF1675"/>
                </a:solidFill>
                <a:latin typeface="Tahoma"/>
                <a:cs typeface="Tahoma"/>
              </a:rPr>
              <a:t>il</a:t>
            </a:r>
            <a:r>
              <a:rPr sz="2400" b="1" spc="-20" dirty="0">
                <a:solidFill>
                  <a:srgbClr val="FF1675"/>
                </a:solidFill>
                <a:latin typeface="Tahoma"/>
                <a:cs typeface="Tahoma"/>
              </a:rPr>
              <a:t>e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  <a:p>
            <a:pPr marL="12700" marR="248285">
              <a:lnSpc>
                <a:spcPts val="4700"/>
              </a:lnSpc>
              <a:spcBef>
                <a:spcPts val="165"/>
              </a:spcBef>
            </a:pPr>
            <a:r>
              <a:rPr sz="2400" b="1" spc="-70" dirty="0">
                <a:solidFill>
                  <a:srgbClr val="FF1675"/>
                </a:solidFill>
                <a:latin typeface="Tahoma"/>
                <a:cs typeface="Tahoma"/>
              </a:rPr>
              <a:t>A</a:t>
            </a:r>
            <a:r>
              <a:rPr sz="2400" b="1" spc="-30" dirty="0">
                <a:solidFill>
                  <a:srgbClr val="FF1675"/>
                </a:solidFill>
                <a:latin typeface="Tahoma"/>
                <a:cs typeface="Tahoma"/>
              </a:rPr>
              <a:t>dd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FF1675"/>
                </a:solidFill>
                <a:latin typeface="Tahoma"/>
                <a:cs typeface="Tahoma"/>
              </a:rPr>
              <a:t>V</a:t>
            </a:r>
            <a:r>
              <a:rPr sz="2400" b="1" spc="-105" dirty="0">
                <a:solidFill>
                  <a:srgbClr val="FF1675"/>
                </a:solidFill>
                <a:latin typeface="Tahoma"/>
                <a:cs typeface="Tahoma"/>
              </a:rPr>
              <a:t>i</a:t>
            </a:r>
            <a:r>
              <a:rPr sz="2400" b="1" spc="-20" dirty="0">
                <a:solidFill>
                  <a:srgbClr val="FF1675"/>
                </a:solidFill>
                <a:latin typeface="Tahoma"/>
                <a:cs typeface="Tahoma"/>
              </a:rPr>
              <a:t>e</a:t>
            </a:r>
            <a:r>
              <a:rPr sz="2400" b="1" spc="-254" dirty="0">
                <a:solidFill>
                  <a:srgbClr val="FF1675"/>
                </a:solidFill>
                <a:latin typeface="Tahoma"/>
                <a:cs typeface="Tahoma"/>
              </a:rPr>
              <a:t>w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80" dirty="0">
                <a:solidFill>
                  <a:srgbClr val="FF1675"/>
                </a:solidFill>
                <a:latin typeface="Tahoma"/>
                <a:cs typeface="Tahoma"/>
              </a:rPr>
              <a:t>t</a:t>
            </a:r>
            <a:r>
              <a:rPr sz="2400" b="1" spc="-40" dirty="0">
                <a:solidFill>
                  <a:srgbClr val="FF1675"/>
                </a:solidFill>
                <a:latin typeface="Tahoma"/>
                <a:cs typeface="Tahoma"/>
              </a:rPr>
              <a:t>o</a:t>
            </a:r>
            <a:r>
              <a:rPr sz="2400" b="1" spc="-8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H</a:t>
            </a:r>
            <a:r>
              <a:rPr sz="2400" b="1" spc="-10" dirty="0">
                <a:solidFill>
                  <a:srgbClr val="FF1675"/>
                </a:solidFill>
                <a:latin typeface="Tahoma"/>
                <a:cs typeface="Tahoma"/>
              </a:rPr>
              <a:t>M</a:t>
            </a:r>
            <a:r>
              <a:rPr sz="2400" b="1" spc="-35" dirty="0">
                <a:solidFill>
                  <a:srgbClr val="FF1675"/>
                </a:solidFill>
                <a:latin typeface="Tahoma"/>
                <a:cs typeface="Tahoma"/>
              </a:rPr>
              <a:t>T</a:t>
            </a:r>
            <a:r>
              <a:rPr sz="2400" b="1" spc="-5" dirty="0">
                <a:solidFill>
                  <a:srgbClr val="FF1675"/>
                </a:solidFill>
                <a:latin typeface="Tahoma"/>
                <a:cs typeface="Tahoma"/>
              </a:rPr>
              <a:t>L</a:t>
            </a:r>
            <a:r>
              <a:rPr sz="2400" b="1" spc="-80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F</a:t>
            </a:r>
            <a:r>
              <a:rPr sz="2400" b="1" spc="-45" dirty="0">
                <a:solidFill>
                  <a:srgbClr val="FF1675"/>
                </a:solidFill>
                <a:latin typeface="Tahoma"/>
                <a:cs typeface="Tahoma"/>
              </a:rPr>
              <a:t>o</a:t>
            </a:r>
            <a:r>
              <a:rPr sz="2400" b="1" spc="-145" dirty="0">
                <a:solidFill>
                  <a:srgbClr val="FF1675"/>
                </a:solidFill>
                <a:latin typeface="Tahoma"/>
                <a:cs typeface="Tahoma"/>
              </a:rPr>
              <a:t>r</a:t>
            </a:r>
            <a:r>
              <a:rPr sz="2400" b="1" spc="-80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FF1675"/>
                </a:solidFill>
                <a:latin typeface="Tahoma"/>
                <a:cs typeface="Tahoma"/>
              </a:rPr>
              <a:t>S</a:t>
            </a:r>
            <a:r>
              <a:rPr sz="2400" b="1" spc="-90" dirty="0">
                <a:solidFill>
                  <a:srgbClr val="FF1675"/>
                </a:solidFill>
                <a:latin typeface="Tahoma"/>
                <a:cs typeface="Tahoma"/>
              </a:rPr>
              <a:t>h</a:t>
            </a:r>
            <a:r>
              <a:rPr sz="2400" b="1" spc="-45" dirty="0">
                <a:solidFill>
                  <a:srgbClr val="FF1675"/>
                </a:solidFill>
                <a:latin typeface="Tahoma"/>
                <a:cs typeface="Tahoma"/>
              </a:rPr>
              <a:t>o</a:t>
            </a:r>
            <a:r>
              <a:rPr sz="2400" b="1" spc="-254" dirty="0">
                <a:solidFill>
                  <a:srgbClr val="FF1675"/>
                </a:solidFill>
                <a:latin typeface="Tahoma"/>
                <a:cs typeface="Tahoma"/>
              </a:rPr>
              <a:t>w</a:t>
            </a:r>
            <a:r>
              <a:rPr sz="2400" b="1" spc="-105" dirty="0">
                <a:solidFill>
                  <a:srgbClr val="FF1675"/>
                </a:solidFill>
                <a:latin typeface="Tahoma"/>
                <a:cs typeface="Tahoma"/>
              </a:rPr>
              <a:t>i</a:t>
            </a:r>
            <a:r>
              <a:rPr sz="2400" b="1" spc="-90" dirty="0">
                <a:solidFill>
                  <a:srgbClr val="FF1675"/>
                </a:solidFill>
                <a:latin typeface="Tahoma"/>
                <a:cs typeface="Tahoma"/>
              </a:rPr>
              <a:t>n</a:t>
            </a:r>
            <a:r>
              <a:rPr sz="2400" b="1" spc="-45" dirty="0">
                <a:solidFill>
                  <a:srgbClr val="FF1675"/>
                </a:solidFill>
                <a:latin typeface="Tahoma"/>
                <a:cs typeface="Tahoma"/>
              </a:rPr>
              <a:t>g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1675"/>
                </a:solidFill>
                <a:latin typeface="Tahoma"/>
                <a:cs typeface="Tahoma"/>
              </a:rPr>
              <a:t>L</a:t>
            </a:r>
            <a:r>
              <a:rPr sz="2400" b="1" spc="-105" dirty="0">
                <a:solidFill>
                  <a:srgbClr val="FF1675"/>
                </a:solidFill>
                <a:latin typeface="Tahoma"/>
                <a:cs typeface="Tahoma"/>
              </a:rPr>
              <a:t>i</a:t>
            </a:r>
            <a:r>
              <a:rPr sz="2400" b="1" spc="-80" dirty="0">
                <a:solidFill>
                  <a:srgbClr val="FF1675"/>
                </a:solidFill>
                <a:latin typeface="Tahoma"/>
                <a:cs typeface="Tahoma"/>
              </a:rPr>
              <a:t>s</a:t>
            </a:r>
            <a:r>
              <a:rPr sz="2400" b="1" spc="-35" dirty="0">
                <a:solidFill>
                  <a:srgbClr val="FF1675"/>
                </a:solidFill>
                <a:latin typeface="Tahoma"/>
                <a:cs typeface="Tahoma"/>
              </a:rPr>
              <a:t>t  </a:t>
            </a:r>
            <a:r>
              <a:rPr sz="2400" b="1" spc="-70" dirty="0">
                <a:solidFill>
                  <a:srgbClr val="FF1675"/>
                </a:solidFill>
                <a:latin typeface="Tahoma"/>
                <a:cs typeface="Tahoma"/>
              </a:rPr>
              <a:t>A</a:t>
            </a:r>
            <a:r>
              <a:rPr sz="2400" b="1" spc="-30" dirty="0">
                <a:solidFill>
                  <a:srgbClr val="FF1675"/>
                </a:solidFill>
                <a:latin typeface="Tahoma"/>
                <a:cs typeface="Tahoma"/>
              </a:rPr>
              <a:t>dd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180" dirty="0">
                <a:solidFill>
                  <a:srgbClr val="FF1675"/>
                </a:solidFill>
                <a:latin typeface="Tahoma"/>
                <a:cs typeface="Tahoma"/>
              </a:rPr>
              <a:t>C</a:t>
            </a:r>
            <a:r>
              <a:rPr sz="2400" b="1" spc="-85" dirty="0">
                <a:solidFill>
                  <a:srgbClr val="FF1675"/>
                </a:solidFill>
                <a:latin typeface="Tahoma"/>
                <a:cs typeface="Tahoma"/>
              </a:rPr>
              <a:t>S</a:t>
            </a:r>
            <a:r>
              <a:rPr sz="2400" b="1" spc="-80" dirty="0">
                <a:solidFill>
                  <a:srgbClr val="FF1675"/>
                </a:solidFill>
                <a:latin typeface="Tahoma"/>
                <a:cs typeface="Tahoma"/>
              </a:rPr>
              <a:t>S</a:t>
            </a:r>
            <a:r>
              <a:rPr sz="2400" b="1" spc="-8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204" dirty="0">
                <a:solidFill>
                  <a:srgbClr val="FF1675"/>
                </a:solidFill>
                <a:latin typeface="Tahoma"/>
                <a:cs typeface="Tahoma"/>
              </a:rPr>
              <a:t>T</a:t>
            </a:r>
            <a:r>
              <a:rPr sz="2400" b="1" spc="-40" dirty="0">
                <a:solidFill>
                  <a:srgbClr val="FF1675"/>
                </a:solidFill>
                <a:latin typeface="Tahoma"/>
                <a:cs typeface="Tahoma"/>
              </a:rPr>
              <a:t>o</a:t>
            </a:r>
            <a:r>
              <a:rPr sz="2400" b="1" spc="-8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FF1675"/>
                </a:solidFill>
                <a:latin typeface="Tahoma"/>
                <a:cs typeface="Tahoma"/>
              </a:rPr>
              <a:t>O</a:t>
            </a:r>
            <a:r>
              <a:rPr sz="2400" b="1" spc="-65" dirty="0">
                <a:solidFill>
                  <a:srgbClr val="FF1675"/>
                </a:solidFill>
                <a:latin typeface="Tahoma"/>
                <a:cs typeface="Tahoma"/>
              </a:rPr>
              <a:t>u</a:t>
            </a:r>
            <a:r>
              <a:rPr sz="2400" b="1" spc="-145" dirty="0">
                <a:solidFill>
                  <a:srgbClr val="FF1675"/>
                </a:solidFill>
                <a:latin typeface="Tahoma"/>
                <a:cs typeface="Tahoma"/>
              </a:rPr>
              <a:t>r</a:t>
            </a:r>
            <a:r>
              <a:rPr sz="2400" b="1" spc="-80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H</a:t>
            </a:r>
            <a:r>
              <a:rPr sz="2400" b="1" spc="-35" dirty="0">
                <a:solidFill>
                  <a:srgbClr val="FF1675"/>
                </a:solidFill>
                <a:latin typeface="Tahoma"/>
                <a:cs typeface="Tahoma"/>
              </a:rPr>
              <a:t>T</a:t>
            </a:r>
            <a:r>
              <a:rPr sz="2400" b="1" spc="-10" dirty="0">
                <a:solidFill>
                  <a:srgbClr val="FF1675"/>
                </a:solidFill>
                <a:latin typeface="Tahoma"/>
                <a:cs typeface="Tahoma"/>
              </a:rPr>
              <a:t>M</a:t>
            </a:r>
            <a:r>
              <a:rPr sz="2400" b="1" spc="-5" dirty="0">
                <a:solidFill>
                  <a:srgbClr val="FF1675"/>
                </a:solidFill>
                <a:latin typeface="Tahoma"/>
                <a:cs typeface="Tahoma"/>
              </a:rPr>
              <a:t>L</a:t>
            </a:r>
            <a:r>
              <a:rPr sz="2400" b="1" spc="-80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FF1675"/>
                </a:solidFill>
                <a:latin typeface="Tahoma"/>
                <a:cs typeface="Tahoma"/>
              </a:rPr>
              <a:t>F</a:t>
            </a:r>
            <a:r>
              <a:rPr sz="2400" b="1" spc="-105" dirty="0">
                <a:solidFill>
                  <a:srgbClr val="FF1675"/>
                </a:solidFill>
                <a:latin typeface="Tahoma"/>
                <a:cs typeface="Tahoma"/>
              </a:rPr>
              <a:t>il</a:t>
            </a:r>
            <a:r>
              <a:rPr sz="2400" b="1" spc="-20" dirty="0">
                <a:solidFill>
                  <a:srgbClr val="FF1675"/>
                </a:solidFill>
                <a:latin typeface="Tahoma"/>
                <a:cs typeface="Tahoma"/>
              </a:rPr>
              <a:t>e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717" y="1968500"/>
            <a:ext cx="1770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solidFill>
                  <a:srgbClr val="FFFFFF"/>
                </a:solidFill>
              </a:rPr>
              <a:t>O</a:t>
            </a:r>
            <a:r>
              <a:rPr sz="3000" spc="20" dirty="0">
                <a:solidFill>
                  <a:srgbClr val="FFFFFF"/>
                </a:solidFill>
              </a:rPr>
              <a:t>v</a:t>
            </a:r>
            <a:r>
              <a:rPr sz="3000" spc="114" dirty="0">
                <a:solidFill>
                  <a:srgbClr val="FFFFFF"/>
                </a:solidFill>
              </a:rPr>
              <a:t>e</a:t>
            </a:r>
            <a:r>
              <a:rPr sz="3000" spc="5" dirty="0">
                <a:solidFill>
                  <a:srgbClr val="FFFFFF"/>
                </a:solidFill>
              </a:rPr>
              <a:t>r</a:t>
            </a:r>
            <a:r>
              <a:rPr sz="3000" spc="20" dirty="0">
                <a:solidFill>
                  <a:srgbClr val="FFFFFF"/>
                </a:solidFill>
              </a:rPr>
              <a:t>v</a:t>
            </a:r>
            <a:r>
              <a:rPr sz="3000" spc="-25" dirty="0">
                <a:solidFill>
                  <a:srgbClr val="FFFFFF"/>
                </a:solidFill>
              </a:rPr>
              <a:t>i</a:t>
            </a:r>
            <a:r>
              <a:rPr sz="3000" spc="114" dirty="0">
                <a:solidFill>
                  <a:srgbClr val="FFFFFF"/>
                </a:solidFill>
              </a:rPr>
              <a:t>e</a:t>
            </a:r>
            <a:r>
              <a:rPr sz="3000" spc="90" dirty="0">
                <a:solidFill>
                  <a:srgbClr val="FFFFFF"/>
                </a:solidFill>
              </a:rPr>
              <a:t>w</a:t>
            </a:r>
            <a:endParaRPr sz="3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FA8C8-0E6D-F422-DF87-31765AD019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0067" y="1024127"/>
            <a:ext cx="5996940" cy="21742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&lt;!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DOCTYPE</a:t>
            </a:r>
            <a:r>
              <a:rPr sz="1100" spc="-7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head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title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1100" spc="-7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List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title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 marR="5080" indent="149225">
              <a:lnSpc>
                <a:spcPct val="105500"/>
              </a:lnSpc>
              <a:spcBef>
                <a:spcPts val="2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link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rel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"stylesheet" </a:t>
            </a:r>
            <a:r>
              <a:rPr sz="11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href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"https://stackpath.bootstrapcdn.com/bootstrap/4.5.2/css/bootstrap.min.css"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head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61925">
              <a:lnSpc>
                <a:spcPct val="100000"/>
              </a:lnSpc>
              <a:spcBef>
                <a:spcPts val="75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100" spc="-8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"container"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1115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1100" spc="-7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List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1115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ul</a:t>
            </a:r>
            <a:r>
              <a:rPr sz="1100" spc="-6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id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"joke-list"</a:t>
            </a:r>
            <a:r>
              <a:rPr sz="1100" spc="-5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"list-group"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ul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61925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9292" y="3352800"/>
            <a:ext cx="4728210" cy="91249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100" spc="-8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"container"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1100" spc="-4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href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"/"</a:t>
            </a:r>
            <a:r>
              <a:rPr sz="11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"btn</a:t>
            </a:r>
            <a:r>
              <a:rPr sz="11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btn-primary"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Home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100" spc="-2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7676" y="4359056"/>
            <a:ext cx="2737485" cy="394970"/>
          </a:xfrm>
          <a:prstGeom prst="rect">
            <a:avLst/>
          </a:prstGeom>
          <a:solidFill>
            <a:srgbClr val="FF1675">
              <a:alpha val="23139"/>
            </a:srgbClr>
          </a:solidFill>
        </p:spPr>
        <p:txBody>
          <a:bodyPr vert="horz" wrap="square" lIns="0" tIns="8191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64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1100" spc="-7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src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"jokelist.js"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0067" y="4776216"/>
            <a:ext cx="2042160" cy="184024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1409700" algn="ctr">
              <a:lnSpc>
                <a:spcPct val="100000"/>
              </a:lnSpc>
              <a:spcBef>
                <a:spcPts val="170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R="1409700" algn="ctr">
              <a:lnSpc>
                <a:spcPct val="100000"/>
              </a:lnSpc>
              <a:spcBef>
                <a:spcPts val="70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R="1409700" algn="ctr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footer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61925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61925">
              <a:lnSpc>
                <a:spcPct val="100000"/>
              </a:lnSpc>
              <a:spcBef>
                <a:spcPts val="7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&amp;copy;</a:t>
            </a:r>
            <a:r>
              <a:rPr sz="1100" spc="-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Acme Inc.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footer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4986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5" dirty="0">
                <a:solidFill>
                  <a:srgbClr val="FFFFFF"/>
                </a:solidFill>
              </a:rPr>
              <a:t>jokeslist.html</a:t>
            </a:r>
            <a:endParaRPr sz="1900"/>
          </a:p>
        </p:txBody>
      </p:sp>
      <p:sp>
        <p:nvSpPr>
          <p:cNvPr id="7" name="object 7"/>
          <p:cNvSpPr txBox="1"/>
          <p:nvPr/>
        </p:nvSpPr>
        <p:spPr>
          <a:xfrm>
            <a:off x="517590" y="3131820"/>
            <a:ext cx="980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D16D8C-7A98-44C3-F4D1-CF1A322121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0199" y="1773428"/>
            <a:ext cx="8271509" cy="446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56885">
              <a:lnSpc>
                <a:spcPct val="111700"/>
              </a:lnSpc>
              <a:spcBef>
                <a:spcPts val="100"/>
              </a:spcBef>
            </a:pP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// Function to display all jokes </a:t>
            </a:r>
            <a:r>
              <a:rPr sz="1200" spc="-65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function</a:t>
            </a:r>
            <a:r>
              <a:rPr sz="1200" spc="-1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displayJokes()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fetch(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'/japi/jokes'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517525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.then(response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response.json())</a:t>
            </a:r>
            <a:endParaRPr sz="1200">
              <a:latin typeface="Consolas"/>
              <a:cs typeface="Consolas"/>
            </a:endParaRPr>
          </a:p>
          <a:p>
            <a:pPr marL="517525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.then(data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685800" marR="3034030">
              <a:lnSpc>
                <a:spcPts val="1610"/>
              </a:lnSpc>
              <a:spcBef>
                <a:spcPts val="60"/>
              </a:spcBef>
            </a:pP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const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jokeList = document.getElementById(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'joke-list'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200" spc="-6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jokeList.innerHTML =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''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Consolas"/>
              <a:cs typeface="Consolas"/>
            </a:endParaRPr>
          </a:p>
          <a:p>
            <a:pPr marL="685800">
              <a:lnSpc>
                <a:spcPct val="100000"/>
              </a:lnSpc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data.forEach(joke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853440">
              <a:lnSpc>
                <a:spcPct val="100000"/>
              </a:lnSpc>
              <a:spcBef>
                <a:spcPts val="75"/>
              </a:spcBef>
            </a:pP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const</a:t>
            </a:r>
            <a:r>
              <a:rPr sz="1200" spc="-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listItem</a:t>
            </a:r>
            <a:r>
              <a:rPr sz="120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document.createElement(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'li'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853440" marR="4128135">
              <a:lnSpc>
                <a:spcPct val="110000"/>
              </a:lnSpc>
              <a:spcBef>
                <a:spcPts val="25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listItem.className =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'list-group-item'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; </a:t>
            </a:r>
            <a:r>
              <a:rPr sz="1200" spc="-6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listItem.innerHTML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endParaRPr sz="1200">
              <a:latin typeface="Consolas"/>
              <a:cs typeface="Consolas"/>
            </a:endParaRPr>
          </a:p>
          <a:p>
            <a:pPr marL="1022350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&lt;strong&gt;Question:&lt;/strong&gt;</a:t>
            </a:r>
            <a:r>
              <a:rPr sz="1200" spc="-7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joke.question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&lt;br&gt;</a:t>
            </a:r>
            <a:endParaRPr sz="1200">
              <a:latin typeface="Consolas"/>
              <a:cs typeface="Consolas"/>
            </a:endParaRPr>
          </a:p>
          <a:p>
            <a:pPr marL="102235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&lt;strong&gt;Answer:&lt;/strong&gt;</a:t>
            </a:r>
            <a:r>
              <a:rPr sz="1200" spc="-10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joke.answer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&lt;br&gt;</a:t>
            </a:r>
            <a:endParaRPr sz="1200">
              <a:latin typeface="Consolas"/>
              <a:cs typeface="Consolas"/>
            </a:endParaRPr>
          </a:p>
          <a:p>
            <a:pPr marL="102235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&lt;strong&gt;Rating:&lt;/strong&gt;</a:t>
            </a:r>
            <a:r>
              <a:rPr sz="1200" spc="-10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joke.rating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&lt;br&gt;</a:t>
            </a:r>
            <a:endParaRPr sz="1200">
              <a:latin typeface="Consolas"/>
              <a:cs typeface="Consolas"/>
            </a:endParaRPr>
          </a:p>
          <a:p>
            <a:pPr marL="1022350">
              <a:lnSpc>
                <a:spcPct val="100000"/>
              </a:lnSpc>
              <a:spcBef>
                <a:spcPts val="70"/>
              </a:spcBef>
            </a:pP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&lt;button</a:t>
            </a:r>
            <a:r>
              <a:rPr sz="12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class="btn</a:t>
            </a:r>
            <a:r>
              <a:rPr sz="12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btn-sm</a:t>
            </a:r>
            <a:r>
              <a:rPr sz="12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btn-primary"</a:t>
            </a:r>
            <a:r>
              <a:rPr sz="12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onclick="editJoke(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joke.id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)"&gt;Edit&lt;/button&gt;</a:t>
            </a:r>
            <a:endParaRPr sz="1200">
              <a:latin typeface="Consolas"/>
              <a:cs typeface="Consolas"/>
            </a:endParaRPr>
          </a:p>
          <a:p>
            <a:pPr marL="102235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&lt;button</a:t>
            </a:r>
            <a:r>
              <a:rPr sz="12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class="btn</a:t>
            </a:r>
            <a:r>
              <a:rPr sz="12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btn-sm</a:t>
            </a:r>
            <a:r>
              <a:rPr sz="12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btn-danger"</a:t>
            </a:r>
            <a:r>
              <a:rPr sz="12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onclick="deleteJoke(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joke.id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)"&gt;Delete&lt;/button&gt;</a:t>
            </a:r>
            <a:endParaRPr sz="1200">
              <a:latin typeface="Consolas"/>
              <a:cs typeface="Consolas"/>
            </a:endParaRPr>
          </a:p>
          <a:p>
            <a:pPr marL="853440" marR="4800600">
              <a:lnSpc>
                <a:spcPct val="111700"/>
              </a:lnSpc>
            </a:pP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; </a:t>
            </a:r>
            <a:r>
              <a:rPr sz="120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jokeList.appendChild(listItem);</a:t>
            </a:r>
            <a:endParaRPr sz="1200">
              <a:latin typeface="Consolas"/>
              <a:cs typeface="Consolas"/>
            </a:endParaRPr>
          </a:p>
          <a:p>
            <a:pPr marL="685800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1200">
              <a:latin typeface="Consolas"/>
              <a:cs typeface="Consolas"/>
            </a:endParaRPr>
          </a:p>
          <a:p>
            <a:pPr marL="51752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})</a:t>
            </a:r>
            <a:endParaRPr sz="1200">
              <a:latin typeface="Consolas"/>
              <a:cs typeface="Consolas"/>
            </a:endParaRPr>
          </a:p>
          <a:p>
            <a:pPr marL="51752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.catch(error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console.log(error));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20021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</a:rPr>
              <a:t>Jokes</a:t>
            </a:r>
            <a:r>
              <a:rPr sz="3200" spc="-105" dirty="0">
                <a:solidFill>
                  <a:srgbClr val="FFFFFF"/>
                </a:solidFill>
              </a:rPr>
              <a:t> </a:t>
            </a:r>
            <a:r>
              <a:rPr sz="3200" spc="5" dirty="0">
                <a:solidFill>
                  <a:srgbClr val="FFFFFF"/>
                </a:solidFill>
              </a:rPr>
              <a:t>List</a:t>
            </a:r>
            <a:endParaRPr sz="32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24689-96F8-17EA-D770-25C1AAA10B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930" y="3066795"/>
            <a:ext cx="6769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130F24"/>
                </a:solidFill>
              </a:rPr>
              <a:t>Add</a:t>
            </a:r>
            <a:r>
              <a:rPr sz="4000" spc="-65" dirty="0">
                <a:solidFill>
                  <a:srgbClr val="130F24"/>
                </a:solidFill>
              </a:rPr>
              <a:t> </a:t>
            </a:r>
            <a:r>
              <a:rPr sz="4000" spc="-130" dirty="0">
                <a:solidFill>
                  <a:srgbClr val="130F24"/>
                </a:solidFill>
              </a:rPr>
              <a:t>CSS</a:t>
            </a:r>
            <a:r>
              <a:rPr sz="4000" spc="-60" dirty="0">
                <a:solidFill>
                  <a:srgbClr val="130F24"/>
                </a:solidFill>
              </a:rPr>
              <a:t> </a:t>
            </a:r>
            <a:r>
              <a:rPr sz="4000" spc="-145" dirty="0">
                <a:solidFill>
                  <a:srgbClr val="130F24"/>
                </a:solidFill>
              </a:rPr>
              <a:t>To</a:t>
            </a:r>
            <a:r>
              <a:rPr sz="4000" spc="-60" dirty="0">
                <a:solidFill>
                  <a:srgbClr val="130F24"/>
                </a:solidFill>
              </a:rPr>
              <a:t> </a:t>
            </a:r>
            <a:r>
              <a:rPr sz="4000" spc="20" dirty="0">
                <a:solidFill>
                  <a:srgbClr val="130F24"/>
                </a:solidFill>
              </a:rPr>
              <a:t>Our</a:t>
            </a:r>
            <a:r>
              <a:rPr sz="4000" spc="-50" dirty="0">
                <a:solidFill>
                  <a:srgbClr val="130F24"/>
                </a:solidFill>
              </a:rPr>
              <a:t> </a:t>
            </a:r>
            <a:r>
              <a:rPr sz="4000" spc="65" dirty="0">
                <a:solidFill>
                  <a:srgbClr val="130F24"/>
                </a:solidFill>
              </a:rPr>
              <a:t>HTML</a:t>
            </a:r>
            <a:r>
              <a:rPr sz="4000" spc="-55" dirty="0">
                <a:solidFill>
                  <a:srgbClr val="130F24"/>
                </a:solidFill>
              </a:rPr>
              <a:t> </a:t>
            </a:r>
            <a:r>
              <a:rPr sz="4000" spc="-25" dirty="0">
                <a:solidFill>
                  <a:srgbClr val="130F24"/>
                </a:solidFill>
              </a:rPr>
              <a:t>Files</a:t>
            </a:r>
            <a:endParaRPr sz="4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2CA89-7494-E243-EAB6-8A6AEF4CDF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4474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solidFill>
                  <a:srgbClr val="130F24"/>
                </a:solidFill>
              </a:rPr>
              <a:t>What</a:t>
            </a:r>
            <a:r>
              <a:rPr sz="3200" spc="-60" dirty="0">
                <a:solidFill>
                  <a:srgbClr val="130F24"/>
                </a:solidFill>
              </a:rPr>
              <a:t> </a:t>
            </a:r>
            <a:r>
              <a:rPr sz="3200" spc="-85" dirty="0">
                <a:solidFill>
                  <a:srgbClr val="130F24"/>
                </a:solidFill>
              </a:rPr>
              <a:t>is</a:t>
            </a:r>
            <a:r>
              <a:rPr sz="3200" spc="-55" dirty="0">
                <a:solidFill>
                  <a:srgbClr val="130F24"/>
                </a:solidFill>
              </a:rPr>
              <a:t> </a:t>
            </a:r>
            <a:r>
              <a:rPr sz="3200" spc="30" dirty="0">
                <a:solidFill>
                  <a:srgbClr val="130F24"/>
                </a:solidFill>
              </a:rPr>
              <a:t>Bootstrap</a:t>
            </a:r>
            <a:r>
              <a:rPr sz="3200" spc="-55" dirty="0">
                <a:solidFill>
                  <a:srgbClr val="130F24"/>
                </a:solidFill>
              </a:rPr>
              <a:t> </a:t>
            </a:r>
            <a:r>
              <a:rPr sz="3200" spc="-105" dirty="0">
                <a:solidFill>
                  <a:srgbClr val="130F24"/>
                </a:solidFill>
              </a:rPr>
              <a:t>CSS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903050" y="2387737"/>
            <a:ext cx="1997710" cy="2629535"/>
          </a:xfrm>
          <a:custGeom>
            <a:avLst/>
            <a:gdLst/>
            <a:ahLst/>
            <a:cxnLst/>
            <a:rect l="l" t="t" r="r" b="b"/>
            <a:pathLst>
              <a:path w="1997710" h="2629535">
                <a:moveTo>
                  <a:pt x="1797559" y="0"/>
                </a:moveTo>
                <a:lnTo>
                  <a:pt x="199728" y="0"/>
                </a:lnTo>
                <a:lnTo>
                  <a:pt x="153933" y="5274"/>
                </a:lnTo>
                <a:lnTo>
                  <a:pt x="111893" y="20300"/>
                </a:lnTo>
                <a:lnTo>
                  <a:pt x="74808" y="43878"/>
                </a:lnTo>
                <a:lnTo>
                  <a:pt x="43878" y="74808"/>
                </a:lnTo>
                <a:lnTo>
                  <a:pt x="20300" y="111893"/>
                </a:lnTo>
                <a:lnTo>
                  <a:pt x="5274" y="153933"/>
                </a:lnTo>
                <a:lnTo>
                  <a:pt x="0" y="199729"/>
                </a:lnTo>
                <a:lnTo>
                  <a:pt x="0" y="2429318"/>
                </a:lnTo>
                <a:lnTo>
                  <a:pt x="5274" y="2475114"/>
                </a:lnTo>
                <a:lnTo>
                  <a:pt x="20300" y="2517153"/>
                </a:lnTo>
                <a:lnTo>
                  <a:pt x="43878" y="2554238"/>
                </a:lnTo>
                <a:lnTo>
                  <a:pt x="74808" y="2585169"/>
                </a:lnTo>
                <a:lnTo>
                  <a:pt x="111893" y="2608746"/>
                </a:lnTo>
                <a:lnTo>
                  <a:pt x="153933" y="2623772"/>
                </a:lnTo>
                <a:lnTo>
                  <a:pt x="199728" y="2629047"/>
                </a:lnTo>
                <a:lnTo>
                  <a:pt x="1797559" y="2629047"/>
                </a:lnTo>
                <a:lnTo>
                  <a:pt x="1843355" y="2623772"/>
                </a:lnTo>
                <a:lnTo>
                  <a:pt x="1885394" y="2608746"/>
                </a:lnTo>
                <a:lnTo>
                  <a:pt x="1922479" y="2585169"/>
                </a:lnTo>
                <a:lnTo>
                  <a:pt x="1953410" y="2554238"/>
                </a:lnTo>
                <a:lnTo>
                  <a:pt x="1976987" y="2517153"/>
                </a:lnTo>
                <a:lnTo>
                  <a:pt x="1992013" y="2475114"/>
                </a:lnTo>
                <a:lnTo>
                  <a:pt x="1997288" y="2429318"/>
                </a:lnTo>
                <a:lnTo>
                  <a:pt x="1997288" y="199729"/>
                </a:lnTo>
                <a:lnTo>
                  <a:pt x="1992013" y="153933"/>
                </a:lnTo>
                <a:lnTo>
                  <a:pt x="1976987" y="111893"/>
                </a:lnTo>
                <a:lnTo>
                  <a:pt x="1953410" y="74808"/>
                </a:lnTo>
                <a:lnTo>
                  <a:pt x="1922479" y="43878"/>
                </a:lnTo>
                <a:lnTo>
                  <a:pt x="1885394" y="20300"/>
                </a:lnTo>
                <a:lnTo>
                  <a:pt x="1843355" y="5274"/>
                </a:lnTo>
                <a:lnTo>
                  <a:pt x="1797559" y="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7428" y="2360821"/>
            <a:ext cx="1682750" cy="261620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CSS:</a:t>
            </a:r>
            <a:endParaRPr sz="1800">
              <a:latin typeface="Arial"/>
              <a:cs typeface="Arial"/>
            </a:endParaRPr>
          </a:p>
          <a:p>
            <a:pPr marL="127000" marR="5080" indent="-114300">
              <a:lnSpc>
                <a:spcPct val="89900"/>
              </a:lnSpc>
              <a:spcBef>
                <a:spcPts val="810"/>
              </a:spcBef>
              <a:buChar char="•"/>
              <a:tabLst>
                <a:tab pos="127000" algn="l"/>
              </a:tabLst>
            </a:pPr>
            <a:r>
              <a:rPr sz="1400" b="1" spc="-9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oo</a:t>
            </a:r>
            <a:r>
              <a:rPr sz="1400" b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1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 i</a:t>
            </a:r>
            <a:r>
              <a:rPr sz="1400" b="1" spc="-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popular 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front-end </a:t>
            </a:r>
            <a:r>
              <a:rPr sz="14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framework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pre- </a:t>
            </a:r>
            <a:r>
              <a:rPr sz="14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designed </a:t>
            </a:r>
            <a:r>
              <a:rPr sz="1400" b="1" spc="-60" dirty="0">
                <a:solidFill>
                  <a:srgbClr val="FFFFFF"/>
                </a:solidFill>
                <a:latin typeface="Arial"/>
                <a:cs typeface="Arial"/>
              </a:rPr>
              <a:t>CSS </a:t>
            </a:r>
            <a:r>
              <a:rPr sz="1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styles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 components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making</a:t>
            </a:r>
            <a:r>
              <a:rPr sz="1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easier</a:t>
            </a:r>
            <a:r>
              <a:rPr sz="1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4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responsive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1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4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visually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appealing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websites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00067" y="3454596"/>
            <a:ext cx="423545" cy="495934"/>
          </a:xfrm>
          <a:custGeom>
            <a:avLst/>
            <a:gdLst/>
            <a:ahLst/>
            <a:cxnLst/>
            <a:rect l="l" t="t" r="r" b="b"/>
            <a:pathLst>
              <a:path w="423545" h="495935">
                <a:moveTo>
                  <a:pt x="211712" y="0"/>
                </a:moveTo>
                <a:lnTo>
                  <a:pt x="211712" y="99065"/>
                </a:lnTo>
                <a:lnTo>
                  <a:pt x="0" y="99065"/>
                </a:lnTo>
                <a:lnTo>
                  <a:pt x="0" y="396261"/>
                </a:lnTo>
                <a:lnTo>
                  <a:pt x="211712" y="396261"/>
                </a:lnTo>
                <a:lnTo>
                  <a:pt x="211712" y="495326"/>
                </a:lnTo>
                <a:lnTo>
                  <a:pt x="423424" y="247663"/>
                </a:lnTo>
                <a:lnTo>
                  <a:pt x="211712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9252" y="2387737"/>
            <a:ext cx="1997710" cy="2629535"/>
          </a:xfrm>
          <a:custGeom>
            <a:avLst/>
            <a:gdLst/>
            <a:ahLst/>
            <a:cxnLst/>
            <a:rect l="l" t="t" r="r" b="b"/>
            <a:pathLst>
              <a:path w="1997710" h="2629535">
                <a:moveTo>
                  <a:pt x="1797559" y="0"/>
                </a:moveTo>
                <a:lnTo>
                  <a:pt x="199729" y="0"/>
                </a:lnTo>
                <a:lnTo>
                  <a:pt x="153933" y="5274"/>
                </a:lnTo>
                <a:lnTo>
                  <a:pt x="111893" y="20300"/>
                </a:lnTo>
                <a:lnTo>
                  <a:pt x="74809" y="43878"/>
                </a:lnTo>
                <a:lnTo>
                  <a:pt x="43878" y="74808"/>
                </a:lnTo>
                <a:lnTo>
                  <a:pt x="20300" y="111893"/>
                </a:lnTo>
                <a:lnTo>
                  <a:pt x="5275" y="153933"/>
                </a:lnTo>
                <a:lnTo>
                  <a:pt x="0" y="199729"/>
                </a:lnTo>
                <a:lnTo>
                  <a:pt x="0" y="2429318"/>
                </a:lnTo>
                <a:lnTo>
                  <a:pt x="5275" y="2475114"/>
                </a:lnTo>
                <a:lnTo>
                  <a:pt x="20300" y="2517153"/>
                </a:lnTo>
                <a:lnTo>
                  <a:pt x="43878" y="2554238"/>
                </a:lnTo>
                <a:lnTo>
                  <a:pt x="74809" y="2585169"/>
                </a:lnTo>
                <a:lnTo>
                  <a:pt x="111893" y="2608746"/>
                </a:lnTo>
                <a:lnTo>
                  <a:pt x="153933" y="2623772"/>
                </a:lnTo>
                <a:lnTo>
                  <a:pt x="199729" y="2629047"/>
                </a:lnTo>
                <a:lnTo>
                  <a:pt x="1797559" y="2629047"/>
                </a:lnTo>
                <a:lnTo>
                  <a:pt x="1843355" y="2623772"/>
                </a:lnTo>
                <a:lnTo>
                  <a:pt x="1885394" y="2608746"/>
                </a:lnTo>
                <a:lnTo>
                  <a:pt x="1922479" y="2585169"/>
                </a:lnTo>
                <a:lnTo>
                  <a:pt x="1953410" y="2554238"/>
                </a:lnTo>
                <a:lnTo>
                  <a:pt x="1976987" y="2517153"/>
                </a:lnTo>
                <a:lnTo>
                  <a:pt x="1992013" y="2475114"/>
                </a:lnTo>
                <a:lnTo>
                  <a:pt x="1997288" y="2429318"/>
                </a:lnTo>
                <a:lnTo>
                  <a:pt x="1997288" y="199729"/>
                </a:lnTo>
                <a:lnTo>
                  <a:pt x="1992013" y="153933"/>
                </a:lnTo>
                <a:lnTo>
                  <a:pt x="1976987" y="111893"/>
                </a:lnTo>
                <a:lnTo>
                  <a:pt x="1953410" y="74808"/>
                </a:lnTo>
                <a:lnTo>
                  <a:pt x="1922479" y="43878"/>
                </a:lnTo>
                <a:lnTo>
                  <a:pt x="1885394" y="20300"/>
                </a:lnTo>
                <a:lnTo>
                  <a:pt x="1843355" y="5274"/>
                </a:lnTo>
                <a:lnTo>
                  <a:pt x="1797559" y="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13632" y="2465323"/>
            <a:ext cx="1688464" cy="25603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428625">
              <a:lnSpc>
                <a:spcPts val="1989"/>
              </a:lnSpc>
              <a:spcBef>
                <a:spcPts val="305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ve  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Design:</a:t>
            </a:r>
            <a:endParaRPr sz="1800">
              <a:latin typeface="Arial"/>
              <a:cs typeface="Arial"/>
            </a:endParaRPr>
          </a:p>
          <a:p>
            <a:pPr marL="127000" marR="5080" indent="-114300">
              <a:lnSpc>
                <a:spcPct val="89800"/>
              </a:lnSpc>
              <a:spcBef>
                <a:spcPts val="680"/>
              </a:spcBef>
              <a:buChar char="•"/>
              <a:tabLst>
                <a:tab pos="127000" algn="l"/>
              </a:tabLst>
            </a:pP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Bootstrap's </a:t>
            </a:r>
            <a:r>
              <a:rPr sz="1400" b="1" spc="-60" dirty="0">
                <a:solidFill>
                  <a:srgbClr val="FFFFFF"/>
                </a:solidFill>
                <a:latin typeface="Arial"/>
                <a:cs typeface="Arial"/>
              </a:rPr>
              <a:t>CSS </a:t>
            </a:r>
            <a:r>
              <a:rPr sz="1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designed </a:t>
            </a:r>
            <a:r>
              <a:rPr sz="1400" b="1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automatically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adapt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layout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1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4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appearance of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based on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user's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device, 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85" dirty="0">
                <a:solidFill>
                  <a:srgbClr val="FFFFFF"/>
                </a:solidFill>
                <a:latin typeface="Arial"/>
                <a:cs typeface="Arial"/>
              </a:rPr>
              <a:t>sk</a:t>
            </a:r>
            <a:r>
              <a:rPr sz="1400" b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s, 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tablets,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1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6270" y="3454596"/>
            <a:ext cx="423545" cy="495934"/>
          </a:xfrm>
          <a:custGeom>
            <a:avLst/>
            <a:gdLst/>
            <a:ahLst/>
            <a:cxnLst/>
            <a:rect l="l" t="t" r="r" b="b"/>
            <a:pathLst>
              <a:path w="423545" h="495935">
                <a:moveTo>
                  <a:pt x="211712" y="0"/>
                </a:moveTo>
                <a:lnTo>
                  <a:pt x="211712" y="99065"/>
                </a:lnTo>
                <a:lnTo>
                  <a:pt x="0" y="99065"/>
                </a:lnTo>
                <a:lnTo>
                  <a:pt x="0" y="396261"/>
                </a:lnTo>
                <a:lnTo>
                  <a:pt x="211712" y="396261"/>
                </a:lnTo>
                <a:lnTo>
                  <a:pt x="211712" y="495326"/>
                </a:lnTo>
                <a:lnTo>
                  <a:pt x="423425" y="247663"/>
                </a:lnTo>
                <a:lnTo>
                  <a:pt x="211712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95457" y="2387737"/>
            <a:ext cx="1997710" cy="2629535"/>
          </a:xfrm>
          <a:custGeom>
            <a:avLst/>
            <a:gdLst/>
            <a:ahLst/>
            <a:cxnLst/>
            <a:rect l="l" t="t" r="r" b="b"/>
            <a:pathLst>
              <a:path w="1997709" h="2629535">
                <a:moveTo>
                  <a:pt x="1797559" y="0"/>
                </a:moveTo>
                <a:lnTo>
                  <a:pt x="199729" y="0"/>
                </a:lnTo>
                <a:lnTo>
                  <a:pt x="153933" y="5274"/>
                </a:lnTo>
                <a:lnTo>
                  <a:pt x="111893" y="20300"/>
                </a:lnTo>
                <a:lnTo>
                  <a:pt x="74808" y="43878"/>
                </a:lnTo>
                <a:lnTo>
                  <a:pt x="43878" y="74808"/>
                </a:lnTo>
                <a:lnTo>
                  <a:pt x="20300" y="111893"/>
                </a:lnTo>
                <a:lnTo>
                  <a:pt x="5274" y="153933"/>
                </a:lnTo>
                <a:lnTo>
                  <a:pt x="0" y="199729"/>
                </a:lnTo>
                <a:lnTo>
                  <a:pt x="0" y="2429318"/>
                </a:lnTo>
                <a:lnTo>
                  <a:pt x="5274" y="2475114"/>
                </a:lnTo>
                <a:lnTo>
                  <a:pt x="20300" y="2517153"/>
                </a:lnTo>
                <a:lnTo>
                  <a:pt x="43878" y="2554238"/>
                </a:lnTo>
                <a:lnTo>
                  <a:pt x="74808" y="2585169"/>
                </a:lnTo>
                <a:lnTo>
                  <a:pt x="111893" y="2608746"/>
                </a:lnTo>
                <a:lnTo>
                  <a:pt x="153933" y="2623772"/>
                </a:lnTo>
                <a:lnTo>
                  <a:pt x="199729" y="2629047"/>
                </a:lnTo>
                <a:lnTo>
                  <a:pt x="1797559" y="2629047"/>
                </a:lnTo>
                <a:lnTo>
                  <a:pt x="1843355" y="2623772"/>
                </a:lnTo>
                <a:lnTo>
                  <a:pt x="1885394" y="2608746"/>
                </a:lnTo>
                <a:lnTo>
                  <a:pt x="1922479" y="2585169"/>
                </a:lnTo>
                <a:lnTo>
                  <a:pt x="1953410" y="2554238"/>
                </a:lnTo>
                <a:lnTo>
                  <a:pt x="1976987" y="2517153"/>
                </a:lnTo>
                <a:lnTo>
                  <a:pt x="1992013" y="2475114"/>
                </a:lnTo>
                <a:lnTo>
                  <a:pt x="1997288" y="2429318"/>
                </a:lnTo>
                <a:lnTo>
                  <a:pt x="1997288" y="199729"/>
                </a:lnTo>
                <a:lnTo>
                  <a:pt x="1992013" y="153933"/>
                </a:lnTo>
                <a:lnTo>
                  <a:pt x="1976987" y="111893"/>
                </a:lnTo>
                <a:lnTo>
                  <a:pt x="1953410" y="74808"/>
                </a:lnTo>
                <a:lnTo>
                  <a:pt x="1922479" y="43878"/>
                </a:lnTo>
                <a:lnTo>
                  <a:pt x="1885394" y="20300"/>
                </a:lnTo>
                <a:lnTo>
                  <a:pt x="1843355" y="5274"/>
                </a:lnTo>
                <a:lnTo>
                  <a:pt x="1797559" y="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09835" y="2465323"/>
            <a:ext cx="1687830" cy="199072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379730">
              <a:lnSpc>
                <a:spcPts val="1989"/>
              </a:lnSpc>
              <a:spcBef>
                <a:spcPts val="305"/>
              </a:spcBef>
            </a:pP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spc="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20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nt  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Library:</a:t>
            </a:r>
            <a:endParaRPr sz="1800">
              <a:latin typeface="Arial"/>
              <a:cs typeface="Arial"/>
            </a:endParaRPr>
          </a:p>
          <a:p>
            <a:pPr marL="127000" marR="5080" indent="-114300">
              <a:lnSpc>
                <a:spcPct val="90200"/>
              </a:lnSpc>
              <a:spcBef>
                <a:spcPts val="675"/>
              </a:spcBef>
              <a:buChar char="•"/>
              <a:tabLst>
                <a:tab pos="127000" algn="l"/>
              </a:tabLst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Bootstrap offers a </a:t>
            </a:r>
            <a:r>
              <a:rPr sz="14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wide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range of 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ready-to-use 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components, 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navigation </a:t>
            </a: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bars, 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buttons,</a:t>
            </a:r>
            <a:r>
              <a:rPr sz="1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modals,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1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4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92474" y="3454596"/>
            <a:ext cx="423545" cy="495934"/>
          </a:xfrm>
          <a:custGeom>
            <a:avLst/>
            <a:gdLst/>
            <a:ahLst/>
            <a:cxnLst/>
            <a:rect l="l" t="t" r="r" b="b"/>
            <a:pathLst>
              <a:path w="423545" h="495935">
                <a:moveTo>
                  <a:pt x="211712" y="0"/>
                </a:moveTo>
                <a:lnTo>
                  <a:pt x="211712" y="99065"/>
                </a:lnTo>
                <a:lnTo>
                  <a:pt x="0" y="99065"/>
                </a:lnTo>
                <a:lnTo>
                  <a:pt x="0" y="396261"/>
                </a:lnTo>
                <a:lnTo>
                  <a:pt x="211712" y="396261"/>
                </a:lnTo>
                <a:lnTo>
                  <a:pt x="211712" y="495326"/>
                </a:lnTo>
                <a:lnTo>
                  <a:pt x="423424" y="247663"/>
                </a:lnTo>
                <a:lnTo>
                  <a:pt x="211712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91661" y="2387737"/>
            <a:ext cx="1997710" cy="2629535"/>
          </a:xfrm>
          <a:custGeom>
            <a:avLst/>
            <a:gdLst/>
            <a:ahLst/>
            <a:cxnLst/>
            <a:rect l="l" t="t" r="r" b="b"/>
            <a:pathLst>
              <a:path w="1997709" h="2629535">
                <a:moveTo>
                  <a:pt x="1797558" y="0"/>
                </a:moveTo>
                <a:lnTo>
                  <a:pt x="199729" y="0"/>
                </a:lnTo>
                <a:lnTo>
                  <a:pt x="153933" y="5274"/>
                </a:lnTo>
                <a:lnTo>
                  <a:pt x="111893" y="20300"/>
                </a:lnTo>
                <a:lnTo>
                  <a:pt x="74808" y="43878"/>
                </a:lnTo>
                <a:lnTo>
                  <a:pt x="43878" y="74808"/>
                </a:lnTo>
                <a:lnTo>
                  <a:pt x="20300" y="111893"/>
                </a:lnTo>
                <a:lnTo>
                  <a:pt x="5274" y="153933"/>
                </a:lnTo>
                <a:lnTo>
                  <a:pt x="0" y="199729"/>
                </a:lnTo>
                <a:lnTo>
                  <a:pt x="0" y="2429318"/>
                </a:lnTo>
                <a:lnTo>
                  <a:pt x="5274" y="2475114"/>
                </a:lnTo>
                <a:lnTo>
                  <a:pt x="20300" y="2517153"/>
                </a:lnTo>
                <a:lnTo>
                  <a:pt x="43878" y="2554238"/>
                </a:lnTo>
                <a:lnTo>
                  <a:pt x="74808" y="2585169"/>
                </a:lnTo>
                <a:lnTo>
                  <a:pt x="111893" y="2608746"/>
                </a:lnTo>
                <a:lnTo>
                  <a:pt x="153933" y="2623772"/>
                </a:lnTo>
                <a:lnTo>
                  <a:pt x="199729" y="2629047"/>
                </a:lnTo>
                <a:lnTo>
                  <a:pt x="1797558" y="2629047"/>
                </a:lnTo>
                <a:lnTo>
                  <a:pt x="1843353" y="2623772"/>
                </a:lnTo>
                <a:lnTo>
                  <a:pt x="1885393" y="2608746"/>
                </a:lnTo>
                <a:lnTo>
                  <a:pt x="1922478" y="2585169"/>
                </a:lnTo>
                <a:lnTo>
                  <a:pt x="1953408" y="2554238"/>
                </a:lnTo>
                <a:lnTo>
                  <a:pt x="1976986" y="2517153"/>
                </a:lnTo>
                <a:lnTo>
                  <a:pt x="1992012" y="2475114"/>
                </a:lnTo>
                <a:lnTo>
                  <a:pt x="1997287" y="2429318"/>
                </a:lnTo>
                <a:lnTo>
                  <a:pt x="1997287" y="199729"/>
                </a:lnTo>
                <a:lnTo>
                  <a:pt x="1992012" y="153933"/>
                </a:lnTo>
                <a:lnTo>
                  <a:pt x="1976986" y="111893"/>
                </a:lnTo>
                <a:lnTo>
                  <a:pt x="1953408" y="74808"/>
                </a:lnTo>
                <a:lnTo>
                  <a:pt x="1922478" y="43878"/>
                </a:lnTo>
                <a:lnTo>
                  <a:pt x="1885393" y="20300"/>
                </a:lnTo>
                <a:lnTo>
                  <a:pt x="1843353" y="5274"/>
                </a:lnTo>
                <a:lnTo>
                  <a:pt x="1797558" y="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406039" y="2360821"/>
            <a:ext cx="1745614" cy="223520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Customization:</a:t>
            </a:r>
            <a:endParaRPr sz="1800">
              <a:latin typeface="Arial"/>
              <a:cs typeface="Arial"/>
            </a:endParaRPr>
          </a:p>
          <a:p>
            <a:pPr marL="127000" marR="5080" indent="-114300">
              <a:lnSpc>
                <a:spcPct val="90000"/>
              </a:lnSpc>
              <a:spcBef>
                <a:spcPts val="810"/>
              </a:spcBef>
              <a:buChar char="•"/>
              <a:tabLst>
                <a:tab pos="127000" algn="l"/>
              </a:tabLst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Bootstrap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default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styles,</a:t>
            </a:r>
            <a:r>
              <a:rPr sz="14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4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allows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developers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customize </a:t>
            </a:r>
            <a:r>
              <a:rPr sz="1400" b="1" spc="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framework </a:t>
            </a:r>
            <a:r>
              <a:rPr sz="1400" b="1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match</a:t>
            </a:r>
            <a:r>
              <a:rPr sz="1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unique </a:t>
            </a:r>
            <a:r>
              <a:rPr sz="14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design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17827" y="5388355"/>
            <a:ext cx="275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10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Arial"/>
                <a:cs typeface="Arial"/>
              </a:rPr>
              <a:t>https://getbootstrap.com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3496" y="1392030"/>
            <a:ext cx="905005" cy="746627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E36E503-4EA9-534E-9893-FEDD718F15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0067" y="927607"/>
            <a:ext cx="1675764" cy="6350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&lt;!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DOCTYPE</a:t>
            </a:r>
            <a:r>
              <a:rPr sz="90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/>
                <a:cs typeface="Consolas"/>
              </a:rPr>
              <a:t>html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html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head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>
              <a:latin typeface="Consolas"/>
              <a:cs typeface="Consolas"/>
            </a:endParaRPr>
          </a:p>
          <a:p>
            <a:pPr marL="139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title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Dad</a:t>
            </a:r>
            <a:r>
              <a:rPr sz="900" spc="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Jokes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title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6570" y="1553226"/>
            <a:ext cx="6576695" cy="175895"/>
          </a:xfrm>
          <a:prstGeom prst="rect">
            <a:avLst/>
          </a:prstGeom>
          <a:solidFill>
            <a:srgbClr val="FF1675">
              <a:alpha val="2313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link</a:t>
            </a:r>
            <a:r>
              <a:rPr sz="900" spc="15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/>
                <a:cs typeface="Consolas"/>
              </a:rPr>
              <a:t>rel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"stylesheet"</a:t>
            </a:r>
            <a:r>
              <a:rPr sz="900" spc="15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/>
                <a:cs typeface="Consolas"/>
              </a:rPr>
              <a:t>href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"https://stackpath.bootstrapcdn.com/bootstrap/4.5.2/css/bootstrap.min.css"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6570" y="1728591"/>
            <a:ext cx="2687320" cy="1344930"/>
          </a:xfrm>
          <a:prstGeom prst="rect">
            <a:avLst/>
          </a:prstGeom>
          <a:solidFill>
            <a:srgbClr val="FF1675">
              <a:alpha val="2313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4"/>
              </a:lnSpc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style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>
              <a:latin typeface="Consolas"/>
              <a:cs typeface="Consolas"/>
            </a:endParaRPr>
          </a:p>
          <a:p>
            <a:pPr marL="120014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D7BA7D"/>
                </a:solidFill>
                <a:latin typeface="Consolas"/>
                <a:cs typeface="Consolas"/>
              </a:rPr>
              <a:t>body</a:t>
            </a:r>
            <a:r>
              <a:rPr sz="900" spc="-45" dirty="0">
                <a:solidFill>
                  <a:srgbClr val="D7BA7D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247015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9CDCFE"/>
                </a:solidFill>
                <a:latin typeface="Consolas"/>
                <a:cs typeface="Consolas"/>
              </a:rPr>
              <a:t>background-color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r>
              <a:rPr sz="90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spc="5" dirty="0">
                <a:solidFill>
                  <a:srgbClr val="D4D4D4"/>
                </a:solidFill>
                <a:latin typeface="Consolas"/>
                <a:cs typeface="Consolas"/>
              </a:rPr>
              <a:t>purple;</a:t>
            </a:r>
            <a:endParaRPr sz="900">
              <a:latin typeface="Consolas"/>
              <a:cs typeface="Consolas"/>
            </a:endParaRPr>
          </a:p>
          <a:p>
            <a:pPr marL="120014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120014">
              <a:lnSpc>
                <a:spcPct val="100000"/>
              </a:lnSpc>
            </a:pPr>
            <a:r>
              <a:rPr sz="900" dirty="0">
                <a:solidFill>
                  <a:srgbClr val="D7BA7D"/>
                </a:solidFill>
                <a:latin typeface="Consolas"/>
                <a:cs typeface="Consolas"/>
              </a:rPr>
              <a:t>.jumbotron</a:t>
            </a:r>
            <a:r>
              <a:rPr sz="900" spc="-25" dirty="0">
                <a:solidFill>
                  <a:srgbClr val="D7BA7D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247015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9CDCFE"/>
                </a:solidFill>
                <a:latin typeface="Consolas"/>
                <a:cs typeface="Consolas"/>
              </a:rPr>
              <a:t>background-color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r>
              <a:rPr sz="90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spc="5" dirty="0">
                <a:solidFill>
                  <a:srgbClr val="D4D4D4"/>
                </a:solidFill>
                <a:latin typeface="Consolas"/>
                <a:cs typeface="Consolas"/>
              </a:rPr>
              <a:t>gold;</a:t>
            </a:r>
            <a:endParaRPr sz="900">
              <a:latin typeface="Consolas"/>
              <a:cs typeface="Consolas"/>
            </a:endParaRPr>
          </a:p>
          <a:p>
            <a:pPr marL="120014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style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0067" y="3052064"/>
            <a:ext cx="469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900" spc="5" dirty="0">
                <a:solidFill>
                  <a:srgbClr val="569CD6"/>
                </a:solidFill>
                <a:latin typeface="Consolas"/>
                <a:cs typeface="Consolas"/>
              </a:rPr>
              <a:t>head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0067" y="3204464"/>
            <a:ext cx="4533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900" spc="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/>
                <a:cs typeface="Consolas"/>
              </a:rPr>
              <a:t>onload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"getRandomJoke()"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900" spc="2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/>
                <a:cs typeface="Consolas"/>
              </a:rPr>
              <a:t>&lt;!--</a:t>
            </a:r>
            <a:r>
              <a:rPr sz="900" spc="3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/>
                <a:cs typeface="Consolas"/>
              </a:rPr>
              <a:t>Call</a:t>
            </a:r>
            <a:r>
              <a:rPr sz="900" spc="2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/>
                <a:cs typeface="Consolas"/>
              </a:rPr>
              <a:t>the</a:t>
            </a:r>
            <a:r>
              <a:rPr sz="900" spc="2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/>
                <a:cs typeface="Consolas"/>
              </a:rPr>
              <a:t>function</a:t>
            </a:r>
            <a:r>
              <a:rPr sz="900" spc="3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/>
                <a:cs typeface="Consolas"/>
              </a:rPr>
              <a:t>on</a:t>
            </a:r>
            <a:r>
              <a:rPr sz="900" spc="2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/>
                <a:cs typeface="Consolas"/>
              </a:rPr>
              <a:t>page</a:t>
            </a:r>
            <a:r>
              <a:rPr sz="900" spc="2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/>
                <a:cs typeface="Consolas"/>
              </a:rPr>
              <a:t>load</a:t>
            </a:r>
            <a:r>
              <a:rPr sz="900" spc="2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/>
                <a:cs typeface="Consolas"/>
              </a:rPr>
              <a:t>--&gt;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6568" y="3343408"/>
            <a:ext cx="2687320" cy="746760"/>
          </a:xfrm>
          <a:prstGeom prst="rect">
            <a:avLst/>
          </a:prstGeom>
          <a:solidFill>
            <a:srgbClr val="FF1675">
              <a:alpha val="23139"/>
            </a:srgbClr>
          </a:solidFill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900" spc="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"jumbotron</a:t>
            </a:r>
            <a:r>
              <a:rPr sz="900" spc="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text-center"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>
              <a:latin typeface="Consolas"/>
              <a:cs typeface="Consolas"/>
            </a:endParaRPr>
          </a:p>
          <a:p>
            <a:pPr marL="120014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900" spc="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"display-4"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Dad</a:t>
            </a:r>
            <a:r>
              <a:rPr sz="900" spc="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Jokes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>
              <a:latin typeface="Consolas"/>
              <a:cs typeface="Consolas"/>
            </a:endParaRPr>
          </a:p>
          <a:p>
            <a:pPr marL="120014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900" spc="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"lead"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Get</a:t>
            </a:r>
            <a:r>
              <a:rPr sz="900" spc="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ready</a:t>
            </a:r>
            <a:r>
              <a:rPr sz="900" spc="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to</a:t>
            </a:r>
            <a:r>
              <a:rPr sz="900" spc="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laugh!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>
              <a:latin typeface="Consolas"/>
              <a:cs typeface="Consolas"/>
            </a:endParaRPr>
          </a:p>
          <a:p>
            <a:pPr marL="120014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hr</a:t>
            </a:r>
            <a:r>
              <a:rPr sz="900" spc="-1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"my-4"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>
              <a:latin typeface="Consolas"/>
              <a:cs typeface="Consolas"/>
            </a:endParaRPr>
          </a:p>
          <a:p>
            <a:pPr marL="120014">
              <a:lnSpc>
                <a:spcPts val="875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h3</a:t>
            </a:r>
            <a:r>
              <a:rPr sz="900" spc="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/>
                <a:cs typeface="Consolas"/>
              </a:rPr>
              <a:t>id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"joke-question"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h3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0067" y="4088383"/>
            <a:ext cx="7143333" cy="259207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900" spc="1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/>
                <a:cs typeface="Consolas"/>
              </a:rPr>
              <a:t>id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"joke-answer"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 dirty="0">
              <a:latin typeface="Consolas"/>
              <a:cs typeface="Consolas"/>
            </a:endParaRPr>
          </a:p>
          <a:p>
            <a:pPr marL="266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button</a:t>
            </a:r>
            <a:r>
              <a:rPr sz="900" spc="5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"btn</a:t>
            </a:r>
            <a:r>
              <a:rPr sz="900" spc="5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btn-primary"</a:t>
            </a:r>
            <a:r>
              <a:rPr sz="900" spc="5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/>
                <a:cs typeface="Consolas"/>
              </a:rPr>
              <a:t>onclick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"getRandomJoke()"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Get</a:t>
            </a:r>
            <a:r>
              <a:rPr sz="900" spc="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Another</a:t>
            </a:r>
            <a:r>
              <a:rPr sz="900" spc="5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button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 dirty="0">
              <a:latin typeface="Consolas"/>
              <a:cs typeface="Consolas"/>
            </a:endParaRPr>
          </a:p>
          <a:p>
            <a:pPr marL="266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900" spc="4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/>
                <a:cs typeface="Consolas"/>
              </a:rPr>
              <a:t>href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"/features/addjoke/addjoke.html"</a:t>
            </a:r>
            <a:r>
              <a:rPr sz="900" spc="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"btn</a:t>
            </a:r>
            <a:r>
              <a:rPr sz="900" spc="5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btn-success"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Add</a:t>
            </a:r>
            <a:r>
              <a:rPr sz="900" spc="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a</a:t>
            </a:r>
            <a:r>
              <a:rPr sz="900" spc="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 dirty="0">
              <a:latin typeface="Consolas"/>
              <a:cs typeface="Consolas"/>
            </a:endParaRPr>
          </a:p>
          <a:p>
            <a:pPr marL="266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900" spc="5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/>
                <a:cs typeface="Consolas"/>
              </a:rPr>
              <a:t>href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"/features/jokelist/jokelist.html"</a:t>
            </a:r>
            <a:r>
              <a:rPr sz="900" spc="5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"btn</a:t>
            </a:r>
            <a:r>
              <a:rPr sz="900" spc="5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btn-info"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List</a:t>
            </a:r>
            <a:r>
              <a:rPr sz="900" spc="5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all</a:t>
            </a:r>
            <a:r>
              <a:rPr sz="900" spc="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Jokes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 dirty="0">
              <a:latin typeface="Consolas"/>
              <a:cs typeface="Consolas"/>
            </a:endParaRPr>
          </a:p>
          <a:p>
            <a:pPr marL="139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Consolas"/>
              <a:cs typeface="Consolas"/>
            </a:endParaRPr>
          </a:p>
          <a:p>
            <a:pPr marL="139700">
              <a:lnSpc>
                <a:spcPct val="100000"/>
              </a:lnSpc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 dirty="0">
              <a:latin typeface="Consolas"/>
              <a:cs typeface="Consolas"/>
            </a:endParaRPr>
          </a:p>
          <a:p>
            <a:pPr marL="139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6A9955"/>
                </a:solidFill>
                <a:latin typeface="Consolas"/>
                <a:cs typeface="Consolas"/>
              </a:rPr>
              <a:t>//</a:t>
            </a:r>
            <a:r>
              <a:rPr sz="900" spc="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/>
                <a:cs typeface="Consolas"/>
              </a:rPr>
              <a:t>Function</a:t>
            </a:r>
            <a:r>
              <a:rPr sz="900" spc="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/>
                <a:cs typeface="Consolas"/>
              </a:rPr>
              <a:t>to</a:t>
            </a:r>
            <a:r>
              <a:rPr sz="900" spc="1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/>
                <a:cs typeface="Consolas"/>
              </a:rPr>
              <a:t>get</a:t>
            </a:r>
            <a:r>
              <a:rPr sz="900" spc="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/>
                <a:cs typeface="Consolas"/>
              </a:rPr>
              <a:t>a</a:t>
            </a:r>
            <a:r>
              <a:rPr sz="900" spc="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/>
                <a:cs typeface="Consolas"/>
              </a:rPr>
              <a:t>random</a:t>
            </a:r>
            <a:r>
              <a:rPr sz="900" spc="1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900" spc="5" dirty="0">
                <a:solidFill>
                  <a:srgbClr val="6A9955"/>
                </a:solidFill>
                <a:latin typeface="Consolas"/>
                <a:cs typeface="Consolas"/>
              </a:rPr>
              <a:t>joke</a:t>
            </a:r>
            <a:endParaRPr sz="900" dirty="0">
              <a:latin typeface="Consolas"/>
              <a:cs typeface="Consolas"/>
            </a:endParaRPr>
          </a:p>
          <a:p>
            <a:pPr marL="139700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Consolas"/>
              <a:cs typeface="Consolas"/>
            </a:endParaRPr>
          </a:p>
          <a:p>
            <a:pPr marL="139700">
              <a:lnSpc>
                <a:spcPct val="100000"/>
              </a:lnSpc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footer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 dirty="0">
              <a:latin typeface="Consolas"/>
              <a:cs typeface="Consolas"/>
            </a:endParaRPr>
          </a:p>
          <a:p>
            <a:pPr marL="266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90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 dirty="0">
              <a:latin typeface="Consolas"/>
              <a:cs typeface="Consolas"/>
            </a:endParaRPr>
          </a:p>
          <a:p>
            <a:pPr marL="266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sz="900" dirty="0">
                <a:solidFill>
                  <a:srgbClr val="F44747"/>
                </a:solidFill>
                <a:latin typeface="Consolas"/>
                <a:cs typeface="Consolas"/>
              </a:rPr>
              <a:t>font</a:t>
            </a:r>
            <a:r>
              <a:rPr sz="900" spc="40" dirty="0">
                <a:solidFill>
                  <a:srgbClr val="F44747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/>
                <a:cs typeface="Consolas"/>
              </a:rPr>
              <a:t>color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"white"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&amp;copy;</a:t>
            </a:r>
            <a:r>
              <a:rPr sz="900" spc="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lang="en-IN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Acme Inc.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900" dirty="0">
                <a:solidFill>
                  <a:srgbClr val="F44747"/>
                </a:solidFill>
                <a:latin typeface="Consolas"/>
                <a:cs typeface="Consolas"/>
              </a:rPr>
              <a:t>font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 dirty="0">
              <a:latin typeface="Consolas"/>
              <a:cs typeface="Consolas"/>
            </a:endParaRPr>
          </a:p>
          <a:p>
            <a:pPr marL="266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90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 dirty="0">
              <a:latin typeface="Consolas"/>
              <a:cs typeface="Consolas"/>
            </a:endParaRPr>
          </a:p>
          <a:p>
            <a:pPr marL="139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footer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html</a:t>
            </a:r>
            <a:r>
              <a:rPr sz="9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9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2090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solidFill>
                  <a:srgbClr val="FFFFFF"/>
                </a:solidFill>
              </a:rPr>
              <a:t>In</a:t>
            </a:r>
            <a:r>
              <a:rPr sz="1900" spc="-15" dirty="0">
                <a:solidFill>
                  <a:srgbClr val="FFFFFF"/>
                </a:solidFill>
              </a:rPr>
              <a:t>d</a:t>
            </a:r>
            <a:r>
              <a:rPr sz="1900" spc="40" dirty="0">
                <a:solidFill>
                  <a:srgbClr val="FFFFFF"/>
                </a:solidFill>
              </a:rPr>
              <a:t>e</a:t>
            </a:r>
            <a:r>
              <a:rPr sz="1900" spc="-85" dirty="0">
                <a:solidFill>
                  <a:srgbClr val="FFFFFF"/>
                </a:solidFill>
              </a:rPr>
              <a:t>x</a:t>
            </a:r>
            <a:r>
              <a:rPr sz="1900" spc="-95" dirty="0">
                <a:solidFill>
                  <a:srgbClr val="FFFFFF"/>
                </a:solidFill>
              </a:rPr>
              <a:t>.</a:t>
            </a:r>
            <a:r>
              <a:rPr sz="1900" spc="-25" dirty="0">
                <a:solidFill>
                  <a:srgbClr val="FFFFFF"/>
                </a:solidFill>
              </a:rPr>
              <a:t>h</a:t>
            </a:r>
            <a:r>
              <a:rPr sz="1900" spc="100" dirty="0">
                <a:solidFill>
                  <a:srgbClr val="FFFFFF"/>
                </a:solidFill>
              </a:rPr>
              <a:t>t</a:t>
            </a:r>
            <a:r>
              <a:rPr sz="1900" spc="-80" dirty="0">
                <a:solidFill>
                  <a:srgbClr val="FFFFFF"/>
                </a:solidFill>
              </a:rPr>
              <a:t>m</a:t>
            </a:r>
            <a:r>
              <a:rPr sz="1900" spc="-35" dirty="0">
                <a:solidFill>
                  <a:srgbClr val="FFFFFF"/>
                </a:solidFill>
              </a:rPr>
              <a:t>l</a:t>
            </a:r>
            <a:endParaRPr sz="1900"/>
          </a:p>
        </p:txBody>
      </p:sp>
      <p:sp>
        <p:nvSpPr>
          <p:cNvPr id="10" name="object 10"/>
          <p:cNvSpPr txBox="1"/>
          <p:nvPr/>
        </p:nvSpPr>
        <p:spPr>
          <a:xfrm>
            <a:off x="517590" y="3131820"/>
            <a:ext cx="8229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03312" y="4296426"/>
            <a:ext cx="1985645" cy="132080"/>
          </a:xfrm>
          <a:custGeom>
            <a:avLst/>
            <a:gdLst/>
            <a:ahLst/>
            <a:cxnLst/>
            <a:rect l="l" t="t" r="r" b="b"/>
            <a:pathLst>
              <a:path w="1985645" h="132079">
                <a:moveTo>
                  <a:pt x="1985374" y="0"/>
                </a:moveTo>
                <a:lnTo>
                  <a:pt x="0" y="0"/>
                </a:lnTo>
                <a:lnTo>
                  <a:pt x="0" y="131523"/>
                </a:lnTo>
                <a:lnTo>
                  <a:pt x="1985374" y="131523"/>
                </a:lnTo>
                <a:lnTo>
                  <a:pt x="1985374" y="0"/>
                </a:lnTo>
                <a:close/>
              </a:path>
            </a:pathLst>
          </a:custGeom>
          <a:solidFill>
            <a:srgbClr val="FF1675">
              <a:alpha val="231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9C48343-3B25-8BBC-D693-6555B9FD46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0067" y="790955"/>
            <a:ext cx="141478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&lt;!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DOCTYPE</a:t>
            </a:r>
            <a:r>
              <a:rPr sz="8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html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html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head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title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Add</a:t>
            </a:r>
            <a:r>
              <a:rPr sz="800" spc="-7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title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0202" y="1308971"/>
            <a:ext cx="5837555" cy="200660"/>
          </a:xfrm>
          <a:prstGeom prst="rect">
            <a:avLst/>
          </a:prstGeom>
          <a:solidFill>
            <a:srgbClr val="FF1675">
              <a:alpha val="23139"/>
            </a:srgbClr>
          </a:solidFill>
        </p:spPr>
        <p:txBody>
          <a:bodyPr vert="horz" wrap="square" lIns="0" tIns="2794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22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link</a:t>
            </a:r>
            <a:r>
              <a:rPr sz="800" spc="-4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rel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"stylesheet"</a:t>
            </a:r>
            <a:r>
              <a:rPr sz="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href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"https://stackpath.bootstrapcdn.com/bootstrap/4.5.2/css/bootstrap.min.css"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0067" y="1464564"/>
            <a:ext cx="5637530" cy="268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215255" algn="ctr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head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R="5270500" algn="ctr">
              <a:lnSpc>
                <a:spcPct val="100000"/>
              </a:lnSpc>
              <a:spcBef>
                <a:spcPts val="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R="4104004" algn="ctr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8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"container"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R="4104004" algn="ctr">
              <a:lnSpc>
                <a:spcPct val="100000"/>
              </a:lnSpc>
              <a:spcBef>
                <a:spcPts val="5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Add</a:t>
            </a:r>
            <a:r>
              <a:rPr sz="8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D4D4D4"/>
                </a:solidFill>
                <a:latin typeface="Consolas"/>
                <a:cs typeface="Consolas"/>
              </a:rPr>
              <a:t>a</a:t>
            </a:r>
            <a:r>
              <a:rPr sz="8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R="2103755" algn="ctr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form</a:t>
            </a:r>
            <a:r>
              <a:rPr sz="800" spc="-3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id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"add-joke-form"</a:t>
            </a:r>
            <a:r>
              <a:rPr sz="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action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"/jokes"</a:t>
            </a:r>
            <a:r>
              <a:rPr sz="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method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"POST"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R="3603625" algn="ctr">
              <a:lnSpc>
                <a:spcPct val="100000"/>
              </a:lnSpc>
              <a:spcBef>
                <a:spcPts val="14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8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"form-group"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label</a:t>
            </a:r>
            <a:r>
              <a:rPr sz="8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for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"question"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Question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label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input</a:t>
            </a:r>
            <a:r>
              <a:rPr sz="80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type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"text"</a:t>
            </a:r>
            <a:r>
              <a:rPr sz="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"form-control"</a:t>
            </a:r>
            <a:r>
              <a:rPr sz="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id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"question"</a:t>
            </a:r>
            <a:r>
              <a:rPr sz="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name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"question"</a:t>
            </a:r>
            <a:r>
              <a:rPr sz="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required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5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14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8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"form-group"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label</a:t>
            </a:r>
            <a:r>
              <a:rPr sz="8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for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"answer"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Answer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label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input</a:t>
            </a:r>
            <a:r>
              <a:rPr sz="80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type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"text"</a:t>
            </a:r>
            <a:r>
              <a:rPr sz="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"form-control"</a:t>
            </a:r>
            <a:r>
              <a:rPr sz="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id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"answer"</a:t>
            </a:r>
            <a:r>
              <a:rPr sz="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name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"answer"</a:t>
            </a:r>
            <a:r>
              <a:rPr sz="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required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5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14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8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"form-group"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label</a:t>
            </a:r>
            <a:r>
              <a:rPr sz="8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for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"rating"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Rating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label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input</a:t>
            </a:r>
            <a:r>
              <a:rPr sz="80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type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"number"</a:t>
            </a:r>
            <a:r>
              <a:rPr sz="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"form-control"</a:t>
            </a:r>
            <a:r>
              <a:rPr sz="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id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"rating"</a:t>
            </a:r>
            <a:r>
              <a:rPr sz="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name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"rating"</a:t>
            </a:r>
            <a:r>
              <a:rPr sz="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min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"1"</a:t>
            </a:r>
            <a:r>
              <a:rPr sz="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max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"5"</a:t>
            </a:r>
            <a:r>
              <a:rPr sz="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required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button</a:t>
            </a:r>
            <a:r>
              <a:rPr sz="800" spc="-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type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"submit"</a:t>
            </a:r>
            <a:r>
              <a:rPr sz="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"btn</a:t>
            </a:r>
            <a:r>
              <a:rPr sz="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btn-primary"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Add</a:t>
            </a:r>
            <a:r>
              <a:rPr sz="80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button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23495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form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0066" y="4253484"/>
            <a:ext cx="6990933" cy="2592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8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"container"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5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800" spc="-3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href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"/"</a:t>
            </a:r>
            <a:r>
              <a:rPr sz="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"btn</a:t>
            </a:r>
            <a:r>
              <a:rPr sz="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btn-primary"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Home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800" spc="-5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8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/>
                <a:cs typeface="Consolas"/>
              </a:rPr>
              <a:t>src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/>
                <a:cs typeface="Consolas"/>
              </a:rPr>
              <a:t>""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Consolas"/>
              <a:cs typeface="Consolas"/>
            </a:endParaRPr>
          </a:p>
          <a:p>
            <a:pPr marR="2825750" algn="ctr">
              <a:lnSpc>
                <a:spcPct val="100000"/>
              </a:lnSpc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R="2825750" algn="ctr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R="2825750" algn="ctr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footer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L="234950">
              <a:lnSpc>
                <a:spcPct val="100000"/>
              </a:lnSpc>
              <a:spcBef>
                <a:spcPts val="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L="23495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/>
                <a:cs typeface="Consolas"/>
              </a:rPr>
              <a:t>&amp;copy;</a:t>
            </a:r>
            <a:r>
              <a:rPr sz="8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lang="en-IN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Acme Inc.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L="23495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footer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/>
                <a:cs typeface="Consolas"/>
              </a:rPr>
              <a:t>html</a:t>
            </a:r>
            <a:r>
              <a:rPr sz="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8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4751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30" dirty="0">
                <a:solidFill>
                  <a:srgbClr val="FFFFFF"/>
                </a:solidFill>
              </a:rPr>
              <a:t>addjoke.html</a:t>
            </a:r>
            <a:endParaRPr sz="1900"/>
          </a:p>
        </p:txBody>
      </p:sp>
      <p:sp>
        <p:nvSpPr>
          <p:cNvPr id="7" name="object 7"/>
          <p:cNvSpPr txBox="1"/>
          <p:nvPr/>
        </p:nvSpPr>
        <p:spPr>
          <a:xfrm>
            <a:off x="517590" y="3131820"/>
            <a:ext cx="8229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BEF77E-E204-D186-AF8F-BB77BE0B31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6691" y="1024127"/>
            <a:ext cx="1967864" cy="7391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&lt;!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DOCTYPE</a:t>
            </a:r>
            <a:r>
              <a:rPr sz="1100" spc="-7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head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6129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title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1100" spc="-8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List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title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9370" y="1772432"/>
            <a:ext cx="6908165" cy="375920"/>
          </a:xfrm>
          <a:prstGeom prst="rect">
            <a:avLst/>
          </a:prstGeom>
          <a:solidFill>
            <a:srgbClr val="FF1675">
              <a:alpha val="2313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240"/>
              </a:lnSpc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link</a:t>
            </a:r>
            <a:r>
              <a:rPr sz="1100" spc="-8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rel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"stylesheet"</a:t>
            </a:r>
            <a:endParaRPr sz="1100">
              <a:latin typeface="Consolas"/>
              <a:cs typeface="Consolas"/>
            </a:endParaRPr>
          </a:p>
          <a:p>
            <a:pPr marL="95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href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"https://stackpath.bootstrapcdn.com/bootstrap/4.5.2/css/bootstrap.min.css"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6691" y="2090927"/>
            <a:ext cx="3534410" cy="11074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head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61290">
              <a:lnSpc>
                <a:spcPct val="100000"/>
              </a:lnSpc>
              <a:spcBef>
                <a:spcPts val="70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100" spc="-8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"container"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11150">
              <a:lnSpc>
                <a:spcPct val="100000"/>
              </a:lnSpc>
              <a:spcBef>
                <a:spcPts val="7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1100" spc="-7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List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1115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ul</a:t>
            </a:r>
            <a:r>
              <a:rPr sz="1100" spc="-6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id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"joke-list"</a:t>
            </a:r>
            <a:r>
              <a:rPr sz="11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"list-group"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ul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61290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5915" y="3352800"/>
            <a:ext cx="4728210" cy="91249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100" spc="-8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"container"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1100" spc="-4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href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"/"</a:t>
            </a:r>
            <a:r>
              <a:rPr sz="11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"btn</a:t>
            </a:r>
            <a:r>
              <a:rPr sz="11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btn-primary"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Home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100" spc="-2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6690" y="4428744"/>
            <a:ext cx="6085109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1100" spc="-7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/>
                <a:cs typeface="Consolas"/>
              </a:rPr>
              <a:t>src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""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Consolas"/>
              <a:cs typeface="Consolas"/>
            </a:endParaRPr>
          </a:p>
          <a:p>
            <a:pPr marR="1409700" algn="ctr">
              <a:lnSpc>
                <a:spcPct val="100000"/>
              </a:lnSpc>
              <a:spcBef>
                <a:spcPts val="5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R="1409700" algn="ctr">
              <a:lnSpc>
                <a:spcPct val="100000"/>
              </a:lnSpc>
              <a:spcBef>
                <a:spcPts val="70"/>
              </a:spcBef>
            </a:pP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R="1409700" algn="ctr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footer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6129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6129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&amp;copy;</a:t>
            </a:r>
            <a:r>
              <a:rPr sz="1100" spc="-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Acme Inc.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61290">
              <a:lnSpc>
                <a:spcPct val="100000"/>
              </a:lnSpc>
              <a:spcBef>
                <a:spcPts val="7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F44747"/>
                </a:solidFill>
                <a:latin typeface="Consolas"/>
                <a:cs typeface="Consolas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footer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4986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5" dirty="0">
                <a:solidFill>
                  <a:srgbClr val="FFFFFF"/>
                </a:solidFill>
              </a:rPr>
              <a:t>jokeslist.html</a:t>
            </a:r>
            <a:endParaRPr sz="1900"/>
          </a:p>
        </p:txBody>
      </p:sp>
      <p:sp>
        <p:nvSpPr>
          <p:cNvPr id="8" name="object 8"/>
          <p:cNvSpPr txBox="1"/>
          <p:nvPr/>
        </p:nvSpPr>
        <p:spPr>
          <a:xfrm>
            <a:off x="517590" y="3131820"/>
            <a:ext cx="8229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FDF93-599A-9F79-FA4B-BAA8724CCC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2252" y="3224276"/>
            <a:ext cx="4778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solidFill>
                  <a:srgbClr val="FF1675"/>
                </a:solidFill>
                <a:latin typeface="Tahoma"/>
                <a:cs typeface="Tahoma"/>
              </a:rPr>
              <a:t>De</a:t>
            </a:r>
            <a:r>
              <a:rPr sz="2400" b="1" spc="-130" dirty="0">
                <a:solidFill>
                  <a:srgbClr val="FF1675"/>
                </a:solidFill>
                <a:latin typeface="Tahoma"/>
                <a:cs typeface="Tahoma"/>
              </a:rPr>
              <a:t>mo</a:t>
            </a:r>
            <a:r>
              <a:rPr sz="2400" b="1" spc="-320" dirty="0">
                <a:solidFill>
                  <a:srgbClr val="FF1675"/>
                </a:solidFill>
                <a:latin typeface="Tahoma"/>
                <a:cs typeface="Tahoma"/>
              </a:rPr>
              <a:t>:</a:t>
            </a:r>
            <a:r>
              <a:rPr sz="2400" b="1" spc="-8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FF1675"/>
                </a:solidFill>
                <a:latin typeface="Tahoma"/>
                <a:cs typeface="Tahoma"/>
              </a:rPr>
              <a:t>a</a:t>
            </a:r>
            <a:r>
              <a:rPr sz="2400" b="1" spc="-30" dirty="0">
                <a:solidFill>
                  <a:srgbClr val="FF1675"/>
                </a:solidFill>
                <a:latin typeface="Tahoma"/>
                <a:cs typeface="Tahoma"/>
              </a:rPr>
              <a:t>dd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180" dirty="0">
                <a:solidFill>
                  <a:srgbClr val="FF1675"/>
                </a:solidFill>
                <a:latin typeface="Tahoma"/>
                <a:cs typeface="Tahoma"/>
              </a:rPr>
              <a:t>C</a:t>
            </a:r>
            <a:r>
              <a:rPr sz="2400" b="1" spc="-85" dirty="0">
                <a:solidFill>
                  <a:srgbClr val="FF1675"/>
                </a:solidFill>
                <a:latin typeface="Tahoma"/>
                <a:cs typeface="Tahoma"/>
              </a:rPr>
              <a:t>S</a:t>
            </a:r>
            <a:r>
              <a:rPr sz="2400" b="1" spc="-80" dirty="0">
                <a:solidFill>
                  <a:srgbClr val="FF1675"/>
                </a:solidFill>
                <a:latin typeface="Tahoma"/>
                <a:cs typeface="Tahoma"/>
              </a:rPr>
              <a:t>S</a:t>
            </a:r>
            <a:r>
              <a:rPr sz="2400" b="1" spc="-8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80" dirty="0">
                <a:solidFill>
                  <a:srgbClr val="FF1675"/>
                </a:solidFill>
                <a:latin typeface="Tahoma"/>
                <a:cs typeface="Tahoma"/>
              </a:rPr>
              <a:t>t</a:t>
            </a:r>
            <a:r>
              <a:rPr sz="2400" b="1" spc="-40" dirty="0">
                <a:solidFill>
                  <a:srgbClr val="FF1675"/>
                </a:solidFill>
                <a:latin typeface="Tahoma"/>
                <a:cs typeface="Tahoma"/>
              </a:rPr>
              <a:t>o</a:t>
            </a:r>
            <a:r>
              <a:rPr sz="2400" b="1" spc="-85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50" dirty="0">
                <a:solidFill>
                  <a:srgbClr val="FF1675"/>
                </a:solidFill>
                <a:latin typeface="Tahoma"/>
                <a:cs typeface="Tahoma"/>
              </a:rPr>
              <a:t>t</a:t>
            </a:r>
            <a:r>
              <a:rPr sz="2400" b="1" spc="-90" dirty="0">
                <a:solidFill>
                  <a:srgbClr val="FF1675"/>
                </a:solidFill>
                <a:latin typeface="Tahoma"/>
                <a:cs typeface="Tahoma"/>
              </a:rPr>
              <a:t>h</a:t>
            </a:r>
            <a:r>
              <a:rPr sz="2400" b="1" spc="-15" dirty="0">
                <a:solidFill>
                  <a:srgbClr val="FF1675"/>
                </a:solidFill>
                <a:latin typeface="Tahoma"/>
                <a:cs typeface="Tahoma"/>
              </a:rPr>
              <a:t>e</a:t>
            </a:r>
            <a:r>
              <a:rPr sz="2400" b="1" spc="-80" dirty="0">
                <a:solidFill>
                  <a:srgbClr val="FF1675"/>
                </a:solidFill>
                <a:latin typeface="Tahoma"/>
                <a:cs typeface="Tahoma"/>
              </a:rPr>
              <a:t> 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H</a:t>
            </a:r>
            <a:r>
              <a:rPr sz="2400" b="1" spc="-35" dirty="0">
                <a:solidFill>
                  <a:srgbClr val="FF1675"/>
                </a:solidFill>
                <a:latin typeface="Tahoma"/>
                <a:cs typeface="Tahoma"/>
              </a:rPr>
              <a:t>T</a:t>
            </a:r>
            <a:r>
              <a:rPr sz="2400" b="1" spc="-10" dirty="0">
                <a:solidFill>
                  <a:srgbClr val="FF1675"/>
                </a:solidFill>
                <a:latin typeface="Tahoma"/>
                <a:cs typeface="Tahoma"/>
              </a:rPr>
              <a:t>M</a:t>
            </a:r>
            <a:r>
              <a:rPr sz="2400" b="1" spc="-5" dirty="0">
                <a:solidFill>
                  <a:srgbClr val="FF1675"/>
                </a:solidFill>
                <a:latin typeface="Tahoma"/>
                <a:cs typeface="Tahoma"/>
              </a:rPr>
              <a:t>L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 f</a:t>
            </a:r>
            <a:r>
              <a:rPr sz="2400" b="1" spc="-105" dirty="0">
                <a:solidFill>
                  <a:srgbClr val="FF1675"/>
                </a:solidFill>
                <a:latin typeface="Tahoma"/>
                <a:cs typeface="Tahoma"/>
              </a:rPr>
              <a:t>il</a:t>
            </a:r>
            <a:r>
              <a:rPr sz="2400" b="1" spc="-20" dirty="0">
                <a:solidFill>
                  <a:srgbClr val="FF1675"/>
                </a:solidFill>
                <a:latin typeface="Tahoma"/>
                <a:cs typeface="Tahoma"/>
              </a:rPr>
              <a:t>e</a:t>
            </a:r>
            <a:r>
              <a:rPr sz="2400" b="1" spc="-75" dirty="0">
                <a:solidFill>
                  <a:srgbClr val="FF1675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0854" y="1968500"/>
            <a:ext cx="10941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3000" b="1" spc="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9A6CF-3AAB-3165-EA19-7BC9135E6A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1267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In</a:t>
            </a:r>
            <a:r>
              <a:rPr spc="-35" dirty="0"/>
              <a:t> </a:t>
            </a:r>
            <a:r>
              <a:rPr spc="-15" dirty="0"/>
              <a:t>this</a:t>
            </a:r>
            <a:r>
              <a:rPr spc="-40" dirty="0"/>
              <a:t> </a:t>
            </a:r>
            <a:r>
              <a:rPr spc="-10" dirty="0"/>
              <a:t>module</a:t>
            </a:r>
            <a:r>
              <a:rPr spc="-45" dirty="0"/>
              <a:t> </a:t>
            </a:r>
            <a:r>
              <a:rPr spc="25" dirty="0"/>
              <a:t>we</a:t>
            </a:r>
            <a:r>
              <a:rPr spc="-40" dirty="0"/>
              <a:t> </a:t>
            </a:r>
            <a:r>
              <a:rPr spc="-15" dirty="0"/>
              <a:t>covered: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"/>
              <a:tabLst>
                <a:tab pos="300990" algn="l"/>
                <a:tab pos="301625" algn="l"/>
              </a:tabLst>
            </a:pPr>
            <a:r>
              <a:rPr spc="5" dirty="0"/>
              <a:t>Reviewed</a:t>
            </a:r>
            <a:r>
              <a:rPr spc="-20" dirty="0"/>
              <a:t> </a:t>
            </a:r>
            <a:r>
              <a:rPr spc="20" dirty="0"/>
              <a:t>our</a:t>
            </a:r>
            <a:r>
              <a:rPr spc="-30" dirty="0"/>
              <a:t> </a:t>
            </a:r>
            <a:r>
              <a:rPr spc="35" dirty="0"/>
              <a:t>web</a:t>
            </a:r>
            <a:r>
              <a:rPr spc="-20" dirty="0"/>
              <a:t> </a:t>
            </a:r>
            <a:r>
              <a:rPr spc="10" dirty="0"/>
              <a:t>apps</a:t>
            </a:r>
            <a:r>
              <a:rPr spc="-35" dirty="0"/>
              <a:t> </a:t>
            </a:r>
            <a:r>
              <a:rPr spc="25" dirty="0"/>
              <a:t>components</a:t>
            </a:r>
            <a:r>
              <a:rPr spc="-30" dirty="0"/>
              <a:t> </a:t>
            </a:r>
            <a:r>
              <a:rPr spc="-90" dirty="0"/>
              <a:t>&amp;</a:t>
            </a:r>
            <a:r>
              <a:rPr spc="-30" dirty="0"/>
              <a:t> </a:t>
            </a:r>
            <a:r>
              <a:rPr spc="40" dirty="0"/>
              <a:t>architecture</a:t>
            </a:r>
          </a:p>
          <a:p>
            <a:pPr marL="301625" indent="-288925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"/>
              <a:tabLst>
                <a:tab pos="300990" algn="l"/>
                <a:tab pos="301625" algn="l"/>
              </a:tabLst>
            </a:pPr>
            <a:r>
              <a:rPr spc="5" dirty="0"/>
              <a:t>Looked</a:t>
            </a:r>
            <a:r>
              <a:rPr spc="-30" dirty="0"/>
              <a:t> </a:t>
            </a:r>
            <a:r>
              <a:rPr spc="45" dirty="0"/>
              <a:t>at</a:t>
            </a:r>
            <a:r>
              <a:rPr spc="-35" dirty="0"/>
              <a:t> HTML,</a:t>
            </a:r>
            <a:r>
              <a:rPr spc="-30" dirty="0"/>
              <a:t> </a:t>
            </a:r>
            <a:r>
              <a:rPr spc="-40" dirty="0"/>
              <a:t>DOM,</a:t>
            </a:r>
            <a:r>
              <a:rPr spc="-30" dirty="0"/>
              <a:t> </a:t>
            </a:r>
            <a:r>
              <a:rPr spc="-75" dirty="0"/>
              <a:t>CRUD,</a:t>
            </a:r>
            <a:r>
              <a:rPr spc="-30" dirty="0"/>
              <a:t> </a:t>
            </a:r>
            <a:r>
              <a:rPr spc="-70" dirty="0"/>
              <a:t>FORMS</a:t>
            </a:r>
            <a:r>
              <a:rPr spc="-30" dirty="0"/>
              <a:t> </a:t>
            </a:r>
            <a:r>
              <a:rPr spc="30" dirty="0"/>
              <a:t>for</a:t>
            </a:r>
            <a:r>
              <a:rPr spc="-30" dirty="0"/>
              <a:t> </a:t>
            </a:r>
            <a:r>
              <a:rPr spc="15" dirty="0"/>
              <a:t>review</a:t>
            </a: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Wingdings"/>
              <a:buChar char=""/>
              <a:tabLst>
                <a:tab pos="300990" algn="l"/>
                <a:tab pos="301625" algn="l"/>
              </a:tabLst>
            </a:pPr>
            <a:r>
              <a:rPr spc="35" dirty="0"/>
              <a:t>Built</a:t>
            </a:r>
            <a:r>
              <a:rPr spc="-35" dirty="0"/>
              <a:t> </a:t>
            </a:r>
            <a:r>
              <a:rPr spc="65" dirty="0"/>
              <a:t>out</a:t>
            </a:r>
            <a:r>
              <a:rPr spc="-30" dirty="0"/>
              <a:t> </a:t>
            </a:r>
            <a:r>
              <a:rPr spc="60" dirty="0"/>
              <a:t>the</a:t>
            </a:r>
            <a:r>
              <a:rPr spc="-25" dirty="0"/>
              <a:t> </a:t>
            </a:r>
            <a:r>
              <a:rPr spc="-15" dirty="0"/>
              <a:t>HTML</a:t>
            </a:r>
            <a:r>
              <a:rPr spc="-20" dirty="0"/>
              <a:t> </a:t>
            </a:r>
            <a:r>
              <a:rPr spc="40" dirty="0"/>
              <a:t>code</a:t>
            </a:r>
            <a:r>
              <a:rPr spc="-25" dirty="0"/>
              <a:t> </a:t>
            </a:r>
            <a:r>
              <a:rPr spc="30" dirty="0"/>
              <a:t>for</a:t>
            </a:r>
            <a:r>
              <a:rPr spc="-30" dirty="0"/>
              <a:t> </a:t>
            </a:r>
            <a:r>
              <a:rPr spc="20" dirty="0"/>
              <a:t>our</a:t>
            </a:r>
            <a:r>
              <a:rPr spc="-35" dirty="0"/>
              <a:t> </a:t>
            </a:r>
            <a:r>
              <a:rPr spc="-10" dirty="0"/>
              <a:t>Web</a:t>
            </a:r>
            <a:r>
              <a:rPr spc="-20" dirty="0"/>
              <a:t> </a:t>
            </a:r>
            <a:r>
              <a:rPr spc="25" dirty="0"/>
              <a:t>App</a:t>
            </a:r>
          </a:p>
          <a:p>
            <a:pPr marL="301625" indent="-288925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"/>
              <a:tabLst>
                <a:tab pos="300990" algn="l"/>
                <a:tab pos="301625" algn="l"/>
              </a:tabLst>
            </a:pPr>
            <a:r>
              <a:rPr spc="35" dirty="0"/>
              <a:t>Added</a:t>
            </a:r>
            <a:r>
              <a:rPr spc="-25" dirty="0"/>
              <a:t> </a:t>
            </a:r>
            <a:r>
              <a:rPr dirty="0"/>
              <a:t>forms</a:t>
            </a:r>
            <a:r>
              <a:rPr spc="-35" dirty="0"/>
              <a:t> </a:t>
            </a:r>
            <a:r>
              <a:rPr spc="65" dirty="0"/>
              <a:t>to</a:t>
            </a:r>
            <a:r>
              <a:rPr spc="-35" dirty="0"/>
              <a:t> </a:t>
            </a:r>
            <a:r>
              <a:rPr spc="60" dirty="0"/>
              <a:t>the</a:t>
            </a:r>
            <a:r>
              <a:rPr spc="-30" dirty="0"/>
              <a:t> </a:t>
            </a:r>
            <a:r>
              <a:rPr spc="-15" dirty="0"/>
              <a:t>HTML</a:t>
            </a:r>
            <a:r>
              <a:rPr spc="-20" dirty="0"/>
              <a:t> </a:t>
            </a:r>
            <a:r>
              <a:rPr spc="40" dirty="0"/>
              <a:t>code</a:t>
            </a:r>
            <a:r>
              <a:rPr spc="-25" dirty="0"/>
              <a:t> </a:t>
            </a:r>
            <a:r>
              <a:rPr spc="35" dirty="0"/>
              <a:t>of</a:t>
            </a:r>
            <a:r>
              <a:rPr spc="-25" dirty="0"/>
              <a:t> </a:t>
            </a:r>
            <a:r>
              <a:rPr spc="20" dirty="0"/>
              <a:t>our</a:t>
            </a:r>
            <a:r>
              <a:rPr spc="-35" dirty="0"/>
              <a:t> </a:t>
            </a:r>
            <a:r>
              <a:rPr spc="35" dirty="0"/>
              <a:t>web</a:t>
            </a:r>
            <a:r>
              <a:rPr spc="-20" dirty="0"/>
              <a:t> </a:t>
            </a:r>
            <a:r>
              <a:rPr spc="35" dirty="0"/>
              <a:t>app</a:t>
            </a:r>
          </a:p>
          <a:p>
            <a:pPr marL="301625" marR="5080" indent="-288925">
              <a:lnSpc>
                <a:spcPct val="103800"/>
              </a:lnSpc>
              <a:spcBef>
                <a:spcPts val="505"/>
              </a:spcBef>
              <a:buSzPct val="75000"/>
              <a:buFont typeface="Wingdings"/>
              <a:buChar char=""/>
              <a:tabLst>
                <a:tab pos="300990" algn="l"/>
                <a:tab pos="301625" algn="l"/>
              </a:tabLst>
            </a:pPr>
            <a:r>
              <a:rPr spc="10" dirty="0"/>
              <a:t>Explored</a:t>
            </a:r>
            <a:r>
              <a:rPr spc="-25" dirty="0"/>
              <a:t> </a:t>
            </a:r>
            <a:r>
              <a:rPr spc="25" dirty="0"/>
              <a:t>how</a:t>
            </a:r>
            <a:r>
              <a:rPr spc="-25" dirty="0"/>
              <a:t> </a:t>
            </a:r>
            <a:r>
              <a:rPr spc="15" dirty="0"/>
              <a:t>we</a:t>
            </a:r>
            <a:r>
              <a:rPr spc="-25" dirty="0"/>
              <a:t> </a:t>
            </a:r>
            <a:r>
              <a:rPr spc="25" dirty="0"/>
              <a:t>will</a:t>
            </a:r>
            <a:r>
              <a:rPr spc="-25" dirty="0"/>
              <a:t> </a:t>
            </a:r>
            <a:r>
              <a:rPr spc="-10" dirty="0"/>
              <a:t>use</a:t>
            </a:r>
            <a:r>
              <a:rPr spc="-25" dirty="0"/>
              <a:t> </a:t>
            </a:r>
            <a:r>
              <a:rPr spc="15" dirty="0"/>
              <a:t>JavaScript</a:t>
            </a:r>
            <a:r>
              <a:rPr spc="-30" dirty="0"/>
              <a:t> </a:t>
            </a:r>
            <a:r>
              <a:rPr spc="25" dirty="0"/>
              <a:t>in</a:t>
            </a:r>
            <a:r>
              <a:rPr spc="-25" dirty="0"/>
              <a:t> </a:t>
            </a:r>
            <a:r>
              <a:rPr spc="20" dirty="0"/>
              <a:t>our</a:t>
            </a:r>
            <a:r>
              <a:rPr spc="-30" dirty="0"/>
              <a:t> </a:t>
            </a:r>
            <a:r>
              <a:rPr spc="-15" dirty="0"/>
              <a:t>HTML</a:t>
            </a:r>
            <a:r>
              <a:rPr spc="-20" dirty="0"/>
              <a:t> </a:t>
            </a:r>
            <a:r>
              <a:rPr spc="65" dirty="0"/>
              <a:t>to</a:t>
            </a:r>
            <a:r>
              <a:rPr spc="-35" dirty="0"/>
              <a:t> </a:t>
            </a:r>
            <a:r>
              <a:rPr dirty="0"/>
              <a:t>show</a:t>
            </a:r>
            <a:r>
              <a:rPr spc="-25" dirty="0"/>
              <a:t> </a:t>
            </a:r>
            <a:r>
              <a:rPr spc="-35" dirty="0"/>
              <a:t>a </a:t>
            </a:r>
            <a:r>
              <a:rPr spc="-409" dirty="0"/>
              <a:t> </a:t>
            </a:r>
            <a:r>
              <a:rPr spc="25" dirty="0"/>
              <a:t>list</a:t>
            </a:r>
            <a:r>
              <a:rPr spc="365" dirty="0"/>
              <a:t> </a:t>
            </a:r>
            <a:r>
              <a:rPr spc="35" dirty="0"/>
              <a:t>of</a:t>
            </a:r>
            <a:r>
              <a:rPr spc="-25" dirty="0"/>
              <a:t> </a:t>
            </a:r>
            <a:r>
              <a:rPr spc="30" dirty="0"/>
              <a:t>data</a:t>
            </a:r>
          </a:p>
          <a:p>
            <a:pPr marL="301625" indent="-288925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"/>
              <a:tabLst>
                <a:tab pos="300990" algn="l"/>
                <a:tab pos="301625" algn="l"/>
              </a:tabLst>
            </a:pPr>
            <a:r>
              <a:rPr spc="5" dirty="0"/>
              <a:t>Finished</a:t>
            </a:r>
            <a:r>
              <a:rPr spc="-20" dirty="0"/>
              <a:t> </a:t>
            </a:r>
            <a:r>
              <a:rPr spc="55" dirty="0"/>
              <a:t>up</a:t>
            </a:r>
            <a:r>
              <a:rPr spc="-25" dirty="0"/>
              <a:t> </a:t>
            </a:r>
            <a:r>
              <a:rPr spc="55" dirty="0"/>
              <a:t>by</a:t>
            </a:r>
            <a:r>
              <a:rPr spc="-20" dirty="0"/>
              <a:t> </a:t>
            </a:r>
            <a:r>
              <a:rPr spc="40" dirty="0"/>
              <a:t>addeding</a:t>
            </a:r>
            <a:r>
              <a:rPr spc="-30" dirty="0"/>
              <a:t> </a:t>
            </a:r>
            <a:r>
              <a:rPr spc="-105" dirty="0"/>
              <a:t>CSS</a:t>
            </a:r>
            <a:r>
              <a:rPr spc="-30" dirty="0"/>
              <a:t> </a:t>
            </a:r>
            <a:r>
              <a:rPr spc="65" dirty="0"/>
              <a:t>to</a:t>
            </a:r>
            <a:r>
              <a:rPr spc="-35" dirty="0"/>
              <a:t> </a:t>
            </a:r>
            <a:r>
              <a:rPr spc="20" dirty="0"/>
              <a:t>our</a:t>
            </a:r>
            <a:r>
              <a:rPr spc="-30" dirty="0"/>
              <a:t> </a:t>
            </a:r>
            <a:r>
              <a:rPr spc="-15" dirty="0"/>
              <a:t>HTML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17490" y="3773932"/>
            <a:ext cx="6199505" cy="13944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b="1" spc="20" dirty="0">
                <a:solidFill>
                  <a:srgbClr val="FF1675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FF1675"/>
                </a:solidFill>
                <a:latin typeface="Arial"/>
                <a:cs typeface="Arial"/>
              </a:rPr>
              <a:t>h</a:t>
            </a:r>
            <a:r>
              <a:rPr sz="1600" b="1" spc="-25" dirty="0">
                <a:solidFill>
                  <a:srgbClr val="FF1675"/>
                </a:solidFill>
                <a:latin typeface="Arial"/>
                <a:cs typeface="Arial"/>
              </a:rPr>
              <a:t>y</a:t>
            </a:r>
            <a:r>
              <a:rPr sz="1600" b="1" spc="-3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1600" b="1" spc="100" dirty="0">
                <a:solidFill>
                  <a:srgbClr val="FF1675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1675"/>
                </a:solidFill>
                <a:latin typeface="Arial"/>
                <a:cs typeface="Arial"/>
              </a:rPr>
              <a:t>h</a:t>
            </a:r>
            <a:r>
              <a:rPr sz="1600" b="1" spc="-35" dirty="0">
                <a:solidFill>
                  <a:srgbClr val="FF1675"/>
                </a:solidFill>
                <a:latin typeface="Arial"/>
                <a:cs typeface="Arial"/>
              </a:rPr>
              <a:t>i</a:t>
            </a:r>
            <a:r>
              <a:rPr sz="1600" b="1" spc="-114" dirty="0">
                <a:solidFill>
                  <a:srgbClr val="FF1675"/>
                </a:solidFill>
                <a:latin typeface="Arial"/>
                <a:cs typeface="Arial"/>
              </a:rPr>
              <a:t>s</a:t>
            </a:r>
            <a:r>
              <a:rPr sz="1600" b="1" spc="-35" dirty="0">
                <a:solidFill>
                  <a:srgbClr val="FF1675"/>
                </a:solidFill>
                <a:latin typeface="Arial"/>
                <a:cs typeface="Arial"/>
              </a:rPr>
              <a:t> i</a:t>
            </a:r>
            <a:r>
              <a:rPr sz="1600" b="1" spc="-114" dirty="0">
                <a:solidFill>
                  <a:srgbClr val="FF1675"/>
                </a:solidFill>
                <a:latin typeface="Arial"/>
                <a:cs typeface="Arial"/>
              </a:rPr>
              <a:t>s</a:t>
            </a:r>
            <a:r>
              <a:rPr sz="1600" b="1" spc="-35" dirty="0">
                <a:solidFill>
                  <a:srgbClr val="FF1675"/>
                </a:solidFill>
                <a:latin typeface="Arial"/>
                <a:cs typeface="Arial"/>
              </a:rPr>
              <a:t> i</a:t>
            </a:r>
            <a:r>
              <a:rPr sz="1600" b="1" spc="-40" dirty="0">
                <a:solidFill>
                  <a:srgbClr val="FF1675"/>
                </a:solidFill>
                <a:latin typeface="Arial"/>
                <a:cs typeface="Arial"/>
              </a:rPr>
              <a:t>m</a:t>
            </a:r>
            <a:r>
              <a:rPr sz="1600" b="1" spc="5" dirty="0">
                <a:solidFill>
                  <a:srgbClr val="FF1675"/>
                </a:solidFill>
                <a:latin typeface="Arial"/>
                <a:cs typeface="Arial"/>
              </a:rPr>
              <a:t>p</a:t>
            </a:r>
            <a:r>
              <a:rPr sz="1600" b="1" spc="-20" dirty="0">
                <a:solidFill>
                  <a:srgbClr val="FF1675"/>
                </a:solidFill>
                <a:latin typeface="Arial"/>
                <a:cs typeface="Arial"/>
              </a:rPr>
              <a:t>o</a:t>
            </a:r>
            <a:r>
              <a:rPr sz="1600" b="1" spc="40" dirty="0">
                <a:solidFill>
                  <a:srgbClr val="FF1675"/>
                </a:solidFill>
                <a:latin typeface="Arial"/>
                <a:cs typeface="Arial"/>
              </a:rPr>
              <a:t>r</a:t>
            </a:r>
            <a:r>
              <a:rPr sz="1600" b="1" spc="15" dirty="0">
                <a:solidFill>
                  <a:srgbClr val="FF1675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FF1675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FF1675"/>
                </a:solidFill>
                <a:latin typeface="Arial"/>
                <a:cs typeface="Arial"/>
              </a:rPr>
              <a:t>n</a:t>
            </a:r>
            <a:r>
              <a:rPr sz="1600" b="1" spc="100" dirty="0">
                <a:solidFill>
                  <a:srgbClr val="FF1675"/>
                </a:solidFill>
                <a:latin typeface="Arial"/>
                <a:cs typeface="Arial"/>
              </a:rPr>
              <a:t>t</a:t>
            </a:r>
            <a:r>
              <a:rPr sz="1600" b="1" spc="-160" dirty="0">
                <a:solidFill>
                  <a:srgbClr val="FF1675"/>
                </a:solidFill>
                <a:latin typeface="Arial"/>
                <a:cs typeface="Arial"/>
              </a:rPr>
              <a:t>:</a:t>
            </a:r>
            <a:r>
              <a:rPr sz="1600" b="1" spc="-150" dirty="0">
                <a:solidFill>
                  <a:srgbClr val="FF1675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  <a:p>
            <a:pPr marL="541655" marR="5080" indent="-288925">
              <a:lnSpc>
                <a:spcPct val="100400"/>
              </a:lnSpc>
              <a:spcBef>
                <a:spcPts val="570"/>
              </a:spcBef>
              <a:buSzPct val="75000"/>
              <a:buFont typeface="Wingdings"/>
              <a:buChar char=""/>
              <a:tabLst>
                <a:tab pos="541020" algn="l"/>
                <a:tab pos="541655" algn="l"/>
              </a:tabLst>
            </a:pPr>
            <a:r>
              <a:rPr sz="1600" spc="-50" dirty="0">
                <a:solidFill>
                  <a:srgbClr val="FF1675"/>
                </a:solidFill>
                <a:latin typeface="Microsoft Sans Serif"/>
                <a:cs typeface="Microsoft Sans Serif"/>
              </a:rPr>
              <a:t>We </a:t>
            </a:r>
            <a:r>
              <a:rPr sz="1600" spc="25" dirty="0">
                <a:solidFill>
                  <a:srgbClr val="FF1675"/>
                </a:solidFill>
                <a:latin typeface="Microsoft Sans Serif"/>
                <a:cs typeface="Microsoft Sans Serif"/>
              </a:rPr>
              <a:t>focused </a:t>
            </a:r>
            <a:r>
              <a:rPr sz="1600" spc="20" dirty="0">
                <a:solidFill>
                  <a:srgbClr val="FF1675"/>
                </a:solidFill>
                <a:latin typeface="Microsoft Sans Serif"/>
                <a:cs typeface="Microsoft Sans Serif"/>
              </a:rPr>
              <a:t>on </a:t>
            </a:r>
            <a:r>
              <a:rPr sz="1600" spc="65" dirty="0">
                <a:solidFill>
                  <a:srgbClr val="FF1675"/>
                </a:solidFill>
                <a:latin typeface="Microsoft Sans Serif"/>
                <a:cs typeface="Microsoft Sans Serif"/>
              </a:rPr>
              <a:t>the </a:t>
            </a:r>
            <a:r>
              <a:rPr sz="1600" spc="-15" dirty="0">
                <a:solidFill>
                  <a:srgbClr val="FF1675"/>
                </a:solidFill>
                <a:latin typeface="Microsoft Sans Serif"/>
                <a:cs typeface="Microsoft Sans Serif"/>
              </a:rPr>
              <a:t>HTML </a:t>
            </a:r>
            <a:r>
              <a:rPr sz="1600" spc="30" dirty="0">
                <a:solidFill>
                  <a:srgbClr val="FF1675"/>
                </a:solidFill>
                <a:latin typeface="Microsoft Sans Serif"/>
                <a:cs typeface="Microsoft Sans Serif"/>
              </a:rPr>
              <a:t>and </a:t>
            </a:r>
            <a:r>
              <a:rPr sz="1600" spc="-105" dirty="0">
                <a:solidFill>
                  <a:srgbClr val="FF1675"/>
                </a:solidFill>
                <a:latin typeface="Microsoft Sans Serif"/>
                <a:cs typeface="Microsoft Sans Serif"/>
              </a:rPr>
              <a:t>CSS </a:t>
            </a:r>
            <a:r>
              <a:rPr sz="1600" spc="35" dirty="0">
                <a:solidFill>
                  <a:srgbClr val="FF1675"/>
                </a:solidFill>
                <a:latin typeface="Microsoft Sans Serif"/>
                <a:cs typeface="Microsoft Sans Serif"/>
              </a:rPr>
              <a:t>of </a:t>
            </a:r>
            <a:r>
              <a:rPr sz="1600" spc="20" dirty="0">
                <a:solidFill>
                  <a:srgbClr val="FF1675"/>
                </a:solidFill>
                <a:latin typeface="Microsoft Sans Serif"/>
                <a:cs typeface="Microsoft Sans Serif"/>
              </a:rPr>
              <a:t>our </a:t>
            </a:r>
            <a:r>
              <a:rPr sz="1600" spc="35" dirty="0">
                <a:solidFill>
                  <a:srgbClr val="FF1675"/>
                </a:solidFill>
                <a:latin typeface="Microsoft Sans Serif"/>
                <a:cs typeface="Microsoft Sans Serif"/>
              </a:rPr>
              <a:t>web app </a:t>
            </a:r>
            <a:r>
              <a:rPr sz="1600" spc="20" dirty="0">
                <a:solidFill>
                  <a:srgbClr val="FF1675"/>
                </a:solidFill>
                <a:latin typeface="Microsoft Sans Serif"/>
                <a:cs typeface="Microsoft Sans Serif"/>
              </a:rPr>
              <a:t>along </a:t>
            </a:r>
            <a:r>
              <a:rPr sz="1600" spc="55" dirty="0">
                <a:solidFill>
                  <a:srgbClr val="FF1675"/>
                </a:solidFill>
                <a:latin typeface="Microsoft Sans Serif"/>
                <a:cs typeface="Microsoft Sans Serif"/>
              </a:rPr>
              <a:t>with </a:t>
            </a:r>
            <a:r>
              <a:rPr sz="1600" spc="-409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FF1675"/>
                </a:solidFill>
                <a:latin typeface="Microsoft Sans Serif"/>
                <a:cs typeface="Microsoft Sans Serif"/>
              </a:rPr>
              <a:t>the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/>
                <a:cs typeface="Microsoft Sans Serif"/>
              </a:rPr>
              <a:t>components</a:t>
            </a:r>
            <a:r>
              <a:rPr sz="1600" spc="-35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FF1675"/>
                </a:solidFill>
                <a:latin typeface="Microsoft Sans Serif"/>
                <a:cs typeface="Microsoft Sans Serif"/>
              </a:rPr>
              <a:t>we</a:t>
            </a:r>
            <a:r>
              <a:rPr sz="1600" spc="-25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FF1675"/>
                </a:solidFill>
                <a:latin typeface="Microsoft Sans Serif"/>
                <a:cs typeface="Microsoft Sans Serif"/>
              </a:rPr>
              <a:t>will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FF1675"/>
                </a:solidFill>
                <a:latin typeface="Microsoft Sans Serif"/>
                <a:cs typeface="Microsoft Sans Serif"/>
              </a:rPr>
              <a:t>build,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FF1675"/>
                </a:solidFill>
                <a:latin typeface="Microsoft Sans Serif"/>
                <a:cs typeface="Microsoft Sans Serif"/>
              </a:rPr>
              <a:t>along</a:t>
            </a:r>
            <a:r>
              <a:rPr sz="1600" spc="-35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FF1675"/>
                </a:solidFill>
                <a:latin typeface="Microsoft Sans Serif"/>
                <a:cs typeface="Microsoft Sans Serif"/>
              </a:rPr>
              <a:t>with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FF1675"/>
                </a:solidFill>
                <a:latin typeface="Microsoft Sans Serif"/>
                <a:cs typeface="Microsoft Sans Serif"/>
              </a:rPr>
              <a:t>its</a:t>
            </a:r>
            <a:r>
              <a:rPr sz="1600" spc="-35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/>
                <a:cs typeface="Microsoft Sans Serif"/>
              </a:rPr>
              <a:t>architecture.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This </a:t>
            </a:r>
            <a:r>
              <a:rPr sz="1600" spc="-409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FF1675"/>
                </a:solidFill>
                <a:latin typeface="Microsoft Sans Serif"/>
                <a:cs typeface="Microsoft Sans Serif"/>
              </a:rPr>
              <a:t>is a </a:t>
            </a:r>
            <a:r>
              <a:rPr sz="1600" spc="30" dirty="0">
                <a:solidFill>
                  <a:srgbClr val="FF1675"/>
                </a:solidFill>
                <a:latin typeface="Microsoft Sans Serif"/>
                <a:cs typeface="Microsoft Sans Serif"/>
              </a:rPr>
              <a:t>foundational </a:t>
            </a:r>
            <a:r>
              <a:rPr sz="1600" spc="35" dirty="0">
                <a:solidFill>
                  <a:srgbClr val="FF1675"/>
                </a:solidFill>
                <a:latin typeface="Microsoft Sans Serif"/>
                <a:cs typeface="Microsoft Sans Serif"/>
              </a:rPr>
              <a:t>need </a:t>
            </a:r>
            <a:r>
              <a:rPr sz="1600" spc="30" dirty="0">
                <a:solidFill>
                  <a:srgbClr val="FF1675"/>
                </a:solidFill>
                <a:latin typeface="Microsoft Sans Serif"/>
                <a:cs typeface="Microsoft Sans Serif"/>
              </a:rPr>
              <a:t>for </a:t>
            </a:r>
            <a:r>
              <a:rPr sz="1600" spc="60" dirty="0">
                <a:solidFill>
                  <a:srgbClr val="FF1675"/>
                </a:solidFill>
                <a:latin typeface="Microsoft Sans Serif"/>
                <a:cs typeface="Microsoft Sans Serif"/>
              </a:rPr>
              <a:t>the </a:t>
            </a:r>
            <a:r>
              <a:rPr sz="1600" spc="10" dirty="0">
                <a:solidFill>
                  <a:srgbClr val="FF1675"/>
                </a:solidFill>
                <a:latin typeface="Microsoft Sans Serif"/>
                <a:cs typeface="Microsoft Sans Serif"/>
              </a:rPr>
              <a:t>layout, </a:t>
            </a:r>
            <a:r>
              <a:rPr sz="1600" dirty="0">
                <a:solidFill>
                  <a:srgbClr val="FF1675"/>
                </a:solidFill>
                <a:latin typeface="Microsoft Sans Serif"/>
                <a:cs typeface="Microsoft Sans Serif"/>
              </a:rPr>
              <a:t>style, </a:t>
            </a:r>
            <a:r>
              <a:rPr sz="1600" spc="30" dirty="0">
                <a:solidFill>
                  <a:srgbClr val="FF1675"/>
                </a:solidFill>
                <a:latin typeface="Microsoft Sans Serif"/>
                <a:cs typeface="Microsoft Sans Serif"/>
              </a:rPr>
              <a:t>and </a:t>
            </a:r>
            <a:r>
              <a:rPr sz="1600" spc="-60" dirty="0">
                <a:solidFill>
                  <a:srgbClr val="FF1675"/>
                </a:solidFill>
                <a:latin typeface="Microsoft Sans Serif"/>
                <a:cs typeface="Microsoft Sans Serif"/>
              </a:rPr>
              <a:t>CRUD </a:t>
            </a:r>
            <a:r>
              <a:rPr sz="1600" spc="-55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FF1675"/>
                </a:solidFill>
                <a:latin typeface="Microsoft Sans Serif"/>
                <a:cs typeface="Microsoft Sans Serif"/>
              </a:rPr>
              <a:t>operations</a:t>
            </a:r>
            <a:r>
              <a:rPr sz="1600" spc="-35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/>
                <a:cs typeface="Microsoft Sans Serif"/>
              </a:rPr>
              <a:t>before</a:t>
            </a:r>
            <a:r>
              <a:rPr sz="1600" spc="-25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FF1675"/>
                </a:solidFill>
                <a:latin typeface="Microsoft Sans Serif"/>
                <a:cs typeface="Microsoft Sans Serif"/>
              </a:rPr>
              <a:t>adding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FF1675"/>
                </a:solidFill>
                <a:latin typeface="Microsoft Sans Serif"/>
                <a:cs typeface="Microsoft Sans Serif"/>
              </a:rPr>
              <a:t>JavaScript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FF1675"/>
                </a:solidFill>
                <a:latin typeface="Microsoft Sans Serif"/>
                <a:cs typeface="Microsoft Sans Serif"/>
              </a:rPr>
              <a:t>to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FF1675"/>
                </a:solidFill>
                <a:latin typeface="Microsoft Sans Serif"/>
                <a:cs typeface="Microsoft Sans Serif"/>
              </a:rPr>
              <a:t>our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FF1675"/>
                </a:solidFill>
                <a:latin typeface="Microsoft Sans Serif"/>
                <a:cs typeface="Microsoft Sans Serif"/>
              </a:rPr>
              <a:t>web</a:t>
            </a:r>
            <a:r>
              <a:rPr sz="1600" spc="-2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1675"/>
                </a:solidFill>
                <a:latin typeface="Microsoft Sans Serif"/>
                <a:cs typeface="Microsoft Sans Serif"/>
              </a:rPr>
              <a:t>app.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8592" y="1968500"/>
            <a:ext cx="1738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000" b="1" spc="-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000" b="1" spc="-35" dirty="0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3000" b="1" spc="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CD7CD6-F7EC-E1C8-C873-750E5D386C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930" y="3066795"/>
            <a:ext cx="91878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130F24"/>
                </a:solidFill>
              </a:rPr>
              <a:t>Exploring</a:t>
            </a:r>
            <a:r>
              <a:rPr sz="4000" spc="-60" dirty="0">
                <a:solidFill>
                  <a:srgbClr val="130F24"/>
                </a:solidFill>
              </a:rPr>
              <a:t> </a:t>
            </a:r>
            <a:r>
              <a:rPr sz="4000" spc="25" dirty="0">
                <a:solidFill>
                  <a:srgbClr val="130F24"/>
                </a:solidFill>
              </a:rPr>
              <a:t>HTML,</a:t>
            </a:r>
            <a:r>
              <a:rPr sz="4000" spc="-60" dirty="0">
                <a:solidFill>
                  <a:srgbClr val="130F24"/>
                </a:solidFill>
              </a:rPr>
              <a:t> </a:t>
            </a:r>
            <a:r>
              <a:rPr sz="4000" spc="40" dirty="0">
                <a:solidFill>
                  <a:srgbClr val="130F24"/>
                </a:solidFill>
              </a:rPr>
              <a:t>DOM,</a:t>
            </a:r>
            <a:r>
              <a:rPr sz="4000" spc="-60" dirty="0">
                <a:solidFill>
                  <a:srgbClr val="130F24"/>
                </a:solidFill>
              </a:rPr>
              <a:t> </a:t>
            </a:r>
            <a:r>
              <a:rPr sz="4000" spc="-70" dirty="0">
                <a:solidFill>
                  <a:srgbClr val="130F24"/>
                </a:solidFill>
              </a:rPr>
              <a:t>CRUD,</a:t>
            </a:r>
            <a:r>
              <a:rPr sz="4000" spc="-60" dirty="0">
                <a:solidFill>
                  <a:srgbClr val="130F24"/>
                </a:solidFill>
              </a:rPr>
              <a:t> FORMS</a:t>
            </a:r>
            <a:endParaRPr sz="4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2046F8-7331-7623-618E-F7B465D621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1181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130F24"/>
                </a:solidFill>
              </a:rPr>
              <a:t>HT</a:t>
            </a:r>
            <a:r>
              <a:rPr sz="3200" spc="240" dirty="0">
                <a:solidFill>
                  <a:srgbClr val="130F24"/>
                </a:solidFill>
              </a:rPr>
              <a:t>M</a:t>
            </a:r>
            <a:r>
              <a:rPr sz="3200" spc="-110" dirty="0">
                <a:solidFill>
                  <a:srgbClr val="130F24"/>
                </a:solidFill>
              </a:rPr>
              <a:t>L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695601" y="251070"/>
            <a:ext cx="1593215" cy="1831339"/>
          </a:xfrm>
          <a:custGeom>
            <a:avLst/>
            <a:gdLst/>
            <a:ahLst/>
            <a:cxnLst/>
            <a:rect l="l" t="t" r="r" b="b"/>
            <a:pathLst>
              <a:path w="1593215" h="1831339">
                <a:moveTo>
                  <a:pt x="796507" y="0"/>
                </a:moveTo>
                <a:lnTo>
                  <a:pt x="0" y="398252"/>
                </a:lnTo>
                <a:lnTo>
                  <a:pt x="0" y="1432798"/>
                </a:lnTo>
                <a:lnTo>
                  <a:pt x="796507" y="1831051"/>
                </a:lnTo>
                <a:lnTo>
                  <a:pt x="1593015" y="1432798"/>
                </a:lnTo>
                <a:lnTo>
                  <a:pt x="1593015" y="398252"/>
                </a:lnTo>
                <a:lnTo>
                  <a:pt x="796507" y="0"/>
                </a:lnTo>
                <a:close/>
              </a:path>
            </a:pathLst>
          </a:custGeom>
          <a:solidFill>
            <a:srgbClr val="FF7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92110" y="826007"/>
            <a:ext cx="1000125" cy="6502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1200"/>
              </a:lnSpc>
              <a:spcBef>
                <a:spcPts val="240"/>
              </a:spcBef>
            </a:pP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HTML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stands 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1100" b="1" spc="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0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10" dirty="0">
                <a:solidFill>
                  <a:srgbClr val="FFFFFF"/>
                </a:solidFill>
                <a:latin typeface="Arial"/>
                <a:cs typeface="Arial"/>
              </a:rPr>
              <a:t>xt 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Markup 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Language."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75144" y="251070"/>
            <a:ext cx="2456815" cy="3392170"/>
            <a:chOff x="3975144" y="251070"/>
            <a:chExt cx="2456815" cy="3392170"/>
          </a:xfrm>
        </p:grpSpPr>
        <p:sp>
          <p:nvSpPr>
            <p:cNvPr id="6" name="object 6"/>
            <p:cNvSpPr/>
            <p:nvPr/>
          </p:nvSpPr>
          <p:spPr>
            <a:xfrm>
              <a:off x="3975144" y="251070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4" h="1831339">
                  <a:moveTo>
                    <a:pt x="796507" y="0"/>
                  </a:moveTo>
                  <a:lnTo>
                    <a:pt x="0" y="398252"/>
                  </a:lnTo>
                  <a:lnTo>
                    <a:pt x="0" y="1432798"/>
                  </a:lnTo>
                  <a:lnTo>
                    <a:pt x="796507" y="1831051"/>
                  </a:lnTo>
                  <a:lnTo>
                    <a:pt x="1593015" y="1432798"/>
                  </a:lnTo>
                  <a:lnTo>
                    <a:pt x="1593015" y="398252"/>
                  </a:lnTo>
                  <a:lnTo>
                    <a:pt x="796507" y="0"/>
                  </a:lnTo>
                  <a:close/>
                </a:path>
              </a:pathLst>
            </a:custGeom>
            <a:solidFill>
              <a:srgbClr val="02E0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32077" y="1805266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4" h="1831339">
                  <a:moveTo>
                    <a:pt x="796507" y="0"/>
                  </a:moveTo>
                  <a:lnTo>
                    <a:pt x="0" y="398254"/>
                  </a:lnTo>
                  <a:lnTo>
                    <a:pt x="0" y="1432800"/>
                  </a:lnTo>
                  <a:lnTo>
                    <a:pt x="796507" y="1831052"/>
                  </a:lnTo>
                  <a:lnTo>
                    <a:pt x="1593015" y="1432800"/>
                  </a:lnTo>
                  <a:lnTo>
                    <a:pt x="1593015" y="398254"/>
                  </a:lnTo>
                  <a:lnTo>
                    <a:pt x="796507" y="0"/>
                  </a:lnTo>
                  <a:close/>
                </a:path>
              </a:pathLst>
            </a:custGeom>
            <a:solidFill>
              <a:srgbClr val="770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32076" y="1805266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4" h="1831339">
                  <a:moveTo>
                    <a:pt x="796507" y="0"/>
                  </a:moveTo>
                  <a:lnTo>
                    <a:pt x="1593016" y="398254"/>
                  </a:lnTo>
                  <a:lnTo>
                    <a:pt x="1593016" y="1432799"/>
                  </a:lnTo>
                  <a:lnTo>
                    <a:pt x="796507" y="1831053"/>
                  </a:lnTo>
                  <a:lnTo>
                    <a:pt x="0" y="1432799"/>
                  </a:lnTo>
                  <a:lnTo>
                    <a:pt x="0" y="398254"/>
                  </a:lnTo>
                  <a:lnTo>
                    <a:pt x="796507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29378" y="2154935"/>
            <a:ext cx="998855" cy="1107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1200"/>
              </a:lnSpc>
              <a:spcBef>
                <a:spcPts val="240"/>
              </a:spcBef>
            </a:pP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It’s </a:t>
            </a:r>
            <a:r>
              <a:rPr sz="1100" b="1" spc="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 building block </a:t>
            </a:r>
            <a:r>
              <a:rPr sz="1100" b="1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webpages</a:t>
            </a: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8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100" b="1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defines </a:t>
            </a:r>
            <a:r>
              <a:rPr sz="1100" b="1" spc="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structure </a:t>
            </a:r>
            <a:r>
              <a:rPr sz="1100" b="1" spc="-8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1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20" dirty="0">
                <a:solidFill>
                  <a:srgbClr val="FFFFFF"/>
                </a:solidFill>
                <a:latin typeface="Arial"/>
                <a:cs typeface="Arial"/>
              </a:rPr>
              <a:t>content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89251" y="1798916"/>
            <a:ext cx="2463165" cy="3398520"/>
            <a:chOff x="5689251" y="1798916"/>
            <a:chExt cx="2463165" cy="3398520"/>
          </a:xfrm>
        </p:grpSpPr>
        <p:sp>
          <p:nvSpPr>
            <p:cNvPr id="11" name="object 11"/>
            <p:cNvSpPr/>
            <p:nvPr/>
          </p:nvSpPr>
          <p:spPr>
            <a:xfrm>
              <a:off x="6552534" y="1805266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5" h="1831339">
                  <a:moveTo>
                    <a:pt x="796507" y="0"/>
                  </a:moveTo>
                  <a:lnTo>
                    <a:pt x="0" y="398254"/>
                  </a:lnTo>
                  <a:lnTo>
                    <a:pt x="0" y="1432800"/>
                  </a:lnTo>
                  <a:lnTo>
                    <a:pt x="796507" y="1831052"/>
                  </a:lnTo>
                  <a:lnTo>
                    <a:pt x="1593015" y="1432800"/>
                  </a:lnTo>
                  <a:lnTo>
                    <a:pt x="1593015" y="398254"/>
                  </a:lnTo>
                  <a:lnTo>
                    <a:pt x="796507" y="0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2534" y="1805266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5" h="1831339">
                  <a:moveTo>
                    <a:pt x="796507" y="0"/>
                  </a:moveTo>
                  <a:lnTo>
                    <a:pt x="1593016" y="398254"/>
                  </a:lnTo>
                  <a:lnTo>
                    <a:pt x="1593016" y="1432799"/>
                  </a:lnTo>
                  <a:lnTo>
                    <a:pt x="796507" y="1831053"/>
                  </a:lnTo>
                  <a:lnTo>
                    <a:pt x="0" y="1432799"/>
                  </a:lnTo>
                  <a:lnTo>
                    <a:pt x="0" y="398254"/>
                  </a:lnTo>
                  <a:lnTo>
                    <a:pt x="796507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95601" y="3359465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5" h="1831339">
                  <a:moveTo>
                    <a:pt x="796507" y="0"/>
                  </a:moveTo>
                  <a:lnTo>
                    <a:pt x="0" y="398254"/>
                  </a:lnTo>
                  <a:lnTo>
                    <a:pt x="0" y="1432800"/>
                  </a:lnTo>
                  <a:lnTo>
                    <a:pt x="796507" y="1831052"/>
                  </a:lnTo>
                  <a:lnTo>
                    <a:pt x="1593015" y="1432800"/>
                  </a:lnTo>
                  <a:lnTo>
                    <a:pt x="1593015" y="398254"/>
                  </a:lnTo>
                  <a:lnTo>
                    <a:pt x="796507" y="0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95601" y="3359465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5" h="1831339">
                  <a:moveTo>
                    <a:pt x="796507" y="0"/>
                  </a:moveTo>
                  <a:lnTo>
                    <a:pt x="1593016" y="398254"/>
                  </a:lnTo>
                  <a:lnTo>
                    <a:pt x="1593016" y="1432799"/>
                  </a:lnTo>
                  <a:lnTo>
                    <a:pt x="796507" y="1831053"/>
                  </a:lnTo>
                  <a:lnTo>
                    <a:pt x="0" y="1432799"/>
                  </a:lnTo>
                  <a:lnTo>
                    <a:pt x="0" y="398254"/>
                  </a:lnTo>
                  <a:lnTo>
                    <a:pt x="796507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90967" y="3756660"/>
            <a:ext cx="1002665" cy="10223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-635" algn="ctr">
              <a:lnSpc>
                <a:spcPct val="89700"/>
              </a:lnSpc>
              <a:spcBef>
                <a:spcPts val="195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HTML 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uses 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special 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tags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(code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enclosed </a:t>
            </a:r>
            <a:r>
              <a:rPr sz="80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angled brackets 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like &lt;tag&gt;) </a:t>
            </a:r>
            <a:r>
              <a:rPr sz="800" b="1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define </a:t>
            </a:r>
            <a:r>
              <a:rPr sz="80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elements 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on a 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webpage, 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80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headings, 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im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800" b="1" spc="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s,  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lin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ks,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68794" y="3353115"/>
            <a:ext cx="2463165" cy="3398520"/>
            <a:chOff x="3968794" y="3353115"/>
            <a:chExt cx="2463165" cy="3398520"/>
          </a:xfrm>
        </p:grpSpPr>
        <p:sp>
          <p:nvSpPr>
            <p:cNvPr id="17" name="object 17"/>
            <p:cNvSpPr/>
            <p:nvPr/>
          </p:nvSpPr>
          <p:spPr>
            <a:xfrm>
              <a:off x="3975144" y="3359465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4" h="1831339">
                  <a:moveTo>
                    <a:pt x="796507" y="0"/>
                  </a:moveTo>
                  <a:lnTo>
                    <a:pt x="0" y="398254"/>
                  </a:lnTo>
                  <a:lnTo>
                    <a:pt x="0" y="1432800"/>
                  </a:lnTo>
                  <a:lnTo>
                    <a:pt x="796507" y="1831052"/>
                  </a:lnTo>
                  <a:lnTo>
                    <a:pt x="1593015" y="1432800"/>
                  </a:lnTo>
                  <a:lnTo>
                    <a:pt x="1593015" y="398254"/>
                  </a:lnTo>
                  <a:lnTo>
                    <a:pt x="796507" y="0"/>
                  </a:lnTo>
                  <a:close/>
                </a:path>
              </a:pathLst>
            </a:custGeom>
            <a:solidFill>
              <a:srgbClr val="FF7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75144" y="3359465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4" h="1831339">
                  <a:moveTo>
                    <a:pt x="796507" y="0"/>
                  </a:moveTo>
                  <a:lnTo>
                    <a:pt x="1593016" y="398254"/>
                  </a:lnTo>
                  <a:lnTo>
                    <a:pt x="1593016" y="1432799"/>
                  </a:lnTo>
                  <a:lnTo>
                    <a:pt x="796507" y="1831053"/>
                  </a:lnTo>
                  <a:lnTo>
                    <a:pt x="0" y="1432799"/>
                  </a:lnTo>
                  <a:lnTo>
                    <a:pt x="0" y="398254"/>
                  </a:lnTo>
                  <a:lnTo>
                    <a:pt x="796507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32077" y="4913663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4" h="1831340">
                  <a:moveTo>
                    <a:pt x="796507" y="0"/>
                  </a:moveTo>
                  <a:lnTo>
                    <a:pt x="0" y="398254"/>
                  </a:lnTo>
                  <a:lnTo>
                    <a:pt x="0" y="1432799"/>
                  </a:lnTo>
                  <a:lnTo>
                    <a:pt x="796507" y="1831053"/>
                  </a:lnTo>
                  <a:lnTo>
                    <a:pt x="1593015" y="1432799"/>
                  </a:lnTo>
                  <a:lnTo>
                    <a:pt x="1593015" y="398254"/>
                  </a:lnTo>
                  <a:lnTo>
                    <a:pt x="796507" y="0"/>
                  </a:lnTo>
                  <a:close/>
                </a:path>
              </a:pathLst>
            </a:custGeom>
            <a:solidFill>
              <a:srgbClr val="02E0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32076" y="4913663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4" h="1831340">
                  <a:moveTo>
                    <a:pt x="796507" y="0"/>
                  </a:moveTo>
                  <a:lnTo>
                    <a:pt x="1593016" y="398254"/>
                  </a:lnTo>
                  <a:lnTo>
                    <a:pt x="1593016" y="1432799"/>
                  </a:lnTo>
                  <a:lnTo>
                    <a:pt x="796507" y="1831053"/>
                  </a:lnTo>
                  <a:lnTo>
                    <a:pt x="0" y="1432799"/>
                  </a:lnTo>
                  <a:lnTo>
                    <a:pt x="0" y="398254"/>
                  </a:lnTo>
                  <a:lnTo>
                    <a:pt x="796507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115059" y="5243067"/>
            <a:ext cx="1027430" cy="114109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ctr">
              <a:lnSpc>
                <a:spcPct val="90300"/>
              </a:lnSpc>
              <a:spcBef>
                <a:spcPts val="215"/>
              </a:spcBef>
            </a:pPr>
            <a:r>
              <a:rPr sz="1000" b="1" spc="1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browsers 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15" dirty="0">
                <a:solidFill>
                  <a:srgbClr val="FFFFFF"/>
                </a:solidFill>
                <a:latin typeface="Arial"/>
                <a:cs typeface="Arial"/>
              </a:rPr>
              <a:t>interpret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HTML 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display  </a:t>
            </a:r>
            <a:r>
              <a:rPr sz="1000" b="1" spc="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b="1" spc="10" dirty="0">
                <a:solidFill>
                  <a:srgbClr val="FFFFFF"/>
                </a:solidFill>
                <a:latin typeface="Arial"/>
                <a:cs typeface="Arial"/>
              </a:rPr>
              <a:t>webpage </a:t>
            </a:r>
            <a:r>
              <a:rPr sz="10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according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instructions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provided by </a:t>
            </a:r>
            <a:r>
              <a:rPr sz="1000" b="1" spc="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tags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546184" y="4907312"/>
            <a:ext cx="1605915" cy="1844039"/>
            <a:chOff x="6546184" y="4907312"/>
            <a:chExt cx="1605915" cy="1844039"/>
          </a:xfrm>
        </p:grpSpPr>
        <p:sp>
          <p:nvSpPr>
            <p:cNvPr id="23" name="object 23"/>
            <p:cNvSpPr/>
            <p:nvPr/>
          </p:nvSpPr>
          <p:spPr>
            <a:xfrm>
              <a:off x="6552534" y="4913662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5" h="1831340">
                  <a:moveTo>
                    <a:pt x="796507" y="0"/>
                  </a:moveTo>
                  <a:lnTo>
                    <a:pt x="0" y="398254"/>
                  </a:lnTo>
                  <a:lnTo>
                    <a:pt x="0" y="1432799"/>
                  </a:lnTo>
                  <a:lnTo>
                    <a:pt x="796507" y="1831053"/>
                  </a:lnTo>
                  <a:lnTo>
                    <a:pt x="1593015" y="1432799"/>
                  </a:lnTo>
                  <a:lnTo>
                    <a:pt x="1593015" y="398254"/>
                  </a:lnTo>
                  <a:lnTo>
                    <a:pt x="796507" y="0"/>
                  </a:lnTo>
                  <a:close/>
                </a:path>
              </a:pathLst>
            </a:custGeom>
            <a:solidFill>
              <a:srgbClr val="770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52534" y="4913662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5" h="1831340">
                  <a:moveTo>
                    <a:pt x="796507" y="0"/>
                  </a:moveTo>
                  <a:lnTo>
                    <a:pt x="1593016" y="398254"/>
                  </a:lnTo>
                  <a:lnTo>
                    <a:pt x="1593016" y="1432799"/>
                  </a:lnTo>
                  <a:lnTo>
                    <a:pt x="796507" y="1831053"/>
                  </a:lnTo>
                  <a:lnTo>
                    <a:pt x="0" y="1432799"/>
                  </a:lnTo>
                  <a:lnTo>
                    <a:pt x="0" y="398254"/>
                  </a:lnTo>
                  <a:lnTo>
                    <a:pt x="796507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337922D9-91FA-CFA2-95DD-CFB54D86D0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0199" y="547115"/>
            <a:ext cx="10058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130F24"/>
                </a:solidFill>
                <a:latin typeface="Arial"/>
                <a:cs typeface="Arial"/>
              </a:rPr>
              <a:t>DO</a:t>
            </a:r>
            <a:r>
              <a:rPr sz="3200" b="1" spc="250" dirty="0">
                <a:solidFill>
                  <a:srgbClr val="130F24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9391" y="1222099"/>
            <a:ext cx="1541780" cy="1772285"/>
          </a:xfrm>
          <a:custGeom>
            <a:avLst/>
            <a:gdLst/>
            <a:ahLst/>
            <a:cxnLst/>
            <a:rect l="l" t="t" r="r" b="b"/>
            <a:pathLst>
              <a:path w="1541779" h="1772285">
                <a:moveTo>
                  <a:pt x="770804" y="0"/>
                </a:moveTo>
                <a:lnTo>
                  <a:pt x="0" y="385403"/>
                </a:lnTo>
                <a:lnTo>
                  <a:pt x="0" y="1386563"/>
                </a:lnTo>
                <a:lnTo>
                  <a:pt x="770804" y="1771966"/>
                </a:lnTo>
                <a:lnTo>
                  <a:pt x="1541611" y="1386563"/>
                </a:lnTo>
                <a:lnTo>
                  <a:pt x="1541611" y="385403"/>
                </a:lnTo>
                <a:lnTo>
                  <a:pt x="770804" y="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09473" y="1657603"/>
            <a:ext cx="901065" cy="8699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065" marR="5080" algn="ctr">
              <a:lnSpc>
                <a:spcPct val="90400"/>
              </a:lnSpc>
              <a:spcBef>
                <a:spcPts val="235"/>
              </a:spcBef>
            </a:pPr>
            <a:r>
              <a:rPr sz="1200" spc="-25" dirty="0">
                <a:solidFill>
                  <a:srgbClr val="FFFFFF"/>
                </a:solidFill>
              </a:rPr>
              <a:t>DO</a:t>
            </a:r>
            <a:r>
              <a:rPr sz="1200" spc="65" dirty="0">
                <a:solidFill>
                  <a:srgbClr val="FFFFFF"/>
                </a:solidFill>
              </a:rPr>
              <a:t>M</a:t>
            </a:r>
            <a:r>
              <a:rPr sz="1200" spc="-30" dirty="0">
                <a:solidFill>
                  <a:srgbClr val="FFFFFF"/>
                </a:solidFill>
              </a:rPr>
              <a:t> </a:t>
            </a:r>
            <a:r>
              <a:rPr sz="1200" dirty="0">
                <a:solidFill>
                  <a:srgbClr val="FFFFFF"/>
                </a:solidFill>
              </a:rPr>
              <a:t>s</a:t>
            </a:r>
            <a:r>
              <a:rPr sz="1200" spc="-25" dirty="0">
                <a:solidFill>
                  <a:srgbClr val="FFFFFF"/>
                </a:solidFill>
              </a:rPr>
              <a:t>t</a:t>
            </a:r>
            <a:r>
              <a:rPr sz="1200" spc="-10" dirty="0">
                <a:solidFill>
                  <a:srgbClr val="FFFFFF"/>
                </a:solidFill>
              </a:rPr>
              <a:t>a</a:t>
            </a:r>
            <a:r>
              <a:rPr sz="1200" spc="-15" dirty="0">
                <a:solidFill>
                  <a:srgbClr val="FFFFFF"/>
                </a:solidFill>
              </a:rPr>
              <a:t>n</a:t>
            </a:r>
            <a:r>
              <a:rPr sz="1200" dirty="0">
                <a:solidFill>
                  <a:srgbClr val="FFFFFF"/>
                </a:solidFill>
              </a:rPr>
              <a:t>d</a:t>
            </a:r>
            <a:r>
              <a:rPr sz="1200" spc="-60" dirty="0">
                <a:solidFill>
                  <a:srgbClr val="FFFFFF"/>
                </a:solidFill>
              </a:rPr>
              <a:t>s  </a:t>
            </a:r>
            <a:r>
              <a:rPr sz="1200" spc="-5" dirty="0">
                <a:solidFill>
                  <a:srgbClr val="FFFFFF"/>
                </a:solidFill>
              </a:rPr>
              <a:t>for </a:t>
            </a:r>
            <a:r>
              <a:rPr sz="1200" dirty="0">
                <a:solidFill>
                  <a:srgbClr val="FFFFFF"/>
                </a:solidFill>
              </a:rPr>
              <a:t> </a:t>
            </a:r>
            <a:r>
              <a:rPr sz="1200" spc="-5" dirty="0">
                <a:solidFill>
                  <a:srgbClr val="FFFFFF"/>
                </a:solidFill>
              </a:rPr>
              <a:t>"Document </a:t>
            </a:r>
            <a:r>
              <a:rPr sz="1200" dirty="0">
                <a:solidFill>
                  <a:srgbClr val="FFFFFF"/>
                </a:solidFill>
              </a:rPr>
              <a:t> </a:t>
            </a:r>
            <a:r>
              <a:rPr sz="1200" spc="15" dirty="0">
                <a:solidFill>
                  <a:srgbClr val="FFFFFF"/>
                </a:solidFill>
              </a:rPr>
              <a:t>Object </a:t>
            </a:r>
            <a:r>
              <a:rPr sz="1200" spc="20" dirty="0">
                <a:solidFill>
                  <a:srgbClr val="FFFFFF"/>
                </a:solidFill>
              </a:rPr>
              <a:t> </a:t>
            </a:r>
            <a:r>
              <a:rPr sz="1200" dirty="0">
                <a:solidFill>
                  <a:srgbClr val="FFFFFF"/>
                </a:solidFill>
              </a:rPr>
              <a:t>Model"</a:t>
            </a:r>
            <a:endParaRPr sz="1200"/>
          </a:p>
        </p:txBody>
      </p:sp>
      <p:grpSp>
        <p:nvGrpSpPr>
          <p:cNvPr id="6" name="object 6"/>
          <p:cNvGrpSpPr/>
          <p:nvPr/>
        </p:nvGrpSpPr>
        <p:grpSpPr>
          <a:xfrm>
            <a:off x="4733457" y="2604278"/>
            <a:ext cx="1554480" cy="1784985"/>
            <a:chOff x="4733457" y="2604278"/>
            <a:chExt cx="1554480" cy="1784985"/>
          </a:xfrm>
        </p:grpSpPr>
        <p:sp>
          <p:nvSpPr>
            <p:cNvPr id="7" name="object 7"/>
            <p:cNvSpPr/>
            <p:nvPr/>
          </p:nvSpPr>
          <p:spPr>
            <a:xfrm>
              <a:off x="4739807" y="2610628"/>
              <a:ext cx="1541780" cy="1772285"/>
            </a:xfrm>
            <a:custGeom>
              <a:avLst/>
              <a:gdLst/>
              <a:ahLst/>
              <a:cxnLst/>
              <a:rect l="l" t="t" r="r" b="b"/>
              <a:pathLst>
                <a:path w="1541779" h="1772285">
                  <a:moveTo>
                    <a:pt x="770804" y="0"/>
                  </a:moveTo>
                  <a:lnTo>
                    <a:pt x="0" y="385403"/>
                  </a:lnTo>
                  <a:lnTo>
                    <a:pt x="0" y="1386563"/>
                  </a:lnTo>
                  <a:lnTo>
                    <a:pt x="770804" y="1771966"/>
                  </a:lnTo>
                  <a:lnTo>
                    <a:pt x="1541611" y="1386563"/>
                  </a:lnTo>
                  <a:lnTo>
                    <a:pt x="1541611" y="385403"/>
                  </a:lnTo>
                  <a:lnTo>
                    <a:pt x="770804" y="0"/>
                  </a:lnTo>
                  <a:close/>
                </a:path>
              </a:pathLst>
            </a:custGeom>
            <a:solidFill>
              <a:srgbClr val="00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39807" y="2610628"/>
              <a:ext cx="1541780" cy="1772285"/>
            </a:xfrm>
            <a:custGeom>
              <a:avLst/>
              <a:gdLst/>
              <a:ahLst/>
              <a:cxnLst/>
              <a:rect l="l" t="t" r="r" b="b"/>
              <a:pathLst>
                <a:path w="1541779" h="1772285">
                  <a:moveTo>
                    <a:pt x="770805" y="0"/>
                  </a:moveTo>
                  <a:lnTo>
                    <a:pt x="1541611" y="385403"/>
                  </a:lnTo>
                  <a:lnTo>
                    <a:pt x="1541611" y="1386563"/>
                  </a:lnTo>
                  <a:lnTo>
                    <a:pt x="770805" y="1771967"/>
                  </a:lnTo>
                  <a:lnTo>
                    <a:pt x="0" y="1386563"/>
                  </a:lnTo>
                  <a:lnTo>
                    <a:pt x="0" y="385403"/>
                  </a:lnTo>
                  <a:lnTo>
                    <a:pt x="770805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32776" y="2744215"/>
            <a:ext cx="956944" cy="53149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065" marR="5080" indent="-1905" algn="ctr">
              <a:lnSpc>
                <a:spcPct val="89600"/>
              </a:lnSpc>
              <a:spcBef>
                <a:spcPts val="210"/>
              </a:spcBef>
            </a:pPr>
            <a:r>
              <a:rPr sz="900" b="1" spc="-10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’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s a  </a:t>
            </a:r>
            <a:r>
              <a:rPr sz="900" b="1" spc="-45" dirty="0">
                <a:solidFill>
                  <a:srgbClr val="FFFFFF"/>
                </a:solidFill>
                <a:latin typeface="Tahoma"/>
                <a:cs typeface="Tahoma"/>
              </a:rPr>
              <a:t>programming 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 i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45" dirty="0">
                <a:solidFill>
                  <a:srgbClr val="FFFFFF"/>
                </a:solidFill>
                <a:latin typeface="Tahoma"/>
                <a:cs typeface="Tahoma"/>
              </a:rPr>
              <a:t>rf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900" b="1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900" b="1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 f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900" b="1" spc="-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9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9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10" dirty="0">
                <a:solidFill>
                  <a:srgbClr val="FFFFFF"/>
                </a:solidFill>
                <a:latin typeface="Tahoma"/>
                <a:cs typeface="Tahoma"/>
              </a:rPr>
              <a:t>b  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documents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5788" y="3454400"/>
            <a:ext cx="1010285" cy="53149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algn="ctr">
              <a:lnSpc>
                <a:spcPct val="88900"/>
              </a:lnSpc>
              <a:spcBef>
                <a:spcPts val="219"/>
              </a:spcBef>
            </a:pP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900" b="1" spc="-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9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pr</a:t>
            </a:r>
            <a:r>
              <a:rPr sz="9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9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900" b="1" spc="-5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900" b="1" spc="-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900" b="1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re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00" b="1" spc="-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900" b="1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900" b="1" spc="-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 X</a:t>
            </a:r>
            <a:r>
              <a:rPr sz="900" b="1" spc="-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900" b="1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900">
              <a:latin typeface="Tahoma"/>
              <a:cs typeface="Tahoma"/>
            </a:endParaRPr>
          </a:p>
          <a:p>
            <a:pPr algn="ctr">
              <a:lnSpc>
                <a:spcPts val="985"/>
              </a:lnSpc>
            </a:pP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900" b="1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900" b="1" spc="-8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9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4739" y="3951223"/>
            <a:ext cx="532765" cy="2755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24130">
              <a:lnSpc>
                <a:spcPts val="890"/>
              </a:lnSpc>
              <a:spcBef>
                <a:spcPts val="285"/>
              </a:spcBef>
            </a:pP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tree-like </a:t>
            </a:r>
            <a:r>
              <a:rPr sz="900" b="1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900" b="1" spc="-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900" b="1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re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61028" y="2610628"/>
            <a:ext cx="1541780" cy="1772285"/>
          </a:xfrm>
          <a:custGeom>
            <a:avLst/>
            <a:gdLst/>
            <a:ahLst/>
            <a:cxnLst/>
            <a:rect l="l" t="t" r="r" b="b"/>
            <a:pathLst>
              <a:path w="1541779" h="1772285">
                <a:moveTo>
                  <a:pt x="770804" y="0"/>
                </a:moveTo>
                <a:lnTo>
                  <a:pt x="0" y="385403"/>
                </a:lnTo>
                <a:lnTo>
                  <a:pt x="0" y="1386563"/>
                </a:lnTo>
                <a:lnTo>
                  <a:pt x="770804" y="1771966"/>
                </a:lnTo>
                <a:lnTo>
                  <a:pt x="1541611" y="1386563"/>
                </a:lnTo>
                <a:lnTo>
                  <a:pt x="1541611" y="385403"/>
                </a:lnTo>
                <a:lnTo>
                  <a:pt x="770804" y="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88159" y="2954528"/>
            <a:ext cx="8877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900" b="1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9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8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9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41296" y="3067303"/>
            <a:ext cx="981710" cy="7086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065" marR="5080" algn="ctr">
              <a:lnSpc>
                <a:spcPts val="1010"/>
              </a:lnSpc>
              <a:spcBef>
                <a:spcPts val="190"/>
              </a:spcBef>
            </a:pP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70" dirty="0">
                <a:solidFill>
                  <a:srgbClr val="FFFFFF"/>
                </a:solidFill>
                <a:latin typeface="Tahoma"/>
                <a:cs typeface="Tahoma"/>
              </a:rPr>
              <a:t>"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900" b="1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65" dirty="0">
                <a:solidFill>
                  <a:srgbClr val="FFFFFF"/>
                </a:solidFill>
                <a:latin typeface="Tahoma"/>
                <a:cs typeface="Tahoma"/>
              </a:rPr>
              <a:t>"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900" b="1" spc="-5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DOM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tree</a:t>
            </a:r>
            <a:endParaRPr sz="900">
              <a:latin typeface="Tahoma"/>
              <a:cs typeface="Tahoma"/>
            </a:endParaRPr>
          </a:p>
          <a:p>
            <a:pPr marL="26670" marR="19685" algn="ctr">
              <a:lnSpc>
                <a:spcPct val="87800"/>
              </a:lnSpc>
              <a:spcBef>
                <a:spcPts val="420"/>
              </a:spcBef>
            </a:pP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9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re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8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s 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sz="900" b="1" spc="-15" dirty="0">
                <a:solidFill>
                  <a:srgbClr val="FFFFFF"/>
                </a:solidFill>
                <a:latin typeface="Tahoma"/>
                <a:cs typeface="Tahoma"/>
              </a:rPr>
              <a:t>HTML </a:t>
            </a:r>
            <a:r>
              <a:rPr sz="900" b="1" spc="-10" dirty="0">
                <a:solidFill>
                  <a:srgbClr val="FFFFFF"/>
                </a:solidFill>
                <a:latin typeface="Tahoma"/>
                <a:cs typeface="Tahoma"/>
              </a:rPr>
              <a:t>such 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headings,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00046" y="3740911"/>
            <a:ext cx="663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paragraphs,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95283" y="3853688"/>
            <a:ext cx="6724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900" b="1" spc="-9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9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900" b="1" spc="-7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00" b="1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900" b="1" spc="-7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32732" y="4065301"/>
            <a:ext cx="1722755" cy="1784985"/>
            <a:chOff x="7132732" y="4065301"/>
            <a:chExt cx="1722755" cy="1784985"/>
          </a:xfrm>
        </p:grpSpPr>
        <p:sp>
          <p:nvSpPr>
            <p:cNvPr id="18" name="object 18"/>
            <p:cNvSpPr/>
            <p:nvPr/>
          </p:nvSpPr>
          <p:spPr>
            <a:xfrm>
              <a:off x="7139082" y="4071651"/>
              <a:ext cx="1710055" cy="1772285"/>
            </a:xfrm>
            <a:custGeom>
              <a:avLst/>
              <a:gdLst/>
              <a:ahLst/>
              <a:cxnLst/>
              <a:rect l="l" t="t" r="r" b="b"/>
              <a:pathLst>
                <a:path w="1710054" h="1772285">
                  <a:moveTo>
                    <a:pt x="854892" y="0"/>
                  </a:moveTo>
                  <a:lnTo>
                    <a:pt x="0" y="385404"/>
                  </a:lnTo>
                  <a:lnTo>
                    <a:pt x="0" y="1386563"/>
                  </a:lnTo>
                  <a:lnTo>
                    <a:pt x="854892" y="1771967"/>
                  </a:lnTo>
                  <a:lnTo>
                    <a:pt x="1709788" y="1386563"/>
                  </a:lnTo>
                  <a:lnTo>
                    <a:pt x="1709788" y="385404"/>
                  </a:lnTo>
                  <a:lnTo>
                    <a:pt x="854892" y="0"/>
                  </a:lnTo>
                  <a:close/>
                </a:path>
              </a:pathLst>
            </a:custGeom>
            <a:solidFill>
              <a:srgbClr val="00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39082" y="4071651"/>
              <a:ext cx="1710055" cy="1772285"/>
            </a:xfrm>
            <a:custGeom>
              <a:avLst/>
              <a:gdLst/>
              <a:ahLst/>
              <a:cxnLst/>
              <a:rect l="l" t="t" r="r" b="b"/>
              <a:pathLst>
                <a:path w="1710054" h="1772285">
                  <a:moveTo>
                    <a:pt x="854893" y="0"/>
                  </a:moveTo>
                  <a:lnTo>
                    <a:pt x="1709788" y="385403"/>
                  </a:lnTo>
                  <a:lnTo>
                    <a:pt x="1709788" y="1386564"/>
                  </a:lnTo>
                  <a:lnTo>
                    <a:pt x="854893" y="1771967"/>
                  </a:lnTo>
                  <a:lnTo>
                    <a:pt x="0" y="1386564"/>
                  </a:lnTo>
                  <a:lnTo>
                    <a:pt x="0" y="385403"/>
                  </a:lnTo>
                  <a:lnTo>
                    <a:pt x="854893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406602" y="4252976"/>
            <a:ext cx="1174750" cy="13944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94310" marR="186055" algn="ctr">
              <a:lnSpc>
                <a:spcPct val="87800"/>
              </a:lnSpc>
              <a:spcBef>
                <a:spcPts val="229"/>
              </a:spcBef>
            </a:pP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900" b="1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900" b="1" spc="-5" dirty="0">
                <a:solidFill>
                  <a:srgbClr val="FFFFFF"/>
                </a:solidFill>
                <a:latin typeface="Tahoma"/>
                <a:cs typeface="Tahoma"/>
              </a:rPr>
              <a:t>M  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manipulation 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hni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9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s 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endParaRPr sz="900">
              <a:latin typeface="Tahoma"/>
              <a:cs typeface="Tahoma"/>
            </a:endParaRPr>
          </a:p>
          <a:p>
            <a:pPr marL="12700" marR="5080" indent="-635" algn="ctr">
              <a:lnSpc>
                <a:spcPct val="89800"/>
              </a:lnSpc>
              <a:spcBef>
                <a:spcPts val="40"/>
              </a:spcBef>
            </a:pP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900" b="1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900" b="1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9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75" dirty="0">
                <a:solidFill>
                  <a:srgbClr val="FFFFFF"/>
                </a:solidFill>
                <a:latin typeface="Tahoma"/>
                <a:cs typeface="Tahoma"/>
              </a:rPr>
              <a:t>&amp;  </a:t>
            </a:r>
            <a:r>
              <a:rPr sz="900" b="1" spc="-55" dirty="0">
                <a:solidFill>
                  <a:srgbClr val="FFFFFF"/>
                </a:solidFill>
                <a:latin typeface="Tahoma"/>
                <a:cs typeface="Tahoma"/>
              </a:rPr>
              <a:t>mo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900" b="1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75" dirty="0">
                <a:solidFill>
                  <a:srgbClr val="FFFFFF"/>
                </a:solidFill>
                <a:latin typeface="Tahoma"/>
                <a:cs typeface="Tahoma"/>
              </a:rPr>
              <a:t>&amp;  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structure 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900" b="1" spc="-4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webpage 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900" b="1" spc="-8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900" b="1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900" b="1" spc="-15" dirty="0">
                <a:solidFill>
                  <a:srgbClr val="FFFFFF"/>
                </a:solidFill>
                <a:latin typeface="Tahoma"/>
                <a:cs typeface="Tahoma"/>
              </a:rPr>
              <a:t>g  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JavaScript, 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900" b="1" spc="-8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900" b="1" spc="-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900" b="1" spc="4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ahoma"/>
                <a:cs typeface="Tahoma"/>
              </a:rPr>
              <a:t>upd</a:t>
            </a:r>
            <a:r>
              <a:rPr sz="900" b="1" spc="-2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9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00" b="1" spc="-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75" dirty="0">
                <a:solidFill>
                  <a:srgbClr val="FFFFFF"/>
                </a:solidFill>
                <a:latin typeface="Tahoma"/>
                <a:cs typeface="Tahoma"/>
              </a:rPr>
              <a:t>&amp;  </a:t>
            </a: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interactivity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1EA5717-3EC0-68AE-D4BF-B05D432DA0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1178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5" dirty="0">
                <a:solidFill>
                  <a:srgbClr val="130F24"/>
                </a:solidFill>
              </a:rPr>
              <a:t>C</a:t>
            </a:r>
            <a:r>
              <a:rPr sz="3200" spc="-70" dirty="0">
                <a:solidFill>
                  <a:srgbClr val="130F24"/>
                </a:solidFill>
              </a:rPr>
              <a:t>R</a:t>
            </a:r>
            <a:r>
              <a:rPr sz="3200" spc="-25" dirty="0">
                <a:solidFill>
                  <a:srgbClr val="130F24"/>
                </a:solidFill>
              </a:rPr>
              <a:t>UD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3496734" y="2143804"/>
            <a:ext cx="2595880" cy="2983865"/>
          </a:xfrm>
          <a:custGeom>
            <a:avLst/>
            <a:gdLst/>
            <a:ahLst/>
            <a:cxnLst/>
            <a:rect l="l" t="t" r="r" b="b"/>
            <a:pathLst>
              <a:path w="2595879" h="2983865">
                <a:moveTo>
                  <a:pt x="1297877" y="0"/>
                </a:moveTo>
                <a:lnTo>
                  <a:pt x="0" y="648939"/>
                </a:lnTo>
                <a:lnTo>
                  <a:pt x="0" y="2334690"/>
                </a:lnTo>
                <a:lnTo>
                  <a:pt x="1297877" y="2983628"/>
                </a:lnTo>
                <a:lnTo>
                  <a:pt x="2595755" y="2334690"/>
                </a:lnTo>
                <a:lnTo>
                  <a:pt x="2595755" y="648939"/>
                </a:lnTo>
                <a:lnTo>
                  <a:pt x="1297877" y="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91749" y="2512059"/>
            <a:ext cx="1605915" cy="93091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 algn="ctr">
              <a:lnSpc>
                <a:spcPct val="90400"/>
              </a:lnSpc>
              <a:spcBef>
                <a:spcPts val="284"/>
              </a:spcBef>
            </a:pP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CRUD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stands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600" b="1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Create, 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Read,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Update,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Delete.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6931" y="3783076"/>
            <a:ext cx="1495425" cy="9277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635" algn="ctr">
              <a:lnSpc>
                <a:spcPct val="90000"/>
              </a:lnSpc>
              <a:spcBef>
                <a:spcPts val="290"/>
              </a:spcBef>
            </a:pP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It’s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b="1" spc="5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b="1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four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primary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operations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16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8090" y="2778759"/>
            <a:ext cx="3192145" cy="1686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98755">
              <a:lnSpc>
                <a:spcPts val="1420"/>
              </a:lnSpc>
              <a:spcBef>
                <a:spcPts val="260"/>
              </a:spcBef>
            </a:pPr>
            <a:r>
              <a:rPr sz="1300" b="1" spc="-5" dirty="0">
                <a:solidFill>
                  <a:srgbClr val="770EF7"/>
                </a:solidFill>
                <a:latin typeface="Arial"/>
                <a:cs typeface="Arial"/>
              </a:rPr>
              <a:t>Create:</a:t>
            </a:r>
            <a:r>
              <a:rPr sz="1300" b="1" spc="-30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300" b="1" spc="-25" dirty="0">
                <a:solidFill>
                  <a:srgbClr val="130F24"/>
                </a:solidFill>
                <a:latin typeface="Arial"/>
                <a:cs typeface="Arial"/>
              </a:rPr>
              <a:t>Adding</a:t>
            </a:r>
            <a:r>
              <a:rPr sz="1300" b="1" spc="-2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130F24"/>
                </a:solidFill>
                <a:latin typeface="Arial"/>
                <a:cs typeface="Arial"/>
              </a:rPr>
              <a:t>new</a:t>
            </a:r>
            <a:r>
              <a:rPr sz="1300" b="1" spc="-2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130F24"/>
                </a:solidFill>
                <a:latin typeface="Arial"/>
                <a:cs typeface="Arial"/>
              </a:rPr>
              <a:t>data</a:t>
            </a:r>
            <a:r>
              <a:rPr sz="1300" b="1" spc="-3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130F24"/>
                </a:solidFill>
                <a:latin typeface="Arial"/>
                <a:cs typeface="Arial"/>
              </a:rPr>
              <a:t>or</a:t>
            </a:r>
            <a:r>
              <a:rPr sz="1300" b="1" spc="-2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130F24"/>
                </a:solidFill>
                <a:latin typeface="Arial"/>
                <a:cs typeface="Arial"/>
              </a:rPr>
              <a:t>records</a:t>
            </a:r>
            <a:r>
              <a:rPr sz="1300" b="1" spc="-3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130F24"/>
                </a:solidFill>
                <a:latin typeface="Arial"/>
                <a:cs typeface="Arial"/>
              </a:rPr>
              <a:t>to </a:t>
            </a:r>
            <a:r>
              <a:rPr sz="1300" b="1" spc="-35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300" b="1" spc="35" dirty="0">
                <a:solidFill>
                  <a:srgbClr val="130F24"/>
                </a:solidFill>
                <a:latin typeface="Arial"/>
                <a:cs typeface="Arial"/>
              </a:rPr>
              <a:t>the</a:t>
            </a:r>
            <a:r>
              <a:rPr sz="1300" b="1" spc="-3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130F24"/>
                </a:solidFill>
                <a:latin typeface="Arial"/>
                <a:cs typeface="Arial"/>
              </a:rPr>
              <a:t>system/database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ts val="1490"/>
              </a:lnSpc>
              <a:spcBef>
                <a:spcPts val="420"/>
              </a:spcBef>
            </a:pPr>
            <a:r>
              <a:rPr sz="1300" b="1" spc="-45" dirty="0">
                <a:solidFill>
                  <a:srgbClr val="770EF7"/>
                </a:solidFill>
                <a:latin typeface="Arial"/>
                <a:cs typeface="Arial"/>
              </a:rPr>
              <a:t>Read: </a:t>
            </a:r>
            <a:r>
              <a:rPr sz="1300" b="1" spc="-10" dirty="0">
                <a:solidFill>
                  <a:srgbClr val="130F24"/>
                </a:solidFill>
                <a:latin typeface="Arial"/>
                <a:cs typeface="Arial"/>
              </a:rPr>
              <a:t>Retrieving </a:t>
            </a:r>
            <a:r>
              <a:rPr sz="1300" b="1" spc="-15" dirty="0">
                <a:solidFill>
                  <a:srgbClr val="130F24"/>
                </a:solidFill>
                <a:latin typeface="Arial"/>
                <a:cs typeface="Arial"/>
              </a:rPr>
              <a:t>or </a:t>
            </a:r>
            <a:r>
              <a:rPr sz="1300" b="1" spc="-5" dirty="0">
                <a:solidFill>
                  <a:srgbClr val="130F24"/>
                </a:solidFill>
                <a:latin typeface="Arial"/>
                <a:cs typeface="Arial"/>
              </a:rPr>
              <a:t>reading </a:t>
            </a:r>
            <a:r>
              <a:rPr sz="1300" b="1" spc="-15" dirty="0">
                <a:solidFill>
                  <a:srgbClr val="130F24"/>
                </a:solidFill>
                <a:latin typeface="Arial"/>
                <a:cs typeface="Arial"/>
              </a:rPr>
              <a:t>existing </a:t>
            </a:r>
            <a:r>
              <a:rPr sz="1300" b="1" spc="5" dirty="0">
                <a:solidFill>
                  <a:srgbClr val="130F24"/>
                </a:solidFill>
                <a:latin typeface="Arial"/>
                <a:cs typeface="Arial"/>
              </a:rPr>
              <a:t>data </a:t>
            </a:r>
            <a:r>
              <a:rPr sz="1300" b="1" spc="-35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130F24"/>
                </a:solidFill>
                <a:latin typeface="Arial"/>
                <a:cs typeface="Arial"/>
              </a:rPr>
              <a:t>from</a:t>
            </a:r>
            <a:r>
              <a:rPr sz="1300" b="1" spc="-3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300" b="1" spc="35" dirty="0">
                <a:solidFill>
                  <a:srgbClr val="130F24"/>
                </a:solidFill>
                <a:latin typeface="Arial"/>
                <a:cs typeface="Arial"/>
              </a:rPr>
              <a:t>the</a:t>
            </a:r>
            <a:r>
              <a:rPr sz="1300" b="1" spc="-3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130F24"/>
                </a:solidFill>
                <a:latin typeface="Arial"/>
                <a:cs typeface="Arial"/>
              </a:rPr>
              <a:t>system/database</a:t>
            </a:r>
            <a:endParaRPr sz="1300">
              <a:latin typeface="Arial"/>
              <a:cs typeface="Arial"/>
            </a:endParaRPr>
          </a:p>
          <a:p>
            <a:pPr marL="12700" marR="283210">
              <a:lnSpc>
                <a:spcPts val="1390"/>
              </a:lnSpc>
              <a:spcBef>
                <a:spcPts val="505"/>
              </a:spcBef>
            </a:pPr>
            <a:r>
              <a:rPr sz="1300" b="1" spc="-15" dirty="0">
                <a:solidFill>
                  <a:srgbClr val="770EF7"/>
                </a:solidFill>
                <a:latin typeface="Arial"/>
                <a:cs typeface="Arial"/>
              </a:rPr>
              <a:t>Update: </a:t>
            </a:r>
            <a:r>
              <a:rPr sz="1300" b="1" spc="-5" dirty="0">
                <a:solidFill>
                  <a:srgbClr val="130F24"/>
                </a:solidFill>
                <a:latin typeface="Arial"/>
                <a:cs typeface="Arial"/>
              </a:rPr>
              <a:t>Modifying </a:t>
            </a:r>
            <a:r>
              <a:rPr sz="1300" b="1" spc="-15" dirty="0">
                <a:solidFill>
                  <a:srgbClr val="130F24"/>
                </a:solidFill>
                <a:latin typeface="Arial"/>
                <a:cs typeface="Arial"/>
              </a:rPr>
              <a:t>or </a:t>
            </a:r>
            <a:r>
              <a:rPr sz="1300" b="1" spc="5" dirty="0">
                <a:solidFill>
                  <a:srgbClr val="130F24"/>
                </a:solidFill>
                <a:latin typeface="Arial"/>
                <a:cs typeface="Arial"/>
              </a:rPr>
              <a:t>editing </a:t>
            </a:r>
            <a:r>
              <a:rPr sz="1300" b="1" spc="-15" dirty="0">
                <a:solidFill>
                  <a:srgbClr val="130F24"/>
                </a:solidFill>
                <a:latin typeface="Arial"/>
                <a:cs typeface="Arial"/>
              </a:rPr>
              <a:t>existing </a:t>
            </a:r>
            <a:r>
              <a:rPr sz="1300" b="1" spc="-35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130F24"/>
                </a:solidFill>
                <a:latin typeface="Arial"/>
                <a:cs typeface="Arial"/>
              </a:rPr>
              <a:t>data</a:t>
            </a:r>
            <a:r>
              <a:rPr sz="1300" b="1" spc="-3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300" b="1" spc="-20" dirty="0">
                <a:solidFill>
                  <a:srgbClr val="130F24"/>
                </a:solidFill>
                <a:latin typeface="Arial"/>
                <a:cs typeface="Arial"/>
              </a:rPr>
              <a:t>in</a:t>
            </a:r>
            <a:r>
              <a:rPr sz="1300" b="1" spc="-2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300" b="1" spc="35" dirty="0">
                <a:solidFill>
                  <a:srgbClr val="130F24"/>
                </a:solidFill>
                <a:latin typeface="Arial"/>
                <a:cs typeface="Arial"/>
              </a:rPr>
              <a:t>the</a:t>
            </a:r>
            <a:r>
              <a:rPr sz="1300" b="1" spc="-3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130F24"/>
                </a:solidFill>
                <a:latin typeface="Arial"/>
                <a:cs typeface="Arial"/>
              </a:rPr>
              <a:t>system/database</a:t>
            </a:r>
            <a:endParaRPr sz="1300">
              <a:latin typeface="Arial"/>
              <a:cs typeface="Arial"/>
            </a:endParaRPr>
          </a:p>
          <a:p>
            <a:pPr marL="12700" marR="109855">
              <a:lnSpc>
                <a:spcPts val="1420"/>
              </a:lnSpc>
              <a:spcBef>
                <a:spcPts val="580"/>
              </a:spcBef>
            </a:pPr>
            <a:r>
              <a:rPr sz="1300" b="1" spc="-5" dirty="0">
                <a:solidFill>
                  <a:srgbClr val="770EF7"/>
                </a:solidFill>
                <a:latin typeface="Arial"/>
                <a:cs typeface="Arial"/>
              </a:rPr>
              <a:t>Delete:</a:t>
            </a:r>
            <a:r>
              <a:rPr sz="1300" b="1" spc="-35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300" b="1" spc="-25" dirty="0">
                <a:solidFill>
                  <a:srgbClr val="130F24"/>
                </a:solidFill>
                <a:latin typeface="Arial"/>
                <a:cs typeface="Arial"/>
              </a:rPr>
              <a:t>Removing </a:t>
            </a:r>
            <a:r>
              <a:rPr sz="1300" b="1" spc="-15" dirty="0">
                <a:solidFill>
                  <a:srgbClr val="130F24"/>
                </a:solidFill>
                <a:latin typeface="Arial"/>
                <a:cs typeface="Arial"/>
              </a:rPr>
              <a:t>or</a:t>
            </a:r>
            <a:r>
              <a:rPr sz="1300" b="1" spc="-3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130F24"/>
                </a:solidFill>
                <a:latin typeface="Arial"/>
                <a:cs typeface="Arial"/>
              </a:rPr>
              <a:t>deleting</a:t>
            </a:r>
            <a:r>
              <a:rPr sz="1300" b="1" spc="-2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130F24"/>
                </a:solidFill>
                <a:latin typeface="Arial"/>
                <a:cs typeface="Arial"/>
              </a:rPr>
              <a:t>data</a:t>
            </a:r>
            <a:r>
              <a:rPr sz="1300" b="1" spc="-3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130F24"/>
                </a:solidFill>
                <a:latin typeface="Arial"/>
                <a:cs typeface="Arial"/>
              </a:rPr>
              <a:t>from </a:t>
            </a:r>
            <a:r>
              <a:rPr sz="1300" b="1" spc="-35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300" b="1" spc="35" dirty="0">
                <a:solidFill>
                  <a:srgbClr val="130F24"/>
                </a:solidFill>
                <a:latin typeface="Arial"/>
                <a:cs typeface="Arial"/>
              </a:rPr>
              <a:t>the</a:t>
            </a:r>
            <a:r>
              <a:rPr sz="1300" b="1" spc="-3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130F24"/>
                </a:solidFill>
                <a:latin typeface="Arial"/>
                <a:cs typeface="Arial"/>
              </a:rPr>
              <a:t>system/database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530DF8-7D59-C489-F98E-C0428F8800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1463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0" dirty="0">
                <a:solidFill>
                  <a:srgbClr val="130F24"/>
                </a:solidFill>
              </a:rPr>
              <a:t>F</a:t>
            </a:r>
            <a:r>
              <a:rPr sz="3200" spc="-5" dirty="0">
                <a:solidFill>
                  <a:srgbClr val="130F24"/>
                </a:solidFill>
              </a:rPr>
              <a:t>O</a:t>
            </a:r>
            <a:r>
              <a:rPr sz="3200" spc="-215" dirty="0">
                <a:solidFill>
                  <a:srgbClr val="130F24"/>
                </a:solidFill>
              </a:rPr>
              <a:t>R</a:t>
            </a:r>
            <a:r>
              <a:rPr sz="3200" spc="245" dirty="0">
                <a:solidFill>
                  <a:srgbClr val="130F24"/>
                </a:solidFill>
              </a:rPr>
              <a:t>M</a:t>
            </a:r>
            <a:r>
              <a:rPr sz="3200" spc="-200" dirty="0">
                <a:solidFill>
                  <a:srgbClr val="130F24"/>
                </a:solidFill>
              </a:rPr>
              <a:t>S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5423847" y="747936"/>
            <a:ext cx="2753360" cy="3164840"/>
          </a:xfrm>
          <a:custGeom>
            <a:avLst/>
            <a:gdLst/>
            <a:ahLst/>
            <a:cxnLst/>
            <a:rect l="l" t="t" r="r" b="b"/>
            <a:pathLst>
              <a:path w="2753359" h="3164840">
                <a:moveTo>
                  <a:pt x="1376583" y="0"/>
                </a:moveTo>
                <a:lnTo>
                  <a:pt x="0" y="688291"/>
                </a:lnTo>
                <a:lnTo>
                  <a:pt x="0" y="2476270"/>
                </a:lnTo>
                <a:lnTo>
                  <a:pt x="1376583" y="3164561"/>
                </a:lnTo>
                <a:lnTo>
                  <a:pt x="2753165" y="2476270"/>
                </a:lnTo>
                <a:lnTo>
                  <a:pt x="2753165" y="688291"/>
                </a:lnTo>
                <a:lnTo>
                  <a:pt x="1376583" y="0"/>
                </a:lnTo>
                <a:close/>
              </a:path>
            </a:pathLst>
          </a:custGeom>
          <a:solidFill>
            <a:srgbClr val="FF7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56806" y="1856232"/>
            <a:ext cx="1086485" cy="87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ts val="3335"/>
              </a:lnSpc>
              <a:spcBef>
                <a:spcPts val="100"/>
              </a:spcBef>
            </a:pPr>
            <a:r>
              <a:rPr sz="2900" b="1" spc="5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ts val="3335"/>
              </a:lnSpc>
            </a:pPr>
            <a:r>
              <a:rPr sz="2900" b="1" spc="-1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900" b="1" spc="-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900" b="1" spc="-55" dirty="0">
                <a:solidFill>
                  <a:srgbClr val="FFFFFF"/>
                </a:solidFill>
                <a:latin typeface="Arial"/>
                <a:cs typeface="Arial"/>
              </a:rPr>
              <a:t>rm</a:t>
            </a:r>
            <a:r>
              <a:rPr sz="2900" b="1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1200" y="1583435"/>
            <a:ext cx="3425825" cy="14579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119380">
              <a:lnSpc>
                <a:spcPct val="89300"/>
              </a:lnSpc>
              <a:spcBef>
                <a:spcPts val="280"/>
              </a:spcBef>
            </a:pPr>
            <a:r>
              <a:rPr sz="1400" b="1" spc="-55" dirty="0">
                <a:solidFill>
                  <a:srgbClr val="FF7B01"/>
                </a:solidFill>
                <a:latin typeface="Arial"/>
                <a:cs typeface="Arial"/>
              </a:rPr>
              <a:t>Forms</a:t>
            </a:r>
            <a:r>
              <a:rPr sz="1400" b="1" spc="-40" dirty="0">
                <a:solidFill>
                  <a:srgbClr val="FF7B01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130F24"/>
                </a:solidFill>
                <a:latin typeface="Arial"/>
                <a:cs typeface="Arial"/>
              </a:rPr>
              <a:t>in</a:t>
            </a:r>
            <a:r>
              <a:rPr sz="1400" b="1" spc="-3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130F24"/>
                </a:solidFill>
                <a:latin typeface="Arial"/>
                <a:cs typeface="Arial"/>
              </a:rPr>
              <a:t>HTML</a:t>
            </a:r>
            <a:r>
              <a:rPr sz="1400" b="1" spc="-3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0F24"/>
                </a:solidFill>
                <a:latin typeface="Arial"/>
                <a:cs typeface="Arial"/>
              </a:rPr>
              <a:t>are</a:t>
            </a:r>
            <a:r>
              <a:rPr sz="1400" b="1" spc="-3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130F24"/>
                </a:solidFill>
                <a:latin typeface="Arial"/>
                <a:cs typeface="Arial"/>
              </a:rPr>
              <a:t>used</a:t>
            </a:r>
            <a:r>
              <a:rPr sz="1400" b="1" spc="-3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130F24"/>
                </a:solidFill>
                <a:latin typeface="Arial"/>
                <a:cs typeface="Arial"/>
              </a:rPr>
              <a:t>to</a:t>
            </a:r>
            <a:r>
              <a:rPr sz="1400" b="1" spc="-4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30F24"/>
                </a:solidFill>
                <a:latin typeface="Arial"/>
                <a:cs typeface="Arial"/>
              </a:rPr>
              <a:t>collect</a:t>
            </a:r>
            <a:r>
              <a:rPr sz="1400" b="1" spc="-3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130F24"/>
                </a:solidFill>
                <a:latin typeface="Arial"/>
                <a:cs typeface="Arial"/>
              </a:rPr>
              <a:t>user </a:t>
            </a:r>
            <a:r>
              <a:rPr sz="1400" b="1" spc="-37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0F24"/>
                </a:solidFill>
                <a:latin typeface="Arial"/>
                <a:cs typeface="Arial"/>
              </a:rPr>
              <a:t>input, </a:t>
            </a:r>
            <a:r>
              <a:rPr sz="1400" b="1" spc="-20" dirty="0">
                <a:solidFill>
                  <a:srgbClr val="130F24"/>
                </a:solidFill>
                <a:latin typeface="Arial"/>
                <a:cs typeface="Arial"/>
              </a:rPr>
              <a:t>such </a:t>
            </a:r>
            <a:r>
              <a:rPr sz="1400" b="1" spc="-60" dirty="0">
                <a:solidFill>
                  <a:srgbClr val="130F24"/>
                </a:solidFill>
                <a:latin typeface="Arial"/>
                <a:cs typeface="Arial"/>
              </a:rPr>
              <a:t>as </a:t>
            </a:r>
            <a:r>
              <a:rPr sz="1400" b="1" spc="15" dirty="0">
                <a:solidFill>
                  <a:srgbClr val="130F24"/>
                </a:solidFill>
                <a:latin typeface="Arial"/>
                <a:cs typeface="Arial"/>
              </a:rPr>
              <a:t>text, </a:t>
            </a:r>
            <a:r>
              <a:rPr sz="1400" b="1" spc="-20" dirty="0">
                <a:solidFill>
                  <a:srgbClr val="130F24"/>
                </a:solidFill>
                <a:latin typeface="Arial"/>
                <a:cs typeface="Arial"/>
              </a:rPr>
              <a:t>checkboxes, radio </a:t>
            </a:r>
            <a:r>
              <a:rPr sz="1400" b="1" spc="-1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130F24"/>
                </a:solidFill>
                <a:latin typeface="Arial"/>
                <a:cs typeface="Arial"/>
              </a:rPr>
              <a:t>bu</a:t>
            </a:r>
            <a:r>
              <a:rPr sz="1400" b="1" spc="95" dirty="0">
                <a:solidFill>
                  <a:srgbClr val="130F24"/>
                </a:solidFill>
                <a:latin typeface="Arial"/>
                <a:cs typeface="Arial"/>
              </a:rPr>
              <a:t>t</a:t>
            </a:r>
            <a:r>
              <a:rPr sz="1400" b="1" spc="75" dirty="0">
                <a:solidFill>
                  <a:srgbClr val="130F24"/>
                </a:solidFill>
                <a:latin typeface="Arial"/>
                <a:cs typeface="Arial"/>
              </a:rPr>
              <a:t>t</a:t>
            </a:r>
            <a:r>
              <a:rPr sz="1400" b="1" spc="-20" dirty="0">
                <a:solidFill>
                  <a:srgbClr val="130F24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130F24"/>
                </a:solidFill>
                <a:latin typeface="Arial"/>
                <a:cs typeface="Arial"/>
              </a:rPr>
              <a:t>n</a:t>
            </a:r>
            <a:r>
              <a:rPr sz="1400" b="1" spc="-105" dirty="0">
                <a:solidFill>
                  <a:srgbClr val="130F24"/>
                </a:solidFill>
                <a:latin typeface="Arial"/>
                <a:cs typeface="Arial"/>
              </a:rPr>
              <a:t>s</a:t>
            </a:r>
            <a:r>
              <a:rPr sz="1400" b="1" spc="-70" dirty="0">
                <a:solidFill>
                  <a:srgbClr val="130F24"/>
                </a:solidFill>
                <a:latin typeface="Arial"/>
                <a:cs typeface="Arial"/>
              </a:rPr>
              <a:t>,</a:t>
            </a:r>
            <a:r>
              <a:rPr sz="1400" b="1" spc="-2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110" dirty="0">
                <a:solidFill>
                  <a:srgbClr val="130F24"/>
                </a:solidFill>
                <a:latin typeface="Arial"/>
                <a:cs typeface="Arial"/>
              </a:rPr>
              <a:t>&amp;</a:t>
            </a:r>
            <a:r>
              <a:rPr sz="1400" b="1" spc="-35" dirty="0">
                <a:solidFill>
                  <a:srgbClr val="130F24"/>
                </a:solidFill>
                <a:latin typeface="Arial"/>
                <a:cs typeface="Arial"/>
              </a:rPr>
              <a:t> m</a:t>
            </a:r>
            <a:r>
              <a:rPr sz="1400" b="1" spc="-20" dirty="0">
                <a:solidFill>
                  <a:srgbClr val="130F24"/>
                </a:solidFill>
                <a:latin typeface="Arial"/>
                <a:cs typeface="Arial"/>
              </a:rPr>
              <a:t>o</a:t>
            </a:r>
            <a:r>
              <a:rPr sz="1400" b="1" spc="10" dirty="0">
                <a:solidFill>
                  <a:srgbClr val="130F24"/>
                </a:solidFill>
                <a:latin typeface="Arial"/>
                <a:cs typeface="Arial"/>
              </a:rPr>
              <a:t>re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89500"/>
              </a:lnSpc>
              <a:spcBef>
                <a:spcPts val="585"/>
              </a:spcBef>
            </a:pPr>
            <a:r>
              <a:rPr sz="1400" b="1" spc="5" dirty="0">
                <a:solidFill>
                  <a:srgbClr val="130F24"/>
                </a:solidFill>
                <a:latin typeface="Arial"/>
                <a:cs typeface="Arial"/>
              </a:rPr>
              <a:t>HTML </a:t>
            </a:r>
            <a:r>
              <a:rPr sz="1400" b="1" spc="-20" dirty="0">
                <a:solidFill>
                  <a:srgbClr val="130F24"/>
                </a:solidFill>
                <a:latin typeface="Arial"/>
                <a:cs typeface="Arial"/>
              </a:rPr>
              <a:t>provides </a:t>
            </a:r>
            <a:r>
              <a:rPr sz="1400" b="1" spc="-30" dirty="0">
                <a:solidFill>
                  <a:srgbClr val="130F24"/>
                </a:solidFill>
                <a:latin typeface="Arial"/>
                <a:cs typeface="Arial"/>
              </a:rPr>
              <a:t>various </a:t>
            </a:r>
            <a:r>
              <a:rPr sz="1400" b="1" spc="-40" dirty="0">
                <a:solidFill>
                  <a:srgbClr val="FF7B01"/>
                </a:solidFill>
                <a:latin typeface="Arial"/>
                <a:cs typeface="Arial"/>
              </a:rPr>
              <a:t>Form </a:t>
            </a:r>
            <a:r>
              <a:rPr sz="1400" b="1" spc="-25" dirty="0">
                <a:solidFill>
                  <a:srgbClr val="FF7B01"/>
                </a:solidFill>
                <a:latin typeface="Arial"/>
                <a:cs typeface="Arial"/>
              </a:rPr>
              <a:t>Elements: </a:t>
            </a:r>
            <a:r>
              <a:rPr sz="1400" b="1" spc="-20" dirty="0">
                <a:solidFill>
                  <a:srgbClr val="FF7B01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130F24"/>
                </a:solidFill>
                <a:latin typeface="Arial"/>
                <a:cs typeface="Arial"/>
              </a:rPr>
              <a:t>such </a:t>
            </a:r>
            <a:r>
              <a:rPr sz="1400" b="1" spc="-60" dirty="0">
                <a:solidFill>
                  <a:srgbClr val="130F24"/>
                </a:solidFill>
                <a:latin typeface="Arial"/>
                <a:cs typeface="Arial"/>
              </a:rPr>
              <a:t>as </a:t>
            </a:r>
            <a:r>
              <a:rPr sz="1400" b="1" dirty="0">
                <a:solidFill>
                  <a:srgbClr val="130F24"/>
                </a:solidFill>
                <a:latin typeface="Arial"/>
                <a:cs typeface="Arial"/>
              </a:rPr>
              <a:t>input, </a:t>
            </a:r>
            <a:r>
              <a:rPr sz="1400" b="1" spc="5" dirty="0">
                <a:solidFill>
                  <a:srgbClr val="130F24"/>
                </a:solidFill>
                <a:latin typeface="Arial"/>
                <a:cs typeface="Arial"/>
              </a:rPr>
              <a:t>textarea, </a:t>
            </a:r>
            <a:r>
              <a:rPr sz="1400" b="1" dirty="0">
                <a:solidFill>
                  <a:srgbClr val="130F24"/>
                </a:solidFill>
                <a:latin typeface="Arial"/>
                <a:cs typeface="Arial"/>
              </a:rPr>
              <a:t>select, </a:t>
            </a:r>
            <a:r>
              <a:rPr sz="1400" b="1" spc="20" dirty="0">
                <a:solidFill>
                  <a:srgbClr val="130F24"/>
                </a:solidFill>
                <a:latin typeface="Arial"/>
                <a:cs typeface="Arial"/>
              </a:rPr>
              <a:t>etc. </a:t>
            </a:r>
            <a:r>
              <a:rPr sz="1400" b="1" spc="30" dirty="0">
                <a:solidFill>
                  <a:srgbClr val="130F24"/>
                </a:solidFill>
                <a:latin typeface="Arial"/>
                <a:cs typeface="Arial"/>
              </a:rPr>
              <a:t>to </a:t>
            </a:r>
            <a:r>
              <a:rPr sz="1400" b="1" spc="3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130F24"/>
                </a:solidFill>
                <a:latin typeface="Arial"/>
                <a:cs typeface="Arial"/>
              </a:rPr>
              <a:t>create</a:t>
            </a:r>
            <a:r>
              <a:rPr sz="1400" b="1" spc="-3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130F24"/>
                </a:solidFill>
                <a:latin typeface="Arial"/>
                <a:cs typeface="Arial"/>
              </a:rPr>
              <a:t>form</a:t>
            </a:r>
            <a:r>
              <a:rPr sz="1400" b="1" spc="-3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130F24"/>
                </a:solidFill>
                <a:latin typeface="Arial"/>
                <a:cs typeface="Arial"/>
              </a:rPr>
              <a:t>fields</a:t>
            </a:r>
            <a:r>
              <a:rPr sz="1400" b="1" spc="-4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30F24"/>
                </a:solidFill>
                <a:latin typeface="Arial"/>
                <a:cs typeface="Arial"/>
              </a:rPr>
              <a:t>where</a:t>
            </a:r>
            <a:r>
              <a:rPr sz="1400" b="1" spc="-3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130F24"/>
                </a:solidFill>
                <a:latin typeface="Arial"/>
                <a:cs typeface="Arial"/>
              </a:rPr>
              <a:t>users</a:t>
            </a:r>
            <a:r>
              <a:rPr sz="1400" b="1" spc="-4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0F24"/>
                </a:solidFill>
                <a:latin typeface="Arial"/>
                <a:cs typeface="Arial"/>
              </a:rPr>
              <a:t>can</a:t>
            </a:r>
            <a:r>
              <a:rPr sz="1400" b="1" spc="-3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25" dirty="0">
                <a:solidFill>
                  <a:srgbClr val="130F24"/>
                </a:solidFill>
                <a:latin typeface="Arial"/>
                <a:cs typeface="Arial"/>
              </a:rPr>
              <a:t>enter </a:t>
            </a:r>
            <a:r>
              <a:rPr sz="1400" b="1" spc="-37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130F24"/>
                </a:solidFill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50425" y="747936"/>
            <a:ext cx="4240530" cy="5857240"/>
            <a:chOff x="2450425" y="747936"/>
            <a:chExt cx="4240530" cy="5857240"/>
          </a:xfrm>
        </p:grpSpPr>
        <p:sp>
          <p:nvSpPr>
            <p:cNvPr id="8" name="object 8"/>
            <p:cNvSpPr/>
            <p:nvPr/>
          </p:nvSpPr>
          <p:spPr>
            <a:xfrm>
              <a:off x="2450425" y="747936"/>
              <a:ext cx="2753360" cy="3164840"/>
            </a:xfrm>
            <a:custGeom>
              <a:avLst/>
              <a:gdLst/>
              <a:ahLst/>
              <a:cxnLst/>
              <a:rect l="l" t="t" r="r" b="b"/>
              <a:pathLst>
                <a:path w="2753360" h="3164840">
                  <a:moveTo>
                    <a:pt x="1376583" y="0"/>
                  </a:moveTo>
                  <a:lnTo>
                    <a:pt x="0" y="688291"/>
                  </a:lnTo>
                  <a:lnTo>
                    <a:pt x="0" y="2476270"/>
                  </a:lnTo>
                  <a:lnTo>
                    <a:pt x="1376583" y="3164561"/>
                  </a:lnTo>
                  <a:lnTo>
                    <a:pt x="2753165" y="2476270"/>
                  </a:lnTo>
                  <a:lnTo>
                    <a:pt x="2753165" y="688291"/>
                  </a:lnTo>
                  <a:lnTo>
                    <a:pt x="1376583" y="0"/>
                  </a:lnTo>
                  <a:close/>
                </a:path>
              </a:pathLst>
            </a:custGeom>
            <a:solidFill>
              <a:srgbClr val="FFC9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31439" y="3434015"/>
              <a:ext cx="2753360" cy="3164840"/>
            </a:xfrm>
            <a:custGeom>
              <a:avLst/>
              <a:gdLst/>
              <a:ahLst/>
              <a:cxnLst/>
              <a:rect l="l" t="t" r="r" b="b"/>
              <a:pathLst>
                <a:path w="2753359" h="3164840">
                  <a:moveTo>
                    <a:pt x="1376583" y="0"/>
                  </a:moveTo>
                  <a:lnTo>
                    <a:pt x="0" y="688293"/>
                  </a:lnTo>
                  <a:lnTo>
                    <a:pt x="0" y="2476270"/>
                  </a:lnTo>
                  <a:lnTo>
                    <a:pt x="1376583" y="3164562"/>
                  </a:lnTo>
                  <a:lnTo>
                    <a:pt x="2753165" y="2476270"/>
                  </a:lnTo>
                  <a:lnTo>
                    <a:pt x="2753165" y="688293"/>
                  </a:lnTo>
                  <a:lnTo>
                    <a:pt x="1376583" y="0"/>
                  </a:lnTo>
                  <a:close/>
                </a:path>
              </a:pathLst>
            </a:custGeom>
            <a:solidFill>
              <a:srgbClr val="02E0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31440" y="3434015"/>
              <a:ext cx="2753360" cy="3164840"/>
            </a:xfrm>
            <a:custGeom>
              <a:avLst/>
              <a:gdLst/>
              <a:ahLst/>
              <a:cxnLst/>
              <a:rect l="l" t="t" r="r" b="b"/>
              <a:pathLst>
                <a:path w="2753359" h="3164840">
                  <a:moveTo>
                    <a:pt x="1376583" y="0"/>
                  </a:moveTo>
                  <a:lnTo>
                    <a:pt x="2753165" y="688292"/>
                  </a:lnTo>
                  <a:lnTo>
                    <a:pt x="2753165" y="2476270"/>
                  </a:lnTo>
                  <a:lnTo>
                    <a:pt x="1376583" y="3164562"/>
                  </a:lnTo>
                  <a:lnTo>
                    <a:pt x="0" y="2476270"/>
                  </a:lnTo>
                  <a:lnTo>
                    <a:pt x="0" y="688292"/>
                  </a:lnTo>
                  <a:lnTo>
                    <a:pt x="1376583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53800" y="4145279"/>
            <a:ext cx="1509395" cy="165925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065" marR="5080" indent="-635" algn="ctr">
              <a:lnSpc>
                <a:spcPct val="89900"/>
              </a:lnSpc>
              <a:spcBef>
                <a:spcPts val="450"/>
              </a:spcBef>
            </a:pPr>
            <a:r>
              <a:rPr sz="2900" b="1" spc="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90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900" b="1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900" b="1" spc="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900" b="1" spc="-45" dirty="0">
                <a:solidFill>
                  <a:srgbClr val="FFFFFF"/>
                </a:solidFill>
                <a:latin typeface="Arial"/>
                <a:cs typeface="Arial"/>
              </a:rPr>
              <a:t>ri 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pt </a:t>
            </a:r>
            <a:r>
              <a:rPr sz="29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900" b="1" spc="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00" b="1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900" b="1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900" b="1" spc="-55" dirty="0">
                <a:solidFill>
                  <a:srgbClr val="FFFFFF"/>
                </a:solidFill>
                <a:latin typeface="Arial"/>
                <a:cs typeface="Arial"/>
              </a:rPr>
              <a:t>i  </a:t>
            </a:r>
            <a:r>
              <a:rPr sz="2900" b="1" spc="-3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2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843" y="4076700"/>
            <a:ext cx="3321685" cy="18516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39065" marR="5080" indent="205740" algn="r">
              <a:lnSpc>
                <a:spcPct val="89500"/>
              </a:lnSpc>
              <a:spcBef>
                <a:spcPts val="275"/>
              </a:spcBef>
            </a:pPr>
            <a:r>
              <a:rPr sz="1400" b="1" spc="-10" dirty="0">
                <a:solidFill>
                  <a:srgbClr val="02E088"/>
                </a:solidFill>
                <a:latin typeface="Arial"/>
                <a:cs typeface="Arial"/>
              </a:rPr>
              <a:t>JavaScript</a:t>
            </a:r>
            <a:r>
              <a:rPr sz="1400" b="1" spc="-40" dirty="0">
                <a:solidFill>
                  <a:srgbClr val="02E088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0F24"/>
                </a:solidFill>
                <a:latin typeface="Arial"/>
                <a:cs typeface="Arial"/>
              </a:rPr>
              <a:t>can</a:t>
            </a:r>
            <a:r>
              <a:rPr sz="1400" b="1" spc="-4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25" dirty="0">
                <a:solidFill>
                  <a:srgbClr val="130F24"/>
                </a:solidFill>
                <a:latin typeface="Arial"/>
                <a:cs typeface="Arial"/>
              </a:rPr>
              <a:t>be</a:t>
            </a:r>
            <a:r>
              <a:rPr sz="1400" b="1" spc="-4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130F24"/>
                </a:solidFill>
                <a:latin typeface="Arial"/>
                <a:cs typeface="Arial"/>
              </a:rPr>
              <a:t>used</a:t>
            </a:r>
            <a:r>
              <a:rPr sz="1400" b="1" spc="-4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130F24"/>
                </a:solidFill>
                <a:latin typeface="Arial"/>
                <a:cs typeface="Arial"/>
              </a:rPr>
              <a:t>to</a:t>
            </a:r>
            <a:r>
              <a:rPr sz="1400" b="1" spc="-4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30F24"/>
                </a:solidFill>
                <a:latin typeface="Arial"/>
                <a:cs typeface="Arial"/>
              </a:rPr>
              <a:t>enhance </a:t>
            </a:r>
            <a:r>
              <a:rPr sz="1400" b="1" spc="-37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130F24"/>
                </a:solidFill>
                <a:latin typeface="Arial"/>
                <a:cs typeface="Arial"/>
              </a:rPr>
              <a:t>form </a:t>
            </a:r>
            <a:r>
              <a:rPr sz="1400" b="1" dirty="0">
                <a:solidFill>
                  <a:srgbClr val="130F24"/>
                </a:solidFill>
                <a:latin typeface="Arial"/>
                <a:cs typeface="Arial"/>
              </a:rPr>
              <a:t>functionality, </a:t>
            </a:r>
            <a:r>
              <a:rPr sz="1400" b="1" spc="-10" dirty="0">
                <a:solidFill>
                  <a:srgbClr val="130F24"/>
                </a:solidFill>
                <a:latin typeface="Arial"/>
                <a:cs typeface="Arial"/>
              </a:rPr>
              <a:t>validating </a:t>
            </a:r>
            <a:r>
              <a:rPr sz="1400" b="1" spc="-20" dirty="0">
                <a:solidFill>
                  <a:srgbClr val="130F24"/>
                </a:solidFill>
                <a:latin typeface="Arial"/>
                <a:cs typeface="Arial"/>
              </a:rPr>
              <a:t>user </a:t>
            </a:r>
            <a:r>
              <a:rPr sz="1400" b="1" spc="-1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0F24"/>
                </a:solidFill>
                <a:latin typeface="Arial"/>
                <a:cs typeface="Arial"/>
              </a:rPr>
              <a:t>input, </a:t>
            </a:r>
            <a:r>
              <a:rPr sz="1400" b="1" spc="-15" dirty="0">
                <a:solidFill>
                  <a:srgbClr val="130F24"/>
                </a:solidFill>
                <a:latin typeface="Arial"/>
                <a:cs typeface="Arial"/>
              </a:rPr>
              <a:t>handling form </a:t>
            </a:r>
            <a:r>
              <a:rPr sz="1400" b="1" spc="-50" dirty="0">
                <a:solidFill>
                  <a:srgbClr val="130F24"/>
                </a:solidFill>
                <a:latin typeface="Arial"/>
                <a:cs typeface="Arial"/>
              </a:rPr>
              <a:t>submissions, </a:t>
            </a:r>
            <a:r>
              <a:rPr sz="1400" b="1" spc="-10" dirty="0">
                <a:solidFill>
                  <a:srgbClr val="130F24"/>
                </a:solidFill>
                <a:latin typeface="Arial"/>
                <a:cs typeface="Arial"/>
              </a:rPr>
              <a:t>and </a:t>
            </a:r>
            <a:r>
              <a:rPr sz="1400" b="1" spc="-37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130F24"/>
                </a:solidFill>
                <a:latin typeface="Arial"/>
                <a:cs typeface="Arial"/>
              </a:rPr>
              <a:t>providing</a:t>
            </a:r>
            <a:r>
              <a:rPr sz="1400" b="1" spc="-3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30F24"/>
                </a:solidFill>
                <a:latin typeface="Arial"/>
                <a:cs typeface="Arial"/>
              </a:rPr>
              <a:t>interactive</a:t>
            </a:r>
            <a:r>
              <a:rPr sz="1400" b="1" spc="-3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0F24"/>
                </a:solidFill>
                <a:latin typeface="Arial"/>
                <a:cs typeface="Arial"/>
              </a:rPr>
              <a:t>experiences</a:t>
            </a:r>
            <a:endParaRPr sz="1400">
              <a:latin typeface="Arial"/>
              <a:cs typeface="Arial"/>
            </a:endParaRPr>
          </a:p>
          <a:p>
            <a:pPr marL="261620" marR="5080" indent="-249554" algn="r">
              <a:lnSpc>
                <a:spcPct val="89500"/>
              </a:lnSpc>
              <a:spcBef>
                <a:spcPts val="585"/>
              </a:spcBef>
            </a:pPr>
            <a:r>
              <a:rPr sz="1400" b="1" spc="10" dirty="0">
                <a:solidFill>
                  <a:srgbClr val="130F24"/>
                </a:solidFill>
                <a:latin typeface="Arial"/>
                <a:cs typeface="Arial"/>
              </a:rPr>
              <a:t>When</a:t>
            </a:r>
            <a:r>
              <a:rPr sz="1400" b="1" spc="-3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130F24"/>
                </a:solidFill>
                <a:latin typeface="Arial"/>
                <a:cs typeface="Arial"/>
              </a:rPr>
              <a:t>a</a:t>
            </a:r>
            <a:r>
              <a:rPr sz="1400" b="1" spc="-4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130F24"/>
                </a:solidFill>
                <a:latin typeface="Arial"/>
                <a:cs typeface="Arial"/>
              </a:rPr>
              <a:t>user</a:t>
            </a:r>
            <a:r>
              <a:rPr sz="1400" b="1" spc="-3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02E088"/>
                </a:solidFill>
                <a:latin typeface="Arial"/>
                <a:cs typeface="Arial"/>
              </a:rPr>
              <a:t>submits</a:t>
            </a:r>
            <a:r>
              <a:rPr sz="1400" b="1" spc="-35" dirty="0">
                <a:solidFill>
                  <a:srgbClr val="02E088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2E088"/>
                </a:solidFill>
                <a:latin typeface="Arial"/>
                <a:cs typeface="Arial"/>
              </a:rPr>
              <a:t>a</a:t>
            </a:r>
            <a:r>
              <a:rPr sz="1400" b="1" spc="-40" dirty="0">
                <a:solidFill>
                  <a:srgbClr val="02E088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02E088"/>
                </a:solidFill>
                <a:latin typeface="Arial"/>
                <a:cs typeface="Arial"/>
              </a:rPr>
              <a:t>form</a:t>
            </a:r>
            <a:r>
              <a:rPr sz="1400" b="1" spc="-25" dirty="0">
                <a:solidFill>
                  <a:srgbClr val="130F24"/>
                </a:solidFill>
                <a:latin typeface="Arial"/>
                <a:cs typeface="Arial"/>
              </a:rPr>
              <a:t>,</a:t>
            </a:r>
            <a:r>
              <a:rPr sz="1400" b="1" spc="-3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130F24"/>
                </a:solidFill>
                <a:latin typeface="Arial"/>
                <a:cs typeface="Arial"/>
              </a:rPr>
              <a:t>the</a:t>
            </a:r>
            <a:r>
              <a:rPr sz="1400" b="1" spc="-3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130F24"/>
                </a:solidFill>
                <a:latin typeface="Arial"/>
                <a:cs typeface="Arial"/>
              </a:rPr>
              <a:t>data</a:t>
            </a:r>
            <a:r>
              <a:rPr sz="1400" b="1" spc="-3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130F24"/>
                </a:solidFill>
                <a:latin typeface="Arial"/>
                <a:cs typeface="Arial"/>
              </a:rPr>
              <a:t>is </a:t>
            </a:r>
            <a:r>
              <a:rPr sz="1400" b="1" spc="-37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130F24"/>
                </a:solidFill>
                <a:latin typeface="Arial"/>
                <a:cs typeface="Arial"/>
              </a:rPr>
              <a:t>sent </a:t>
            </a:r>
            <a:r>
              <a:rPr sz="1400" b="1" spc="30" dirty="0">
                <a:solidFill>
                  <a:srgbClr val="130F24"/>
                </a:solidFill>
                <a:latin typeface="Arial"/>
                <a:cs typeface="Arial"/>
              </a:rPr>
              <a:t>to </a:t>
            </a:r>
            <a:r>
              <a:rPr sz="1400" b="1" spc="-10" dirty="0">
                <a:solidFill>
                  <a:srgbClr val="130F24"/>
                </a:solidFill>
                <a:latin typeface="Arial"/>
                <a:cs typeface="Arial"/>
              </a:rPr>
              <a:t>a </a:t>
            </a:r>
            <a:r>
              <a:rPr sz="1400" b="1" spc="-15" dirty="0">
                <a:solidFill>
                  <a:srgbClr val="130F24"/>
                </a:solidFill>
                <a:latin typeface="Arial"/>
                <a:cs typeface="Arial"/>
              </a:rPr>
              <a:t>server </a:t>
            </a:r>
            <a:r>
              <a:rPr sz="1400" b="1" dirty="0">
                <a:solidFill>
                  <a:srgbClr val="130F24"/>
                </a:solidFill>
                <a:latin typeface="Arial"/>
                <a:cs typeface="Arial"/>
              </a:rPr>
              <a:t>(backend) </a:t>
            </a:r>
            <a:r>
              <a:rPr sz="1400" b="1" spc="-10" dirty="0">
                <a:solidFill>
                  <a:srgbClr val="130F24"/>
                </a:solidFill>
                <a:latin typeface="Arial"/>
                <a:cs typeface="Arial"/>
              </a:rPr>
              <a:t>for </a:t>
            </a:r>
            <a:r>
              <a:rPr sz="1400" b="1" spc="-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130F24"/>
                </a:solidFill>
                <a:latin typeface="Arial"/>
                <a:cs typeface="Arial"/>
              </a:rPr>
              <a:t>processing,</a:t>
            </a:r>
            <a:r>
              <a:rPr sz="1400" b="1" spc="-3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0F24"/>
                </a:solidFill>
                <a:latin typeface="Arial"/>
                <a:cs typeface="Arial"/>
              </a:rPr>
              <a:t>which</a:t>
            </a:r>
            <a:r>
              <a:rPr sz="1400" b="1" spc="-3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0F24"/>
                </a:solidFill>
                <a:latin typeface="Arial"/>
                <a:cs typeface="Arial"/>
              </a:rPr>
              <a:t>can</a:t>
            </a:r>
            <a:r>
              <a:rPr sz="1400" b="1" spc="-3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130F24"/>
                </a:solidFill>
                <a:latin typeface="Arial"/>
                <a:cs typeface="Arial"/>
              </a:rPr>
              <a:t>then</a:t>
            </a:r>
            <a:r>
              <a:rPr sz="1400" b="1" spc="-3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130F24"/>
                </a:solidFill>
                <a:latin typeface="Arial"/>
                <a:cs typeface="Arial"/>
              </a:rPr>
              <a:t>respond </a:t>
            </a:r>
            <a:r>
              <a:rPr sz="1400" b="1" spc="-37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30F24"/>
                </a:solidFill>
                <a:latin typeface="Arial"/>
                <a:cs typeface="Arial"/>
              </a:rPr>
              <a:t>with</a:t>
            </a:r>
            <a:r>
              <a:rPr sz="1400" b="1" spc="-3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130F24"/>
                </a:solidFill>
                <a:latin typeface="Arial"/>
                <a:cs typeface="Arial"/>
              </a:rPr>
              <a:t>results</a:t>
            </a:r>
            <a:r>
              <a:rPr sz="1400" b="1" spc="-4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130F24"/>
                </a:solidFill>
                <a:latin typeface="Arial"/>
                <a:cs typeface="Arial"/>
              </a:rPr>
              <a:t>or</a:t>
            </a:r>
            <a:r>
              <a:rPr sz="1400" b="1" spc="-3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0F24"/>
                </a:solidFill>
                <a:latin typeface="Arial"/>
                <a:cs typeface="Arial"/>
              </a:rPr>
              <a:t>store</a:t>
            </a:r>
            <a:r>
              <a:rPr sz="1400" b="1" spc="-35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130F24"/>
                </a:solidFill>
                <a:latin typeface="Arial"/>
                <a:cs typeface="Arial"/>
              </a:rPr>
              <a:t>the</a:t>
            </a:r>
            <a:r>
              <a:rPr sz="1400" b="1" spc="-3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130F24"/>
                </a:solidFill>
                <a:latin typeface="Arial"/>
                <a:cs typeface="Arial"/>
              </a:rPr>
              <a:t>data</a:t>
            </a:r>
            <a:r>
              <a:rPr sz="1400" b="1" spc="-4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130F24"/>
                </a:solidFill>
                <a:latin typeface="Arial"/>
                <a:cs typeface="Arial"/>
              </a:rPr>
              <a:t>in</a:t>
            </a:r>
            <a:r>
              <a:rPr sz="1400" b="1" spc="-30" dirty="0">
                <a:solidFill>
                  <a:srgbClr val="130F24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130F24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R="5715" algn="r">
              <a:lnSpc>
                <a:spcPts val="1585"/>
              </a:lnSpc>
            </a:pPr>
            <a:r>
              <a:rPr sz="1400" b="1" spc="-10" dirty="0">
                <a:solidFill>
                  <a:srgbClr val="130F24"/>
                </a:solidFill>
                <a:latin typeface="Arial"/>
                <a:cs typeface="Arial"/>
              </a:rPr>
              <a:t>database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17521" y="1334023"/>
            <a:ext cx="6746875" cy="5271135"/>
            <a:chOff x="2917521" y="1334023"/>
            <a:chExt cx="6746875" cy="5271135"/>
          </a:xfrm>
        </p:grpSpPr>
        <p:sp>
          <p:nvSpPr>
            <p:cNvPr id="14" name="object 14"/>
            <p:cNvSpPr/>
            <p:nvPr/>
          </p:nvSpPr>
          <p:spPr>
            <a:xfrm>
              <a:off x="6904861" y="3434015"/>
              <a:ext cx="2753360" cy="3164840"/>
            </a:xfrm>
            <a:custGeom>
              <a:avLst/>
              <a:gdLst/>
              <a:ahLst/>
              <a:cxnLst/>
              <a:rect l="l" t="t" r="r" b="b"/>
              <a:pathLst>
                <a:path w="2753359" h="3164840">
                  <a:moveTo>
                    <a:pt x="1376583" y="0"/>
                  </a:moveTo>
                  <a:lnTo>
                    <a:pt x="0" y="688293"/>
                  </a:lnTo>
                  <a:lnTo>
                    <a:pt x="0" y="2476270"/>
                  </a:lnTo>
                  <a:lnTo>
                    <a:pt x="1376583" y="3164562"/>
                  </a:lnTo>
                  <a:lnTo>
                    <a:pt x="2753165" y="2476270"/>
                  </a:lnTo>
                  <a:lnTo>
                    <a:pt x="2753165" y="688293"/>
                  </a:lnTo>
                  <a:lnTo>
                    <a:pt x="1376583" y="0"/>
                  </a:lnTo>
                  <a:close/>
                </a:path>
              </a:pathLst>
            </a:custGeom>
            <a:solidFill>
              <a:srgbClr val="770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04862" y="3434015"/>
              <a:ext cx="2753360" cy="3164840"/>
            </a:xfrm>
            <a:custGeom>
              <a:avLst/>
              <a:gdLst/>
              <a:ahLst/>
              <a:cxnLst/>
              <a:rect l="l" t="t" r="r" b="b"/>
              <a:pathLst>
                <a:path w="2753359" h="3164840">
                  <a:moveTo>
                    <a:pt x="1376583" y="0"/>
                  </a:moveTo>
                  <a:lnTo>
                    <a:pt x="2753165" y="688292"/>
                  </a:lnTo>
                  <a:lnTo>
                    <a:pt x="2753165" y="2476270"/>
                  </a:lnTo>
                  <a:lnTo>
                    <a:pt x="1376583" y="3164562"/>
                  </a:lnTo>
                  <a:lnTo>
                    <a:pt x="0" y="2476270"/>
                  </a:lnTo>
                  <a:lnTo>
                    <a:pt x="0" y="688292"/>
                  </a:lnTo>
                  <a:lnTo>
                    <a:pt x="1376583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7521" y="1334023"/>
              <a:ext cx="2004164" cy="20041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4552" y="3992879"/>
              <a:ext cx="1630679" cy="19751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776" y="4507991"/>
              <a:ext cx="1094231" cy="1094232"/>
            </a:xfrm>
            <a:prstGeom prst="rect">
              <a:avLst/>
            </a:prstGeom>
          </p:spPr>
        </p:pic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D340EEC-A729-3D6A-BEC1-20E20116E2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930" y="3066795"/>
            <a:ext cx="83146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5" dirty="0">
                <a:solidFill>
                  <a:srgbClr val="130F24"/>
                </a:solidFill>
              </a:rPr>
              <a:t>Build</a:t>
            </a:r>
            <a:r>
              <a:rPr sz="4000" spc="-65" dirty="0">
                <a:solidFill>
                  <a:srgbClr val="130F24"/>
                </a:solidFill>
              </a:rPr>
              <a:t> </a:t>
            </a:r>
            <a:r>
              <a:rPr sz="4000" spc="125" dirty="0">
                <a:solidFill>
                  <a:srgbClr val="130F24"/>
                </a:solidFill>
              </a:rPr>
              <a:t>out</a:t>
            </a:r>
            <a:r>
              <a:rPr sz="4000" spc="-55" dirty="0">
                <a:solidFill>
                  <a:srgbClr val="130F24"/>
                </a:solidFill>
              </a:rPr>
              <a:t> </a:t>
            </a:r>
            <a:r>
              <a:rPr sz="4000" spc="65" dirty="0">
                <a:solidFill>
                  <a:srgbClr val="130F24"/>
                </a:solidFill>
              </a:rPr>
              <a:t>HTML</a:t>
            </a:r>
            <a:r>
              <a:rPr sz="4000" spc="-50" dirty="0">
                <a:solidFill>
                  <a:srgbClr val="130F24"/>
                </a:solidFill>
              </a:rPr>
              <a:t> </a:t>
            </a:r>
            <a:r>
              <a:rPr sz="4000" spc="-25" dirty="0">
                <a:solidFill>
                  <a:srgbClr val="130F24"/>
                </a:solidFill>
              </a:rPr>
              <a:t>Files</a:t>
            </a:r>
            <a:r>
              <a:rPr sz="4000" spc="-60" dirty="0">
                <a:solidFill>
                  <a:srgbClr val="130F24"/>
                </a:solidFill>
              </a:rPr>
              <a:t> </a:t>
            </a:r>
            <a:r>
              <a:rPr sz="4000" spc="75" dirty="0">
                <a:solidFill>
                  <a:srgbClr val="130F24"/>
                </a:solidFill>
              </a:rPr>
              <a:t>for</a:t>
            </a:r>
            <a:r>
              <a:rPr sz="4000" spc="-55" dirty="0">
                <a:solidFill>
                  <a:srgbClr val="130F24"/>
                </a:solidFill>
              </a:rPr>
              <a:t> </a:t>
            </a:r>
            <a:r>
              <a:rPr sz="4000" spc="90" dirty="0">
                <a:solidFill>
                  <a:srgbClr val="130F24"/>
                </a:solidFill>
              </a:rPr>
              <a:t>Web</a:t>
            </a:r>
            <a:r>
              <a:rPr sz="4000" spc="-60" dirty="0">
                <a:solidFill>
                  <a:srgbClr val="130F24"/>
                </a:solidFill>
              </a:rPr>
              <a:t> </a:t>
            </a:r>
            <a:r>
              <a:rPr sz="4000" spc="-10" dirty="0">
                <a:solidFill>
                  <a:srgbClr val="130F24"/>
                </a:solidFill>
              </a:rPr>
              <a:t>App</a:t>
            </a:r>
            <a:endParaRPr sz="4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1C8A9-D9E0-7EA9-9D63-39E11E1BBE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200" y="547115"/>
            <a:ext cx="6456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130F24"/>
                </a:solidFill>
              </a:rPr>
              <a:t>App</a:t>
            </a:r>
            <a:r>
              <a:rPr sz="3200" spc="-45" dirty="0">
                <a:solidFill>
                  <a:srgbClr val="130F24"/>
                </a:solidFill>
              </a:rPr>
              <a:t> </a:t>
            </a:r>
            <a:r>
              <a:rPr sz="3200" spc="35" dirty="0">
                <a:solidFill>
                  <a:srgbClr val="130F24"/>
                </a:solidFill>
              </a:rPr>
              <a:t>Components</a:t>
            </a:r>
            <a:r>
              <a:rPr sz="3200" spc="-40" dirty="0">
                <a:solidFill>
                  <a:srgbClr val="130F24"/>
                </a:solidFill>
              </a:rPr>
              <a:t> </a:t>
            </a:r>
            <a:r>
              <a:rPr sz="3200" spc="-150" dirty="0">
                <a:solidFill>
                  <a:srgbClr val="130F24"/>
                </a:solidFill>
              </a:rPr>
              <a:t>&amp;</a:t>
            </a:r>
            <a:r>
              <a:rPr sz="3200" spc="-45" dirty="0">
                <a:solidFill>
                  <a:srgbClr val="130F24"/>
                </a:solidFill>
              </a:rPr>
              <a:t> </a:t>
            </a:r>
            <a:r>
              <a:rPr sz="3200" spc="70" dirty="0">
                <a:solidFill>
                  <a:srgbClr val="130F24"/>
                </a:solidFill>
              </a:rPr>
              <a:t>Architecture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2178900" y="1780938"/>
            <a:ext cx="6776084" cy="3673475"/>
            <a:chOff x="2178900" y="1780938"/>
            <a:chExt cx="6776084" cy="3673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8900" y="3724526"/>
              <a:ext cx="1478004" cy="14780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0593" y="1780938"/>
              <a:ext cx="2380735" cy="238073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74048" y="3073145"/>
              <a:ext cx="6080760" cy="2381250"/>
            </a:xfrm>
            <a:custGeom>
              <a:avLst/>
              <a:gdLst/>
              <a:ahLst/>
              <a:cxnLst/>
              <a:rect l="l" t="t" r="r" b="b"/>
              <a:pathLst>
                <a:path w="6080759" h="2381250">
                  <a:moveTo>
                    <a:pt x="2369045" y="686231"/>
                  </a:moveTo>
                  <a:lnTo>
                    <a:pt x="2179624" y="715657"/>
                  </a:lnTo>
                  <a:lnTo>
                    <a:pt x="2212733" y="762241"/>
                  </a:lnTo>
                  <a:lnTo>
                    <a:pt x="0" y="2334361"/>
                  </a:lnTo>
                  <a:lnTo>
                    <a:pt x="33096" y="2380945"/>
                  </a:lnTo>
                  <a:lnTo>
                    <a:pt x="2245830" y="808824"/>
                  </a:lnTo>
                  <a:lnTo>
                    <a:pt x="2278926" y="855421"/>
                  </a:lnTo>
                  <a:lnTo>
                    <a:pt x="2337371" y="745693"/>
                  </a:lnTo>
                  <a:lnTo>
                    <a:pt x="2369045" y="686231"/>
                  </a:lnTo>
                  <a:close/>
                </a:path>
                <a:path w="6080759" h="2381250">
                  <a:moveTo>
                    <a:pt x="6080480" y="85725"/>
                  </a:moveTo>
                  <a:lnTo>
                    <a:pt x="6023318" y="57150"/>
                  </a:lnTo>
                  <a:lnTo>
                    <a:pt x="5909030" y="0"/>
                  </a:lnTo>
                  <a:lnTo>
                    <a:pt x="5909030" y="57150"/>
                  </a:lnTo>
                  <a:lnTo>
                    <a:pt x="4243438" y="57150"/>
                  </a:lnTo>
                  <a:lnTo>
                    <a:pt x="4243438" y="114300"/>
                  </a:lnTo>
                  <a:lnTo>
                    <a:pt x="5909030" y="114300"/>
                  </a:lnTo>
                  <a:lnTo>
                    <a:pt x="5909030" y="171450"/>
                  </a:lnTo>
                  <a:lnTo>
                    <a:pt x="6023330" y="114300"/>
                  </a:lnTo>
                  <a:lnTo>
                    <a:pt x="6080480" y="85725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17491" y="3333765"/>
              <a:ext cx="1837689" cy="171450"/>
            </a:xfrm>
            <a:custGeom>
              <a:avLst/>
              <a:gdLst/>
              <a:ahLst/>
              <a:cxnLst/>
              <a:rect l="l" t="t" r="r" b="b"/>
              <a:pathLst>
                <a:path w="1837690" h="171450">
                  <a:moveTo>
                    <a:pt x="171936" y="0"/>
                  </a:moveTo>
                  <a:lnTo>
                    <a:pt x="0" y="84744"/>
                  </a:lnTo>
                  <a:lnTo>
                    <a:pt x="170958" y="171447"/>
                  </a:lnTo>
                  <a:lnTo>
                    <a:pt x="171284" y="114298"/>
                  </a:lnTo>
                  <a:lnTo>
                    <a:pt x="142708" y="114134"/>
                  </a:lnTo>
                  <a:lnTo>
                    <a:pt x="143035" y="56986"/>
                  </a:lnTo>
                  <a:lnTo>
                    <a:pt x="171611" y="56986"/>
                  </a:lnTo>
                  <a:lnTo>
                    <a:pt x="171936" y="0"/>
                  </a:lnTo>
                  <a:close/>
                </a:path>
                <a:path w="1837690" h="171450">
                  <a:moveTo>
                    <a:pt x="171610" y="57149"/>
                  </a:moveTo>
                  <a:lnTo>
                    <a:pt x="171284" y="114298"/>
                  </a:lnTo>
                  <a:lnTo>
                    <a:pt x="1836874" y="123809"/>
                  </a:lnTo>
                  <a:lnTo>
                    <a:pt x="1837201" y="66661"/>
                  </a:lnTo>
                  <a:lnTo>
                    <a:pt x="171610" y="57149"/>
                  </a:lnTo>
                  <a:close/>
                </a:path>
                <a:path w="1837690" h="171450">
                  <a:moveTo>
                    <a:pt x="143035" y="56986"/>
                  </a:moveTo>
                  <a:lnTo>
                    <a:pt x="142708" y="114134"/>
                  </a:lnTo>
                  <a:lnTo>
                    <a:pt x="171284" y="114298"/>
                  </a:lnTo>
                  <a:lnTo>
                    <a:pt x="171610" y="57149"/>
                  </a:lnTo>
                  <a:lnTo>
                    <a:pt x="143035" y="56986"/>
                  </a:lnTo>
                  <a:close/>
                </a:path>
                <a:path w="1837690" h="171450">
                  <a:moveTo>
                    <a:pt x="171611" y="56986"/>
                  </a:moveTo>
                  <a:lnTo>
                    <a:pt x="143035" y="56986"/>
                  </a:lnTo>
                  <a:lnTo>
                    <a:pt x="171610" y="57149"/>
                  </a:lnTo>
                  <a:lnTo>
                    <a:pt x="171611" y="56986"/>
                  </a:lnTo>
                  <a:close/>
                </a:path>
              </a:pathLst>
            </a:custGeom>
            <a:solidFill>
              <a:srgbClr val="02E0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63342" y="1727200"/>
            <a:ext cx="154241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5" dirty="0">
                <a:solidFill>
                  <a:srgbClr val="171717"/>
                </a:solidFill>
                <a:latin typeface="Lucida Sans Unicode"/>
                <a:cs typeface="Lucida Sans Unicode"/>
              </a:rPr>
              <a:t>Us</a:t>
            </a:r>
            <a:r>
              <a:rPr sz="1900" spc="-50" dirty="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sz="1900" spc="-120" dirty="0">
                <a:solidFill>
                  <a:srgbClr val="171717"/>
                </a:solidFill>
                <a:latin typeface="Lucida Sans Unicode"/>
                <a:cs typeface="Lucida Sans Unicode"/>
              </a:rPr>
              <a:t>r</a:t>
            </a:r>
            <a:r>
              <a:rPr sz="1900" spc="-150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1900" spc="-40" dirty="0">
                <a:solidFill>
                  <a:srgbClr val="171717"/>
                </a:solidFill>
                <a:latin typeface="Lucida Sans Unicode"/>
                <a:cs typeface="Lucida Sans Unicode"/>
              </a:rPr>
              <a:t>I</a:t>
            </a:r>
            <a:r>
              <a:rPr sz="1900" spc="-100" dirty="0">
                <a:solidFill>
                  <a:srgbClr val="171717"/>
                </a:solidFill>
                <a:latin typeface="Lucida Sans Unicode"/>
                <a:cs typeface="Lucida Sans Unicode"/>
              </a:rPr>
              <a:t>n</a:t>
            </a:r>
            <a:r>
              <a:rPr sz="1900" spc="-50" dirty="0">
                <a:solidFill>
                  <a:srgbClr val="171717"/>
                </a:solidFill>
                <a:latin typeface="Lucida Sans Unicode"/>
                <a:cs typeface="Lucida Sans Unicode"/>
              </a:rPr>
              <a:t>t</a:t>
            </a:r>
            <a:r>
              <a:rPr sz="1900" spc="-10" dirty="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sz="1900" spc="-130" dirty="0">
                <a:solidFill>
                  <a:srgbClr val="171717"/>
                </a:solidFill>
                <a:latin typeface="Lucida Sans Unicode"/>
                <a:cs typeface="Lucida Sans Unicode"/>
              </a:rPr>
              <a:t>r</a:t>
            </a:r>
            <a:r>
              <a:rPr sz="1900" spc="-70" dirty="0">
                <a:solidFill>
                  <a:srgbClr val="171717"/>
                </a:solidFill>
                <a:latin typeface="Lucida Sans Unicode"/>
                <a:cs typeface="Lucida Sans Unicode"/>
              </a:rPr>
              <a:t>f</a:t>
            </a:r>
            <a:r>
              <a:rPr sz="1900" spc="-100" dirty="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sz="1900" spc="35" dirty="0">
                <a:solidFill>
                  <a:srgbClr val="171717"/>
                </a:solidFill>
                <a:latin typeface="Lucida Sans Unicode"/>
                <a:cs typeface="Lucida Sans Unicode"/>
              </a:rPr>
              <a:t>c</a:t>
            </a:r>
            <a:r>
              <a:rPr sz="1900" spc="5" dirty="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0793" y="5308600"/>
            <a:ext cx="227457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30" dirty="0">
                <a:solidFill>
                  <a:srgbClr val="171717"/>
                </a:solidFill>
                <a:latin typeface="Lucida Sans Unicode"/>
                <a:cs typeface="Lucida Sans Unicode"/>
              </a:rPr>
              <a:t>B</a:t>
            </a:r>
            <a:r>
              <a:rPr sz="1900" spc="25" dirty="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sz="1900" spc="35" dirty="0">
                <a:solidFill>
                  <a:srgbClr val="171717"/>
                </a:solidFill>
                <a:latin typeface="Lucida Sans Unicode"/>
                <a:cs typeface="Lucida Sans Unicode"/>
              </a:rPr>
              <a:t>c</a:t>
            </a:r>
            <a:r>
              <a:rPr sz="1900" spc="-190" dirty="0">
                <a:solidFill>
                  <a:srgbClr val="171717"/>
                </a:solidFill>
                <a:latin typeface="Lucida Sans Unicode"/>
                <a:cs typeface="Lucida Sans Unicode"/>
              </a:rPr>
              <a:t>k</a:t>
            </a:r>
            <a:r>
              <a:rPr sz="1900" spc="-165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1900" spc="-10" dirty="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sz="1900" spc="-100" dirty="0">
                <a:solidFill>
                  <a:srgbClr val="171717"/>
                </a:solidFill>
                <a:latin typeface="Lucida Sans Unicode"/>
                <a:cs typeface="Lucida Sans Unicode"/>
              </a:rPr>
              <a:t>n</a:t>
            </a:r>
            <a:r>
              <a:rPr sz="1900" spc="-45" dirty="0">
                <a:solidFill>
                  <a:srgbClr val="171717"/>
                </a:solidFill>
                <a:latin typeface="Lucida Sans Unicode"/>
                <a:cs typeface="Lucida Sans Unicode"/>
              </a:rPr>
              <a:t>d</a:t>
            </a:r>
            <a:r>
              <a:rPr sz="1900" spc="-155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1900" spc="-110" dirty="0">
                <a:solidFill>
                  <a:srgbClr val="171717"/>
                </a:solidFill>
                <a:latin typeface="Lucida Sans Unicode"/>
                <a:cs typeface="Lucida Sans Unicode"/>
              </a:rPr>
              <a:t>o</a:t>
            </a:r>
            <a:r>
              <a:rPr sz="1900" spc="-95" dirty="0">
                <a:solidFill>
                  <a:srgbClr val="171717"/>
                </a:solidFill>
                <a:latin typeface="Lucida Sans Unicode"/>
                <a:cs typeface="Lucida Sans Unicode"/>
              </a:rPr>
              <a:t>f</a:t>
            </a:r>
            <a:r>
              <a:rPr sz="1900" spc="-160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1900" spc="-90" dirty="0">
                <a:solidFill>
                  <a:srgbClr val="171717"/>
                </a:solidFill>
                <a:latin typeface="Lucida Sans Unicode"/>
                <a:cs typeface="Lucida Sans Unicode"/>
              </a:rPr>
              <a:t>w</a:t>
            </a:r>
            <a:r>
              <a:rPr sz="1900" spc="-10" dirty="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sz="1900" spc="-45" dirty="0">
                <a:solidFill>
                  <a:srgbClr val="171717"/>
                </a:solidFill>
                <a:latin typeface="Lucida Sans Unicode"/>
                <a:cs typeface="Lucida Sans Unicode"/>
              </a:rPr>
              <a:t>b</a:t>
            </a:r>
            <a:r>
              <a:rPr sz="1900" spc="-155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1900" spc="-55" dirty="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sz="1900" spc="-75" dirty="0">
                <a:solidFill>
                  <a:srgbClr val="171717"/>
                </a:solidFill>
                <a:latin typeface="Lucida Sans Unicode"/>
                <a:cs typeface="Lucida Sans Unicode"/>
              </a:rPr>
              <a:t>pp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7889" y="1541271"/>
            <a:ext cx="950594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2090"/>
              </a:lnSpc>
              <a:spcBef>
                <a:spcPts val="100"/>
              </a:spcBef>
            </a:pPr>
            <a:r>
              <a:rPr sz="1900" spc="-20" dirty="0">
                <a:solidFill>
                  <a:srgbClr val="171717"/>
                </a:solidFill>
                <a:latin typeface="Lucida Sans Unicode"/>
                <a:cs typeface="Lucida Sans Unicode"/>
              </a:rPr>
              <a:t>API</a:t>
            </a:r>
            <a:endParaRPr sz="1900">
              <a:latin typeface="Lucida Sans Unicode"/>
              <a:cs typeface="Lucida Sans Unicode"/>
            </a:endParaRPr>
          </a:p>
          <a:p>
            <a:pPr algn="ctr">
              <a:lnSpc>
                <a:spcPts val="2090"/>
              </a:lnSpc>
            </a:pPr>
            <a:r>
              <a:rPr sz="1900" spc="-80" dirty="0">
                <a:solidFill>
                  <a:srgbClr val="171717"/>
                </a:solidFill>
                <a:latin typeface="Lucida Sans Unicode"/>
                <a:cs typeface="Lucida Sans Unicode"/>
              </a:rPr>
              <a:t>(routing)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93926" y="1846071"/>
            <a:ext cx="187769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0" dirty="0">
                <a:solidFill>
                  <a:srgbClr val="171717"/>
                </a:solidFill>
                <a:latin typeface="Lucida Sans Unicode"/>
                <a:cs typeface="Lucida Sans Unicode"/>
              </a:rPr>
              <a:t>M</a:t>
            </a:r>
            <a:r>
              <a:rPr sz="1900" spc="-5" dirty="0">
                <a:solidFill>
                  <a:srgbClr val="171717"/>
                </a:solidFill>
                <a:latin typeface="Lucida Sans Unicode"/>
                <a:cs typeface="Lucida Sans Unicode"/>
              </a:rPr>
              <a:t>y</a:t>
            </a:r>
            <a:r>
              <a:rPr sz="1900" spc="30" dirty="0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sz="1900" spc="-35" dirty="0">
                <a:solidFill>
                  <a:srgbClr val="171717"/>
                </a:solidFill>
                <a:latin typeface="Lucida Sans Unicode"/>
                <a:cs typeface="Lucida Sans Unicode"/>
              </a:rPr>
              <a:t>Q</a:t>
            </a:r>
            <a:r>
              <a:rPr sz="1900" spc="15" dirty="0">
                <a:solidFill>
                  <a:srgbClr val="171717"/>
                </a:solidFill>
                <a:latin typeface="Lucida Sans Unicode"/>
                <a:cs typeface="Lucida Sans Unicode"/>
              </a:rPr>
              <a:t>L</a:t>
            </a:r>
            <a:r>
              <a:rPr sz="1900" spc="-160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1900" spc="-140" dirty="0">
                <a:solidFill>
                  <a:srgbClr val="171717"/>
                </a:solidFill>
                <a:latin typeface="Lucida Sans Unicode"/>
                <a:cs typeface="Lucida Sans Unicode"/>
              </a:rPr>
              <a:t>D</a:t>
            </a:r>
            <a:r>
              <a:rPr sz="1900" spc="-75" dirty="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sz="1900" spc="-50" dirty="0">
                <a:solidFill>
                  <a:srgbClr val="171717"/>
                </a:solidFill>
                <a:latin typeface="Lucida Sans Unicode"/>
                <a:cs typeface="Lucida Sans Unicode"/>
              </a:rPr>
              <a:t>ta</a:t>
            </a:r>
            <a:r>
              <a:rPr sz="1900" spc="-60" dirty="0">
                <a:solidFill>
                  <a:srgbClr val="171717"/>
                </a:solidFill>
                <a:latin typeface="Lucida Sans Unicode"/>
                <a:cs typeface="Lucida Sans Unicode"/>
              </a:rPr>
              <a:t>b</a:t>
            </a:r>
            <a:r>
              <a:rPr sz="1900" spc="-50" dirty="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sz="1900" spc="-125" dirty="0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sz="1900" spc="5" dirty="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42669" y="4722004"/>
            <a:ext cx="3155315" cy="609600"/>
          </a:xfrm>
          <a:custGeom>
            <a:avLst/>
            <a:gdLst/>
            <a:ahLst/>
            <a:cxnLst/>
            <a:rect l="l" t="t" r="r" b="b"/>
            <a:pathLst>
              <a:path w="3155315" h="609600">
                <a:moveTo>
                  <a:pt x="3155093" y="0"/>
                </a:moveTo>
                <a:lnTo>
                  <a:pt x="3153751" y="69887"/>
                </a:lnTo>
                <a:lnTo>
                  <a:pt x="3149929" y="134043"/>
                </a:lnTo>
                <a:lnTo>
                  <a:pt x="3143933" y="190636"/>
                </a:lnTo>
                <a:lnTo>
                  <a:pt x="3136066" y="237838"/>
                </a:lnTo>
                <a:lnTo>
                  <a:pt x="3115942" y="296750"/>
                </a:lnTo>
                <a:lnTo>
                  <a:pt x="3104295" y="304800"/>
                </a:lnTo>
                <a:lnTo>
                  <a:pt x="1628344" y="304800"/>
                </a:lnTo>
                <a:lnTo>
                  <a:pt x="1616696" y="312849"/>
                </a:lnTo>
                <a:lnTo>
                  <a:pt x="1596572" y="371761"/>
                </a:lnTo>
                <a:lnTo>
                  <a:pt x="1588705" y="418963"/>
                </a:lnTo>
                <a:lnTo>
                  <a:pt x="1582709" y="475556"/>
                </a:lnTo>
                <a:lnTo>
                  <a:pt x="1578887" y="539712"/>
                </a:lnTo>
                <a:lnTo>
                  <a:pt x="1577546" y="609600"/>
                </a:lnTo>
                <a:lnTo>
                  <a:pt x="1576204" y="539712"/>
                </a:lnTo>
                <a:lnTo>
                  <a:pt x="1572383" y="475556"/>
                </a:lnTo>
                <a:lnTo>
                  <a:pt x="1566386" y="418963"/>
                </a:lnTo>
                <a:lnTo>
                  <a:pt x="1558520" y="371761"/>
                </a:lnTo>
                <a:lnTo>
                  <a:pt x="1538396" y="312849"/>
                </a:lnTo>
                <a:lnTo>
                  <a:pt x="1526749" y="304800"/>
                </a:lnTo>
                <a:lnTo>
                  <a:pt x="50797" y="304800"/>
                </a:lnTo>
                <a:lnTo>
                  <a:pt x="39150" y="296750"/>
                </a:lnTo>
                <a:lnTo>
                  <a:pt x="19026" y="237838"/>
                </a:lnTo>
                <a:lnTo>
                  <a:pt x="11159" y="190636"/>
                </a:lnTo>
                <a:lnTo>
                  <a:pt x="5163" y="134043"/>
                </a:lnTo>
                <a:lnTo>
                  <a:pt x="1341" y="69887"/>
                </a:lnTo>
                <a:lnTo>
                  <a:pt x="0" y="0"/>
                </a:lnTo>
              </a:path>
            </a:pathLst>
          </a:custGeom>
          <a:ln w="6350">
            <a:solidFill>
              <a:srgbClr val="FF16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06098" y="6192520"/>
            <a:ext cx="23266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90" dirty="0">
                <a:solidFill>
                  <a:srgbClr val="171717"/>
                </a:solidFill>
                <a:latin typeface="Lucida Sans Unicode"/>
                <a:cs typeface="Lucida Sans Unicode"/>
              </a:rPr>
              <a:t>F</a:t>
            </a:r>
            <a:r>
              <a:rPr sz="1900" spc="-30" dirty="0">
                <a:solidFill>
                  <a:srgbClr val="171717"/>
                </a:solidFill>
                <a:latin typeface="Lucida Sans Unicode"/>
                <a:cs typeface="Lucida Sans Unicode"/>
              </a:rPr>
              <a:t>r</a:t>
            </a:r>
            <a:r>
              <a:rPr sz="1900" spc="-110" dirty="0">
                <a:solidFill>
                  <a:srgbClr val="171717"/>
                </a:solidFill>
                <a:latin typeface="Lucida Sans Unicode"/>
                <a:cs typeface="Lucida Sans Unicode"/>
              </a:rPr>
              <a:t>o</a:t>
            </a:r>
            <a:r>
              <a:rPr sz="1900" spc="-100" dirty="0">
                <a:solidFill>
                  <a:srgbClr val="171717"/>
                </a:solidFill>
                <a:latin typeface="Lucida Sans Unicode"/>
                <a:cs typeface="Lucida Sans Unicode"/>
              </a:rPr>
              <a:t>n</a:t>
            </a:r>
            <a:r>
              <a:rPr sz="1900" spc="-10" dirty="0">
                <a:solidFill>
                  <a:srgbClr val="171717"/>
                </a:solidFill>
                <a:latin typeface="Lucida Sans Unicode"/>
                <a:cs typeface="Lucida Sans Unicode"/>
              </a:rPr>
              <a:t>t</a:t>
            </a:r>
            <a:r>
              <a:rPr sz="1900" spc="-155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1900" spc="-10" dirty="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sz="1900" spc="-100" dirty="0">
                <a:solidFill>
                  <a:srgbClr val="171717"/>
                </a:solidFill>
                <a:latin typeface="Lucida Sans Unicode"/>
                <a:cs typeface="Lucida Sans Unicode"/>
              </a:rPr>
              <a:t>n</a:t>
            </a:r>
            <a:r>
              <a:rPr sz="1900" spc="-45" dirty="0">
                <a:solidFill>
                  <a:srgbClr val="171717"/>
                </a:solidFill>
                <a:latin typeface="Lucida Sans Unicode"/>
                <a:cs typeface="Lucida Sans Unicode"/>
              </a:rPr>
              <a:t>d</a:t>
            </a:r>
            <a:r>
              <a:rPr sz="1900" spc="-155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1900" spc="-110" dirty="0">
                <a:solidFill>
                  <a:srgbClr val="171717"/>
                </a:solidFill>
                <a:latin typeface="Lucida Sans Unicode"/>
                <a:cs typeface="Lucida Sans Unicode"/>
              </a:rPr>
              <a:t>o</a:t>
            </a:r>
            <a:r>
              <a:rPr sz="1900" spc="-95" dirty="0">
                <a:solidFill>
                  <a:srgbClr val="171717"/>
                </a:solidFill>
                <a:latin typeface="Lucida Sans Unicode"/>
                <a:cs typeface="Lucida Sans Unicode"/>
              </a:rPr>
              <a:t>f</a:t>
            </a:r>
            <a:r>
              <a:rPr sz="1900" spc="-160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1900" spc="-90" dirty="0">
                <a:solidFill>
                  <a:srgbClr val="171717"/>
                </a:solidFill>
                <a:latin typeface="Lucida Sans Unicode"/>
                <a:cs typeface="Lucida Sans Unicode"/>
              </a:rPr>
              <a:t>w</a:t>
            </a:r>
            <a:r>
              <a:rPr sz="1900" spc="-10" dirty="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sz="1900" spc="-45" dirty="0">
                <a:solidFill>
                  <a:srgbClr val="171717"/>
                </a:solidFill>
                <a:latin typeface="Lucida Sans Unicode"/>
                <a:cs typeface="Lucida Sans Unicode"/>
              </a:rPr>
              <a:t>b</a:t>
            </a:r>
            <a:r>
              <a:rPr sz="1900" spc="-155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1900" spc="-55" dirty="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sz="1900" spc="-75" dirty="0">
                <a:solidFill>
                  <a:srgbClr val="171717"/>
                </a:solidFill>
                <a:latin typeface="Lucida Sans Unicode"/>
                <a:cs typeface="Lucida Sans Unicode"/>
              </a:rPr>
              <a:t>p</a:t>
            </a:r>
            <a:r>
              <a:rPr sz="1900" spc="-55" dirty="0">
                <a:solidFill>
                  <a:srgbClr val="171717"/>
                </a:solidFill>
                <a:latin typeface="Lucida Sans Unicode"/>
                <a:cs typeface="Lucida Sans Unicode"/>
              </a:rPr>
              <a:t>p</a:t>
            </a:r>
            <a:endParaRPr sz="1900">
              <a:latin typeface="Lucida Sans Unicode"/>
              <a:cs typeface="Lucida Sans Unicod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48640" y="1935479"/>
            <a:ext cx="10694670" cy="4300220"/>
            <a:chOff x="548640" y="1935479"/>
            <a:chExt cx="10694670" cy="430022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40" y="2353055"/>
              <a:ext cx="1740408" cy="16062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414015"/>
              <a:ext cx="1563624" cy="14295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92409" y="2397051"/>
              <a:ext cx="1598930" cy="1464310"/>
            </a:xfrm>
            <a:custGeom>
              <a:avLst/>
              <a:gdLst/>
              <a:ahLst/>
              <a:cxnLst/>
              <a:rect l="l" t="t" r="r" b="b"/>
              <a:pathLst>
                <a:path w="1598930" h="1464310">
                  <a:moveTo>
                    <a:pt x="0" y="0"/>
                  </a:moveTo>
                  <a:lnTo>
                    <a:pt x="1598720" y="0"/>
                  </a:lnTo>
                  <a:lnTo>
                    <a:pt x="1598720" y="1463851"/>
                  </a:lnTo>
                  <a:lnTo>
                    <a:pt x="0" y="14638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1328" y="2194559"/>
              <a:ext cx="2356104" cy="16824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2287" y="2255519"/>
              <a:ext cx="2179319" cy="150571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525167" y="2237611"/>
              <a:ext cx="2212975" cy="1541145"/>
            </a:xfrm>
            <a:custGeom>
              <a:avLst/>
              <a:gdLst/>
              <a:ahLst/>
              <a:cxnLst/>
              <a:rect l="l" t="t" r="r" b="b"/>
              <a:pathLst>
                <a:path w="2212975" h="1541145">
                  <a:moveTo>
                    <a:pt x="0" y="0"/>
                  </a:moveTo>
                  <a:lnTo>
                    <a:pt x="2212919" y="0"/>
                  </a:lnTo>
                  <a:lnTo>
                    <a:pt x="2212919" y="1540808"/>
                  </a:lnTo>
                  <a:lnTo>
                    <a:pt x="0" y="154080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88791" y="1935479"/>
              <a:ext cx="1194815" cy="16154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49751" y="1996439"/>
              <a:ext cx="1018031" cy="143865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333644" y="1978595"/>
              <a:ext cx="1052830" cy="1474470"/>
            </a:xfrm>
            <a:custGeom>
              <a:avLst/>
              <a:gdLst/>
              <a:ahLst/>
              <a:cxnLst/>
              <a:rect l="l" t="t" r="r" b="b"/>
              <a:pathLst>
                <a:path w="1052829" h="1474470">
                  <a:moveTo>
                    <a:pt x="0" y="0"/>
                  </a:moveTo>
                  <a:lnTo>
                    <a:pt x="1052811" y="0"/>
                  </a:lnTo>
                  <a:lnTo>
                    <a:pt x="1052811" y="1473974"/>
                  </a:lnTo>
                  <a:lnTo>
                    <a:pt x="0" y="147397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76625" y="3492529"/>
              <a:ext cx="1450340" cy="171450"/>
            </a:xfrm>
            <a:custGeom>
              <a:avLst/>
              <a:gdLst/>
              <a:ahLst/>
              <a:cxnLst/>
              <a:rect l="l" t="t" r="r" b="b"/>
              <a:pathLst>
                <a:path w="1450339" h="171450">
                  <a:moveTo>
                    <a:pt x="171063" y="0"/>
                  </a:moveTo>
                  <a:lnTo>
                    <a:pt x="0" y="86492"/>
                  </a:lnTo>
                  <a:lnTo>
                    <a:pt x="171833" y="171447"/>
                  </a:lnTo>
                  <a:lnTo>
                    <a:pt x="171577" y="114427"/>
                  </a:lnTo>
                  <a:lnTo>
                    <a:pt x="143000" y="114427"/>
                  </a:lnTo>
                  <a:lnTo>
                    <a:pt x="142744" y="57276"/>
                  </a:lnTo>
                  <a:lnTo>
                    <a:pt x="171320" y="57148"/>
                  </a:lnTo>
                  <a:lnTo>
                    <a:pt x="171063" y="0"/>
                  </a:lnTo>
                  <a:close/>
                </a:path>
                <a:path w="1450339" h="171450">
                  <a:moveTo>
                    <a:pt x="171320" y="57148"/>
                  </a:moveTo>
                  <a:lnTo>
                    <a:pt x="142744" y="57276"/>
                  </a:lnTo>
                  <a:lnTo>
                    <a:pt x="143000" y="114427"/>
                  </a:lnTo>
                  <a:lnTo>
                    <a:pt x="171577" y="114298"/>
                  </a:lnTo>
                  <a:lnTo>
                    <a:pt x="171320" y="57148"/>
                  </a:lnTo>
                  <a:close/>
                </a:path>
                <a:path w="1450339" h="171450">
                  <a:moveTo>
                    <a:pt x="171577" y="114298"/>
                  </a:moveTo>
                  <a:lnTo>
                    <a:pt x="143000" y="114427"/>
                  </a:lnTo>
                  <a:lnTo>
                    <a:pt x="171577" y="114427"/>
                  </a:lnTo>
                  <a:lnTo>
                    <a:pt x="171577" y="114298"/>
                  </a:lnTo>
                  <a:close/>
                </a:path>
                <a:path w="1450339" h="171450">
                  <a:moveTo>
                    <a:pt x="1449995" y="51413"/>
                  </a:moveTo>
                  <a:lnTo>
                    <a:pt x="171320" y="57148"/>
                  </a:lnTo>
                  <a:lnTo>
                    <a:pt x="171577" y="114298"/>
                  </a:lnTo>
                  <a:lnTo>
                    <a:pt x="1450252" y="108563"/>
                  </a:lnTo>
                  <a:lnTo>
                    <a:pt x="1449995" y="51413"/>
                  </a:lnTo>
                  <a:close/>
                </a:path>
              </a:pathLst>
            </a:custGeom>
            <a:solidFill>
              <a:srgbClr val="02E0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54530" y="2284629"/>
              <a:ext cx="2288744" cy="22887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47375" y="3758183"/>
              <a:ext cx="469392" cy="46939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14104" y="2505455"/>
              <a:ext cx="1036320" cy="5181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06078" y="3596345"/>
              <a:ext cx="1469767" cy="14697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09529" y="4209284"/>
              <a:ext cx="462862" cy="46286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07928" y="5622310"/>
              <a:ext cx="3559810" cy="609600"/>
            </a:xfrm>
            <a:custGeom>
              <a:avLst/>
              <a:gdLst/>
              <a:ahLst/>
              <a:cxnLst/>
              <a:rect l="l" t="t" r="r" b="b"/>
              <a:pathLst>
                <a:path w="3559810" h="609600">
                  <a:moveTo>
                    <a:pt x="3559479" y="3"/>
                  </a:moveTo>
                  <a:lnTo>
                    <a:pt x="3558137" y="69892"/>
                  </a:lnTo>
                  <a:lnTo>
                    <a:pt x="3554315" y="134048"/>
                  </a:lnTo>
                  <a:lnTo>
                    <a:pt x="3548318" y="190641"/>
                  </a:lnTo>
                  <a:lnTo>
                    <a:pt x="3540451" y="237844"/>
                  </a:lnTo>
                  <a:lnTo>
                    <a:pt x="3520327" y="296755"/>
                  </a:lnTo>
                  <a:lnTo>
                    <a:pt x="3508679" y="304805"/>
                  </a:lnTo>
                  <a:lnTo>
                    <a:pt x="1830539" y="304802"/>
                  </a:lnTo>
                  <a:lnTo>
                    <a:pt x="1818891" y="312852"/>
                  </a:lnTo>
                  <a:lnTo>
                    <a:pt x="1798766" y="371763"/>
                  </a:lnTo>
                  <a:lnTo>
                    <a:pt x="1790899" y="418965"/>
                  </a:lnTo>
                  <a:lnTo>
                    <a:pt x="1784902" y="475559"/>
                  </a:lnTo>
                  <a:lnTo>
                    <a:pt x="1781080" y="539715"/>
                  </a:lnTo>
                  <a:lnTo>
                    <a:pt x="1779739" y="609603"/>
                  </a:lnTo>
                  <a:lnTo>
                    <a:pt x="1778397" y="539715"/>
                  </a:lnTo>
                  <a:lnTo>
                    <a:pt x="1774575" y="475559"/>
                  </a:lnTo>
                  <a:lnTo>
                    <a:pt x="1768579" y="418965"/>
                  </a:lnTo>
                  <a:lnTo>
                    <a:pt x="1760712" y="371763"/>
                  </a:lnTo>
                  <a:lnTo>
                    <a:pt x="1740587" y="312852"/>
                  </a:lnTo>
                  <a:lnTo>
                    <a:pt x="1728940" y="304802"/>
                  </a:lnTo>
                  <a:lnTo>
                    <a:pt x="50799" y="304802"/>
                  </a:lnTo>
                  <a:lnTo>
                    <a:pt x="39151" y="296751"/>
                  </a:lnTo>
                  <a:lnTo>
                    <a:pt x="19027" y="237840"/>
                  </a:lnTo>
                  <a:lnTo>
                    <a:pt x="11160" y="190638"/>
                  </a:lnTo>
                  <a:lnTo>
                    <a:pt x="5163" y="134044"/>
                  </a:lnTo>
                  <a:lnTo>
                    <a:pt x="1341" y="69888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FF16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79998" y="4619524"/>
              <a:ext cx="1469767" cy="14697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83449" y="5229035"/>
              <a:ext cx="462862" cy="46286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239400" y="3649214"/>
              <a:ext cx="1994535" cy="816610"/>
            </a:xfrm>
            <a:custGeom>
              <a:avLst/>
              <a:gdLst/>
              <a:ahLst/>
              <a:cxnLst/>
              <a:rect l="l" t="t" r="r" b="b"/>
              <a:pathLst>
                <a:path w="1994535" h="816610">
                  <a:moveTo>
                    <a:pt x="1824235" y="53257"/>
                  </a:moveTo>
                  <a:lnTo>
                    <a:pt x="0" y="763332"/>
                  </a:lnTo>
                  <a:lnTo>
                    <a:pt x="20730" y="816589"/>
                  </a:lnTo>
                  <a:lnTo>
                    <a:pt x="1844966" y="106515"/>
                  </a:lnTo>
                  <a:lnTo>
                    <a:pt x="1824235" y="53257"/>
                  </a:lnTo>
                  <a:close/>
                </a:path>
                <a:path w="1994535" h="816610">
                  <a:moveTo>
                    <a:pt x="1971553" y="42892"/>
                  </a:moveTo>
                  <a:lnTo>
                    <a:pt x="1850862" y="42892"/>
                  </a:lnTo>
                  <a:lnTo>
                    <a:pt x="1871592" y="96151"/>
                  </a:lnTo>
                  <a:lnTo>
                    <a:pt x="1844966" y="106515"/>
                  </a:lnTo>
                  <a:lnTo>
                    <a:pt x="1865696" y="159772"/>
                  </a:lnTo>
                  <a:lnTo>
                    <a:pt x="1971553" y="42892"/>
                  </a:lnTo>
                  <a:close/>
                </a:path>
                <a:path w="1994535" h="816610">
                  <a:moveTo>
                    <a:pt x="1850862" y="42892"/>
                  </a:moveTo>
                  <a:lnTo>
                    <a:pt x="1824235" y="53257"/>
                  </a:lnTo>
                  <a:lnTo>
                    <a:pt x="1844966" y="106515"/>
                  </a:lnTo>
                  <a:lnTo>
                    <a:pt x="1871592" y="96151"/>
                  </a:lnTo>
                  <a:lnTo>
                    <a:pt x="1850862" y="42892"/>
                  </a:lnTo>
                  <a:close/>
                </a:path>
                <a:path w="1994535" h="816610">
                  <a:moveTo>
                    <a:pt x="1803505" y="0"/>
                  </a:moveTo>
                  <a:lnTo>
                    <a:pt x="1824235" y="53257"/>
                  </a:lnTo>
                  <a:lnTo>
                    <a:pt x="1850862" y="42892"/>
                  </a:lnTo>
                  <a:lnTo>
                    <a:pt x="1971553" y="42892"/>
                  </a:lnTo>
                  <a:lnTo>
                    <a:pt x="1994373" y="17696"/>
                  </a:lnTo>
                  <a:lnTo>
                    <a:pt x="1803505" y="0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41053" y="3617248"/>
              <a:ext cx="1601572" cy="160157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19072" y="4053839"/>
              <a:ext cx="390144" cy="31089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17080" y="4431791"/>
              <a:ext cx="868679" cy="53035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72856" y="4443983"/>
              <a:ext cx="1298448" cy="46939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03376" y="5428487"/>
              <a:ext cx="710184" cy="43281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38856" y="5385815"/>
              <a:ext cx="1298447" cy="472440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4200299" y="6377940"/>
            <a:ext cx="623910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sng" spc="10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Arial"/>
                <a:cs typeface="Arial"/>
              </a:rPr>
              <a:t>https://github.com/</a:t>
            </a:r>
            <a:r>
              <a:rPr lang="en-US" sz="1400" b="1" u="sng" spc="10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Arial"/>
                <a:cs typeface="Arial"/>
              </a:rPr>
              <a:t>StevenJoseph19</a:t>
            </a:r>
            <a:r>
              <a:rPr sz="1400" b="1" u="sng" spc="10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Arial"/>
                <a:cs typeface="Arial"/>
              </a:rPr>
              <a:t>/</a:t>
            </a:r>
            <a:r>
              <a:rPr lang="en-US" sz="1400" b="1" u="sng" spc="10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Arial"/>
                <a:cs typeface="Arial"/>
              </a:rPr>
              <a:t>Capgemini-Playwright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74341A33-2F83-67CF-BC18-50E239A801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30F2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2765</Words>
  <Application>Microsoft Office PowerPoint</Application>
  <PresentationFormat>Widescreen</PresentationFormat>
  <Paragraphs>452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Lucida Sans Unicode</vt:lpstr>
      <vt:lpstr>Microsoft Sans Serif</vt:lpstr>
      <vt:lpstr>Tahoma</vt:lpstr>
      <vt:lpstr>Wingdings</vt:lpstr>
      <vt:lpstr>Office Theme</vt:lpstr>
      <vt:lpstr>Building the Layout, Style, and  CRUD for Your App with HTML  and CSS</vt:lpstr>
      <vt:lpstr>Overview</vt:lpstr>
      <vt:lpstr>Exploring HTML, DOM, CRUD, FORMS</vt:lpstr>
      <vt:lpstr>HTML</vt:lpstr>
      <vt:lpstr>DOM stands  for  "Document  Object  Model"</vt:lpstr>
      <vt:lpstr>CRUD</vt:lpstr>
      <vt:lpstr>FORMS</vt:lpstr>
      <vt:lpstr>Build out HTML Files for Web App</vt:lpstr>
      <vt:lpstr>App Components &amp; Architecture</vt:lpstr>
      <vt:lpstr>Index.html</vt:lpstr>
      <vt:lpstr>addjoke.html</vt:lpstr>
      <vt:lpstr>jokeslist.html</vt:lpstr>
      <vt:lpstr>PowerPoint Presentation</vt:lpstr>
      <vt:lpstr>Add Forms To Our HTML Files</vt:lpstr>
      <vt:lpstr>Index.html</vt:lpstr>
      <vt:lpstr>jokeslist.html</vt:lpstr>
      <vt:lpstr>addjoke.html</vt:lpstr>
      <vt:lpstr>PowerPoint Presentation</vt:lpstr>
      <vt:lpstr>Add View to HMTL For Showing List</vt:lpstr>
      <vt:lpstr>jokeslist.html</vt:lpstr>
      <vt:lpstr>Jokes List</vt:lpstr>
      <vt:lpstr>Add CSS To Our HTML Files</vt:lpstr>
      <vt:lpstr>What is Bootstrap CSS</vt:lpstr>
      <vt:lpstr>Index.html</vt:lpstr>
      <vt:lpstr>addjoke.html</vt:lpstr>
      <vt:lpstr>jokeslist.html</vt:lpstr>
      <vt:lpstr>PowerPoint Presentation</vt:lpstr>
      <vt:lpstr>In this module we covered: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Layout, Style, and  CRUD for Your App with HTML  and CSS</dc:title>
  <cp:lastModifiedBy>Steve</cp:lastModifiedBy>
  <cp:revision>6</cp:revision>
  <dcterms:created xsi:type="dcterms:W3CDTF">2024-07-04T17:29:08Z</dcterms:created>
  <dcterms:modified xsi:type="dcterms:W3CDTF">2024-07-05T08:21:52Z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2023-07-25T00:00:00Z</vt:filetime>
  </property>
  <property fmtid="{D5CDD505-2E9C-101B-9397-08002B2CF9AE}" pid="3" name="LastSaved">
    <vt:filetime>2024-07-04T00:00:00Z</vt:filetime>
  </property>
</Properties>
</file>