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6" autoAdjust="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174BE-1EAD-4C53-B8C2-127D88402A94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B64D5-9B6F-4DCC-AC6B-76BB2DB704C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B64D5-9B6F-4DCC-AC6B-76BB2DB704C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5B022CE-5562-4B0B-9E53-354B3F30CB8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FC09F2F-190C-4352-AD27-10B8652B058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2CE-5562-4B0B-9E53-354B3F30CB8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F2F-190C-4352-AD27-10B8652B0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2CE-5562-4B0B-9E53-354B3F30CB8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F2F-190C-4352-AD27-10B8652B0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B022CE-5562-4B0B-9E53-354B3F30CB8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C09F2F-190C-4352-AD27-10B8652B058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5B022CE-5562-4B0B-9E53-354B3F30CB8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FC09F2F-190C-4352-AD27-10B8652B058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2CE-5562-4B0B-9E53-354B3F30CB8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F2F-190C-4352-AD27-10B8652B058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2CE-5562-4B0B-9E53-354B3F30CB8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F2F-190C-4352-AD27-10B8652B058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B022CE-5562-4B0B-9E53-354B3F30CB8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C09F2F-190C-4352-AD27-10B8652B058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22CE-5562-4B0B-9E53-354B3F30CB8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9F2F-190C-4352-AD27-10B8652B0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B022CE-5562-4B0B-9E53-354B3F30CB8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C09F2F-190C-4352-AD27-10B8652B0588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B022CE-5562-4B0B-9E53-354B3F30CB8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C09F2F-190C-4352-AD27-10B8652B058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B022CE-5562-4B0B-9E53-354B3F30CB8A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FC09F2F-190C-4352-AD27-10B8652B058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FORECAST DEMAND OF CAR RENTALS ON HOURLY BASIS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Submitted by: </a:t>
            </a:r>
            <a:r>
              <a:rPr lang="en-IN" dirty="0" err="1" smtClean="0"/>
              <a:t>Megha</a:t>
            </a:r>
            <a:r>
              <a:rPr lang="en-IN" dirty="0" smtClean="0"/>
              <a:t> </a:t>
            </a:r>
            <a:r>
              <a:rPr lang="en-IN" dirty="0" err="1" smtClean="0"/>
              <a:t>Ramesh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355160" cy="1396752"/>
          </a:xfrm>
        </p:spPr>
        <p:txBody>
          <a:bodyPr/>
          <a:lstStyle/>
          <a:p>
            <a:r>
              <a:rPr lang="en-IN" dirty="0" smtClean="0"/>
              <a:t>Check for null / duplicated values</a:t>
            </a:r>
          </a:p>
          <a:p>
            <a:r>
              <a:rPr lang="en-IN" dirty="0" smtClean="0"/>
              <a:t>Check data types and convert as applicable</a:t>
            </a:r>
          </a:p>
          <a:p>
            <a:r>
              <a:rPr lang="en-IN" dirty="0" smtClean="0"/>
              <a:t>Separate date data for visualisation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3888432" cy="37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Visualisation to understand dataset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406564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556792"/>
            <a:ext cx="398184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501317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Demand decreases in the last few days of the month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515719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Sales decreases in the first half of year and increase in the second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140968"/>
            <a:ext cx="4248472" cy="277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60648"/>
            <a:ext cx="408102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55776" y="587727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Demand has decreased in the last year</a:t>
            </a:r>
            <a:endParaRPr lang="en-I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8640"/>
            <a:ext cx="4752528" cy="285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91680" y="278092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Peak demand is between 8am and 12 am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Outlier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99176" cy="1108720"/>
          </a:xfrm>
        </p:spPr>
        <p:txBody>
          <a:bodyPr/>
          <a:lstStyle/>
          <a:p>
            <a:r>
              <a:rPr lang="en-IN" dirty="0" smtClean="0"/>
              <a:t>Check </a:t>
            </a:r>
            <a:r>
              <a:rPr lang="en-IN" dirty="0" err="1" smtClean="0"/>
              <a:t>skewness</a:t>
            </a:r>
            <a:endParaRPr lang="en-IN" dirty="0" smtClean="0"/>
          </a:p>
          <a:p>
            <a:r>
              <a:rPr lang="en-IN" dirty="0" smtClean="0"/>
              <a:t>Develop </a:t>
            </a:r>
            <a:r>
              <a:rPr lang="en-IN" dirty="0" err="1" smtClean="0"/>
              <a:t>boxplot</a:t>
            </a:r>
            <a:r>
              <a:rPr lang="en-IN" dirty="0" smtClean="0"/>
              <a:t> to find outlier data point</a:t>
            </a:r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924944"/>
            <a:ext cx="436423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3568" y="558924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Demand is right skewed</a:t>
            </a:r>
            <a:endParaRPr lang="en-I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708920"/>
            <a:ext cx="426821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60032" y="573325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Outliers are present. Approx 1.2% data are outliers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0"/>
            <a:ext cx="470744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99695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Max number of outlier data reported occur on 8-11</a:t>
            </a:r>
            <a:r>
              <a:rPr lang="en-IN" baseline="30000" dirty="0" smtClean="0"/>
              <a:t>th</a:t>
            </a:r>
            <a:r>
              <a:rPr lang="en-IN" dirty="0" smtClean="0"/>
              <a:t>  days of the month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3284984"/>
            <a:ext cx="4824536" cy="314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623731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Max number of outlier data reported occur in </a:t>
            </a:r>
            <a:r>
              <a:rPr lang="en-IN" dirty="0" err="1" smtClean="0"/>
              <a:t>november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Dealing with outlier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604664"/>
          </a:xfrm>
        </p:spPr>
        <p:txBody>
          <a:bodyPr/>
          <a:lstStyle/>
          <a:p>
            <a:r>
              <a:rPr lang="en-IN" dirty="0" smtClean="0"/>
              <a:t>Outlier data are capped with a max value of 180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5328592" cy="3851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Data driven forecasting models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3528" y="2276872"/>
          <a:ext cx="820891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226"/>
                <a:gridCol w="128468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RMSE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Simple Exponential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49.2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Holt</a:t>
                      </a:r>
                      <a:r>
                        <a:rPr lang="en-IN" baseline="0" dirty="0" smtClean="0"/>
                        <a:t>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3408.9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Holt Winters Exponential Smoothing with Additive Seasonality and Additive</a:t>
                      </a:r>
                      <a:r>
                        <a:rPr lang="en-IN" baseline="0" dirty="0" smtClean="0"/>
                        <a:t> Trend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129.6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Holt Winters Exponential Smoothing with Multiplicative Seasonality and Additive</a:t>
                      </a:r>
                      <a:r>
                        <a:rPr lang="en-IN" baseline="0" dirty="0" smtClean="0"/>
                        <a:t> Trend</a:t>
                      </a:r>
                      <a:r>
                        <a:rPr lang="en-IN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1060.7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5157192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Simple Exponential Smoothing has the least RMSE among data driven models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/>
          <a:lstStyle/>
          <a:p>
            <a:r>
              <a:rPr lang="en-IN" dirty="0" smtClean="0"/>
              <a:t>Model based forecasting methods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528" y="1052737"/>
          <a:ext cx="8208912" cy="414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226"/>
                <a:gridCol w="1284686"/>
              </a:tblGrid>
              <a:tr h="453808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RMSE</a:t>
                      </a:r>
                      <a:endParaRPr lang="en-IN" dirty="0"/>
                    </a:p>
                  </a:txBody>
                  <a:tcPr/>
                </a:tc>
              </a:tr>
              <a:tr h="453808">
                <a:tc>
                  <a:txBody>
                    <a:bodyPr/>
                    <a:lstStyle/>
                    <a:p>
                      <a:r>
                        <a:rPr lang="en-IN" dirty="0" smtClean="0"/>
                        <a:t>Linear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40.9</a:t>
                      </a:r>
                      <a:endParaRPr lang="en-IN" dirty="0"/>
                    </a:p>
                  </a:txBody>
                  <a:tcPr/>
                </a:tc>
              </a:tr>
              <a:tr h="454243">
                <a:tc>
                  <a:txBody>
                    <a:bodyPr/>
                    <a:lstStyle/>
                    <a:p>
                      <a:r>
                        <a:rPr lang="en-IN" dirty="0" smtClean="0"/>
                        <a:t>Exponential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82.9</a:t>
                      </a:r>
                      <a:endParaRPr lang="en-IN" dirty="0"/>
                    </a:p>
                  </a:txBody>
                  <a:tcPr/>
                </a:tc>
              </a:tr>
              <a:tr h="477086">
                <a:tc>
                  <a:txBody>
                    <a:bodyPr/>
                    <a:lstStyle/>
                    <a:p>
                      <a:r>
                        <a:rPr lang="en-IN" dirty="0" smtClean="0"/>
                        <a:t>Quadratic</a:t>
                      </a:r>
                      <a:r>
                        <a:rPr lang="en-IN" baseline="0" dirty="0" smtClean="0"/>
                        <a:t>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40.9</a:t>
                      </a:r>
                      <a:endParaRPr lang="en-IN" dirty="0"/>
                    </a:p>
                  </a:txBody>
                  <a:tcPr/>
                </a:tc>
              </a:tr>
              <a:tr h="476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Additive Seasonality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37.0</a:t>
                      </a:r>
                      <a:endParaRPr lang="en-IN" dirty="0"/>
                    </a:p>
                  </a:txBody>
                  <a:tcPr/>
                </a:tc>
              </a:tr>
              <a:tr h="54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Additive Quadratic Seasonality</a:t>
                      </a:r>
                      <a:r>
                        <a:rPr lang="en-IN" baseline="0" dirty="0" smtClean="0"/>
                        <a:t> Model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37.4</a:t>
                      </a:r>
                      <a:endParaRPr lang="en-IN" dirty="0"/>
                    </a:p>
                  </a:txBody>
                  <a:tcPr/>
                </a:tc>
              </a:tr>
              <a:tr h="5964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Multiplicative Seasonality Model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82.2</a:t>
                      </a:r>
                      <a:endParaRPr lang="en-IN" dirty="0"/>
                    </a:p>
                  </a:txBody>
                  <a:tcPr/>
                </a:tc>
              </a:tr>
              <a:tr h="5324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Multplicative</a:t>
                      </a:r>
                      <a:r>
                        <a:rPr lang="en-IN" dirty="0" smtClean="0"/>
                        <a:t> Quadratic Seasonality</a:t>
                      </a:r>
                      <a:r>
                        <a:rPr lang="en-IN" baseline="0" dirty="0" smtClean="0"/>
                        <a:t> Model</a:t>
                      </a:r>
                      <a:endParaRPr lang="en-I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82.9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1520" y="5301208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dirty="0"/>
              <a:t>Additive Quadratic Seasonality </a:t>
            </a:r>
            <a:r>
              <a:rPr lang="en-IN" dirty="0" smtClean="0"/>
              <a:t>Model has least RMSE among model based forecasting models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95536" y="609329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b="1" dirty="0"/>
              <a:t>Additive Quadratic Seasonality </a:t>
            </a:r>
            <a:r>
              <a:rPr lang="en-IN" b="1" dirty="0" smtClean="0"/>
              <a:t>Model is selected for Forecasting</a:t>
            </a:r>
            <a:endParaRPr lang="en-IN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</TotalTime>
  <Words>237</Words>
  <Application>Microsoft Office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FORECAST DEMAND OF CAR RENTALS ON HOURLY BASIS</vt:lpstr>
      <vt:lpstr>EDA</vt:lpstr>
      <vt:lpstr>Visualisation to understand dataset</vt:lpstr>
      <vt:lpstr>Slide 4</vt:lpstr>
      <vt:lpstr>Outlier Detection</vt:lpstr>
      <vt:lpstr>Slide 6</vt:lpstr>
      <vt:lpstr>Dealing with outlier data</vt:lpstr>
      <vt:lpstr>Model building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DEMAND OF CAR RENTALS ON HOURLY BASIS</dc:title>
  <dc:creator>Megha</dc:creator>
  <cp:lastModifiedBy>Megha</cp:lastModifiedBy>
  <cp:revision>7</cp:revision>
  <dcterms:created xsi:type="dcterms:W3CDTF">2022-04-24T12:27:04Z</dcterms:created>
  <dcterms:modified xsi:type="dcterms:W3CDTF">2022-04-24T13:36:37Z</dcterms:modified>
</cp:coreProperties>
</file>