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Kv1.3 Ion Channel: Insights and Mechanisms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Structural and Functional Perspectives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Kv1.3 ion channel is a voltage-gated potassium channel.</a:t>
            </a:r>
          </a:p>
          <a:p>
            <a:r>
              <a:t>It plays a critical role in immune cell regulation and is a target for therapeutic interventions in autoimmune diseases.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Transition: Open to Non-Conducting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Mechanism involves the rupture of an intra-subunit hydrogen bond.</a:t>
            </a:r>
          </a:p>
          <a:p>
            <a:r>
              <a:t>Key residues such as Tyr447 and Asp449 rotate outward, dilating the outer pore.</a:t>
            </a:r>
          </a:p>
          <a:p>
            <a:r>
              <a:t>This disrupts ion permeation.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Mechanism of C-Type Inactivation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Involves a time-dependent transition from open-conducting to non-conducting state.</a:t>
            </a:r>
          </a:p>
          <a:p>
            <a:r>
              <a:t>Key inter- and intra-subunit hydrogen bonds are disrupted, leading to outward movement of selectivity filter residues.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Residues in Conformational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Tyr447: Rotates outward in inactivated state.</a:t>
            </a:r>
          </a:p>
          <a:p>
            <a:r>
              <a:t>Asp449: Involved in stabilizing conformational changes.</a:t>
            </a:r>
          </a:p>
          <a:p>
            <a:r>
              <a:t>His451: Forms hydrogen bonds stabilizing the dilated outer pore.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Mutational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Mutations like Asp449Asn and His451Val have been studied to understand their roles in activation/inactivation.</a:t>
            </a:r>
          </a:p>
          <a:p>
            <a:r>
              <a:t>These mutations provide insights into the stability and dynamics of the selectivity filter.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C-Type Inactivated Conformation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Characterized by a widened outer selectivity filter.</a:t>
            </a:r>
          </a:p>
          <a:p>
            <a:r>
              <a:t>K+ occupancy is reduced, and ion coordination at binding sites S1 and S2 is disrupted.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Structure of Kv1.3 in Non-Conducting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Cryo-EM studies reveal a dilated outer selectivity filter.</a:t>
            </a:r>
          </a:p>
          <a:p>
            <a:r>
              <a:t>Structural changes include outward movement of key residues, stabilizing the non-conducting state.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Selectivity Filter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Contains binding sites S1, S2, S3, and S4 for K+ ions.</a:t>
            </a:r>
          </a:p>
          <a:p>
            <a:r>
              <a:t>Structural integrity of these sites is crucial for channel function.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