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A30C-A029-4791-A080-FDDC35A33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AA112-EC0F-487A-978A-C3800EF50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5D65-F87D-4616-B5BC-A15973A5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28C2-538C-4C3B-8924-A610A1AE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7B02-93A1-47F1-996A-72C2122E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9A68-BBA7-40D5-A66A-55CC66C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A95FE-7DD4-41D9-AB30-CCC81797C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48234-D732-404A-B1D7-EED5D7DE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0A10-5F87-4B69-99A9-F09432CA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4B07-F1C4-429D-A9A4-67988C30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4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F3255-00D9-4F9C-93F4-77EA68A8A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19B15-D4BB-4BA9-ADA4-E5486528C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73A-8687-4A62-ADC2-75201AA3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3B3B-B999-4351-A1A5-E86A09A3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7FB1-2EAB-4A82-9DC5-F65A66D0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B5F3-E3A5-40A9-8EBC-186DE52C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8D8C-B127-49B1-A6A6-0DA9FB56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8A22-A667-4361-8A0C-A7459D4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CAAD-E80A-4BE3-8B25-42BFB085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EE83-1A62-4A97-8485-19CC913D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3FF3-7253-4543-A7A1-8717CFF3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55B9-FFFE-4B64-9E4F-B324EFD26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E02F-E218-41B0-B82E-0633529E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3934-39E9-4D5F-81C7-531CACF8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EC62A-8886-4C61-9132-8E15AC2C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2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B8C9-2E9C-44F9-8072-0FA066D2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944B-0886-45A2-BA34-B84A69CA4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3C65E-0055-4578-AC39-85BC5F21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A7AB1-9BC6-4681-A940-0EC49216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115EE-9EDF-4B81-B99C-FAB8185D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7AF53-E874-4B00-AB9F-6692DC19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F41-15C0-4783-8665-F3DADA5C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134DD-B5B6-4C57-888E-B44241A3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BB4FB-D57C-4DF4-95E1-AF17C871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26E57-5B6C-43AC-B37B-7B7F56883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D5923-FE9F-42C9-86A2-335C97B64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015E2-C16F-44E4-90ED-1ED9AF81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4EB71-3F7E-416A-9378-89E5A98D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8283C-5F1A-44C8-A56D-7D942D84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2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513D-37D0-49F2-9800-B20FF72C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2399-B5BF-42E5-80A4-6447A672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2E3DF-8A46-4D4B-BA3D-C45B0605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B8305-A154-406F-BB06-E742DAAF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620BF-123A-4620-9E69-513D4DE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AE374-70D1-41D1-9775-62B912EB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51024-9A88-4F28-BE3C-756C2CD6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1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D9B7-1D47-4DC9-BBC5-A482E4A5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13BE-5B27-4E0D-8637-6DED2CC8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58E67-1305-4FB6-8054-D95126BC0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EB00-892C-4ECE-B218-328F4A86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4ED55-5847-4B77-8CFA-C7021EB9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14EB3-B967-497D-82A2-ECD2E381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04BD-E7DC-4C0C-8BB3-5D6B608E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87604-1EB9-47B6-B9F8-540B95D35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93DAA-87C9-4866-9C42-5DF30FF3D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037EF-F779-4EC9-BC25-ACAFC731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8D4D-19AD-4C62-903D-D022F016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2010-E2C5-4E12-A7C4-6D529328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F248E-DE63-4C41-A2A1-2771C792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BB95-D51B-4416-BD53-187E5A19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710C-E0C1-41D1-BBD7-9957B9A0B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4B83-5903-4A03-B738-A9169D39D98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0A1F-C0F3-45A8-A62A-B9341B394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43506-D3DF-46A2-8A99-8D7DF4164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1EFF-2749-4B72-9C6E-9A76A451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6CE9-1545-48C8-B93B-8EBDB8916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924" y="390616"/>
            <a:ext cx="2080334" cy="84666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Kv1.3</a:t>
            </a:r>
          </a:p>
        </p:txBody>
      </p:sp>
    </p:spTree>
    <p:extLst>
      <p:ext uri="{BB962C8B-B14F-4D97-AF65-F5344CB8AC3E}">
        <p14:creationId xmlns:p14="http://schemas.microsoft.com/office/powerpoint/2010/main" val="278720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17127C-2F33-4C40-9BEA-DFC37659E45B}"/>
              </a:ext>
            </a:extLst>
          </p:cNvPr>
          <p:cNvSpPr txBox="1">
            <a:spLocks/>
          </p:cNvSpPr>
          <p:nvPr/>
        </p:nvSpPr>
        <p:spPr>
          <a:xfrm>
            <a:off x="440924" y="390616"/>
            <a:ext cx="2080334" cy="846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Kv1.3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483DE-DCE3-433A-83C1-0AC13B4DBBDD}"/>
              </a:ext>
            </a:extLst>
          </p:cNvPr>
          <p:cNvSpPr txBox="1"/>
          <p:nvPr/>
        </p:nvSpPr>
        <p:spPr>
          <a:xfrm>
            <a:off x="676922" y="1538171"/>
            <a:ext cx="98342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Kv1.3</a:t>
            </a:r>
            <a:r>
              <a:rPr lang="en-US" dirty="0"/>
              <a:t> is a member of the </a:t>
            </a:r>
            <a:r>
              <a:rPr lang="en-US" b="1" dirty="0"/>
              <a:t>Kv1 subfamily</a:t>
            </a:r>
            <a:r>
              <a:rPr lang="en-US" dirty="0"/>
              <a:t> of voltage-gated potassium (K⁺) channels.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These channels are essential for regulating the </a:t>
            </a:r>
            <a:r>
              <a:rPr lang="en-US" b="1" dirty="0"/>
              <a:t>flow of potassium ions</a:t>
            </a:r>
            <a:r>
              <a:rPr lang="en-US" dirty="0"/>
              <a:t> across cell membranes, which helps maintain </a:t>
            </a:r>
            <a:r>
              <a:rPr lang="en-US" b="1" dirty="0"/>
              <a:t>membrane potential</a:t>
            </a:r>
            <a:r>
              <a:rPr lang="en-US" dirty="0"/>
              <a:t> and </a:t>
            </a:r>
            <a:r>
              <a:rPr lang="en-US" b="1" dirty="0"/>
              <a:t>electrical excitability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KV proteins comprise </a:t>
            </a:r>
            <a:r>
              <a:rPr lang="en-US" b="1" dirty="0"/>
              <a:t>12 subfamilies (KV 1–K V12) </a:t>
            </a:r>
            <a:r>
              <a:rPr lang="en-US" dirty="0"/>
              <a:t>that can be classified into three groups.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KV 1 (Shaker) subfamily is the largest KV subfamily, as it includes </a:t>
            </a:r>
            <a:r>
              <a:rPr lang="en-US" b="1" dirty="0"/>
              <a:t>eight</a:t>
            </a:r>
            <a:r>
              <a:rPr lang="en-US" dirty="0"/>
              <a:t> voltage‐gated K+ channels </a:t>
            </a:r>
            <a:r>
              <a:rPr lang="en-US" b="1" dirty="0"/>
              <a:t>(KV 1.1–KV 1.8)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73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Kv1.3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Kv1.3</dc:title>
  <dc:creator>Megha B R</dc:creator>
  <cp:lastModifiedBy>Megha B R</cp:lastModifiedBy>
  <cp:revision>2</cp:revision>
  <dcterms:created xsi:type="dcterms:W3CDTF">2024-12-08T09:53:07Z</dcterms:created>
  <dcterms:modified xsi:type="dcterms:W3CDTF">2024-12-08T20:45:00Z</dcterms:modified>
</cp:coreProperties>
</file>