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Fira Sans Extra Condensed Medium"/>
      <p:regular r:id="rId38"/>
      <p:bold r:id="rId39"/>
      <p:italic r:id="rId40"/>
      <p:boldItalic r:id="rId41"/>
    </p:embeddedFont>
    <p:embeddedFont>
      <p:font typeface="Caveat Brush"/>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32">
          <p15:clr>
            <a:srgbClr val="A4A3A4"/>
          </p15:clr>
        </p15:guide>
        <p15:guide id="2" pos="2880">
          <p15:clr>
            <a:srgbClr val="A4A3A4"/>
          </p15:clr>
        </p15:guide>
        <p15:guide id="3" orient="horz" pos="732">
          <p15:clr>
            <a:srgbClr val="FF99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32" orient="horz"/>
        <p:guide pos="2880"/>
        <p:guide pos="73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slide" Target="slides/slide15.xml"/><Relationship Id="rId42" Type="http://schemas.openxmlformats.org/officeDocument/2006/relationships/font" Target="fonts/CaveatBrush-regular.fntdata"/><Relationship Id="rId41" Type="http://schemas.openxmlformats.org/officeDocument/2006/relationships/font" Target="fonts/FiraSansExtraCondensedMedium-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FiraSansExtraCondensedMedium-bold.fntdata"/><Relationship Id="rId16" Type="http://schemas.openxmlformats.org/officeDocument/2006/relationships/slide" Target="slides/slide11.xml"/><Relationship Id="rId38" Type="http://schemas.openxmlformats.org/officeDocument/2006/relationships/font" Target="fonts/FiraSansExtraCondensed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a73822b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a73822b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a73822bb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a73822bb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269e0c169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269e0c169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2a8e608a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2a8e608a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a73822bb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a73822bb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2a8e608a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2a8e608a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22a8e608a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22a8e608a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69e0c169b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269e0c169b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69e0c169b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269e0c169b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269e0c169b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269e0c169b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269e0c169b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269e0c169b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a73822bb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a73822bb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69e0c169b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269e0c169b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269e0c169b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269e0c169b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269e0c169b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269e0c169b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269e0c169b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269e0c169b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269e0c169b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269e0c169b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269e0c169b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269e0c169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269e0c169b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269e0c169b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69e0c169b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269e0c169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8a9e04b727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8a9e04b727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69e0c169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69e0c169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69e0c169b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69e0c169b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69e0c169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269e0c169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2e3ffd52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2e3ffd52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2a8e608a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2a8e608a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2a8e608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2a8e608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69e0c169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269e0c169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p:nvPr/>
        </p:nvSpPr>
        <p:spPr>
          <a:xfrm flipH="1" rot="10800000">
            <a:off x="5711575" y="0"/>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10800000">
            <a:off x="0" y="2189968"/>
            <a:ext cx="7993813" cy="2953532"/>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765600" y="1383866"/>
            <a:ext cx="4502100" cy="17379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6500"/>
              <a:buNone/>
              <a:defRPr sz="8000">
                <a:solidFill>
                  <a:schemeClr val="accent1"/>
                </a:solidFill>
              </a:defRPr>
            </a:lvl1pPr>
            <a:lvl2pPr lvl="1" rtl="0" algn="ctr">
              <a:lnSpc>
                <a:spcPct val="100000"/>
              </a:lnSpc>
              <a:spcBef>
                <a:spcPts val="0"/>
              </a:spcBef>
              <a:spcAft>
                <a:spcPts val="0"/>
              </a:spcAft>
              <a:buClr>
                <a:schemeClr val="accent3"/>
              </a:buClr>
              <a:buSzPts val="6000"/>
              <a:buNone/>
              <a:defRPr sz="6000">
                <a:solidFill>
                  <a:schemeClr val="accent3"/>
                </a:solidFill>
              </a:defRPr>
            </a:lvl2pPr>
            <a:lvl3pPr lvl="2" rtl="0" algn="ctr">
              <a:lnSpc>
                <a:spcPct val="100000"/>
              </a:lnSpc>
              <a:spcBef>
                <a:spcPts val="0"/>
              </a:spcBef>
              <a:spcAft>
                <a:spcPts val="0"/>
              </a:spcAft>
              <a:buClr>
                <a:schemeClr val="accent3"/>
              </a:buClr>
              <a:buSzPts val="6000"/>
              <a:buNone/>
              <a:defRPr sz="6000">
                <a:solidFill>
                  <a:schemeClr val="accent3"/>
                </a:solidFill>
              </a:defRPr>
            </a:lvl3pPr>
            <a:lvl4pPr lvl="3" rtl="0" algn="ctr">
              <a:lnSpc>
                <a:spcPct val="100000"/>
              </a:lnSpc>
              <a:spcBef>
                <a:spcPts val="0"/>
              </a:spcBef>
              <a:spcAft>
                <a:spcPts val="0"/>
              </a:spcAft>
              <a:buClr>
                <a:schemeClr val="accent3"/>
              </a:buClr>
              <a:buSzPts val="6000"/>
              <a:buNone/>
              <a:defRPr sz="6000">
                <a:solidFill>
                  <a:schemeClr val="accent3"/>
                </a:solidFill>
              </a:defRPr>
            </a:lvl4pPr>
            <a:lvl5pPr lvl="4" rtl="0" algn="ctr">
              <a:lnSpc>
                <a:spcPct val="100000"/>
              </a:lnSpc>
              <a:spcBef>
                <a:spcPts val="0"/>
              </a:spcBef>
              <a:spcAft>
                <a:spcPts val="0"/>
              </a:spcAft>
              <a:buClr>
                <a:schemeClr val="accent3"/>
              </a:buClr>
              <a:buSzPts val="6000"/>
              <a:buNone/>
              <a:defRPr sz="6000">
                <a:solidFill>
                  <a:schemeClr val="accent3"/>
                </a:solidFill>
              </a:defRPr>
            </a:lvl5pPr>
            <a:lvl6pPr lvl="5" rtl="0" algn="ctr">
              <a:lnSpc>
                <a:spcPct val="100000"/>
              </a:lnSpc>
              <a:spcBef>
                <a:spcPts val="0"/>
              </a:spcBef>
              <a:spcAft>
                <a:spcPts val="0"/>
              </a:spcAft>
              <a:buClr>
                <a:schemeClr val="accent3"/>
              </a:buClr>
              <a:buSzPts val="6000"/>
              <a:buNone/>
              <a:defRPr sz="6000">
                <a:solidFill>
                  <a:schemeClr val="accent3"/>
                </a:solidFill>
              </a:defRPr>
            </a:lvl6pPr>
            <a:lvl7pPr lvl="6" rtl="0" algn="ctr">
              <a:lnSpc>
                <a:spcPct val="100000"/>
              </a:lnSpc>
              <a:spcBef>
                <a:spcPts val="0"/>
              </a:spcBef>
              <a:spcAft>
                <a:spcPts val="0"/>
              </a:spcAft>
              <a:buClr>
                <a:schemeClr val="accent3"/>
              </a:buClr>
              <a:buSzPts val="6000"/>
              <a:buNone/>
              <a:defRPr sz="6000">
                <a:solidFill>
                  <a:schemeClr val="accent3"/>
                </a:solidFill>
              </a:defRPr>
            </a:lvl7pPr>
            <a:lvl8pPr lvl="7" rtl="0" algn="ctr">
              <a:lnSpc>
                <a:spcPct val="100000"/>
              </a:lnSpc>
              <a:spcBef>
                <a:spcPts val="0"/>
              </a:spcBef>
              <a:spcAft>
                <a:spcPts val="0"/>
              </a:spcAft>
              <a:buClr>
                <a:schemeClr val="accent3"/>
              </a:buClr>
              <a:buSzPts val="6000"/>
              <a:buNone/>
              <a:defRPr sz="6000">
                <a:solidFill>
                  <a:schemeClr val="accent3"/>
                </a:solidFill>
              </a:defRPr>
            </a:lvl8pPr>
            <a:lvl9pPr lvl="8" rtl="0" algn="ctr">
              <a:lnSpc>
                <a:spcPct val="100000"/>
              </a:lnSpc>
              <a:spcBef>
                <a:spcPts val="0"/>
              </a:spcBef>
              <a:spcAft>
                <a:spcPts val="0"/>
              </a:spcAft>
              <a:buClr>
                <a:schemeClr val="accent3"/>
              </a:buClr>
              <a:buSzPts val="6000"/>
              <a:buNone/>
              <a:defRPr sz="6000">
                <a:solidFill>
                  <a:schemeClr val="accent3"/>
                </a:solidFill>
              </a:defRPr>
            </a:lvl9pPr>
          </a:lstStyle>
          <a:p/>
        </p:txBody>
      </p:sp>
      <p:sp>
        <p:nvSpPr>
          <p:cNvPr id="12" name="Google Shape;12;p2"/>
          <p:cNvSpPr txBox="1"/>
          <p:nvPr>
            <p:ph idx="1" type="subTitle"/>
          </p:nvPr>
        </p:nvSpPr>
        <p:spPr>
          <a:xfrm>
            <a:off x="3765650" y="3159613"/>
            <a:ext cx="4502100" cy="77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1016300" y="1687650"/>
            <a:ext cx="7111500" cy="9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8000">
                <a:solidFill>
                  <a:schemeClr val="accent1"/>
                </a:solidFill>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11"/>
          <p:cNvSpPr txBox="1"/>
          <p:nvPr>
            <p:ph idx="1" type="subTitle"/>
          </p:nvPr>
        </p:nvSpPr>
        <p:spPr>
          <a:xfrm>
            <a:off x="2156575" y="2604750"/>
            <a:ext cx="4830900" cy="68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defRPr>
            </a:lvl1pPr>
            <a:lvl2pPr lvl="1" rtl="0" algn="ctr">
              <a:spcBef>
                <a:spcPts val="1600"/>
              </a:spcBef>
              <a:spcAft>
                <a:spcPts val="0"/>
              </a:spcAft>
              <a:buNone/>
              <a:defRPr sz="1600">
                <a:solidFill>
                  <a:schemeClr val="dk1"/>
                </a:solidFill>
              </a:defRPr>
            </a:lvl2pPr>
            <a:lvl3pPr lvl="2" rtl="0" algn="ctr">
              <a:spcBef>
                <a:spcPts val="1600"/>
              </a:spcBef>
              <a:spcAft>
                <a:spcPts val="0"/>
              </a:spcAft>
              <a:buNone/>
              <a:defRPr sz="1600">
                <a:solidFill>
                  <a:schemeClr val="dk1"/>
                </a:solidFill>
              </a:defRPr>
            </a:lvl3pPr>
            <a:lvl4pPr lvl="3" rtl="0" algn="ctr">
              <a:spcBef>
                <a:spcPts val="1600"/>
              </a:spcBef>
              <a:spcAft>
                <a:spcPts val="0"/>
              </a:spcAft>
              <a:buNone/>
              <a:defRPr sz="1600">
                <a:solidFill>
                  <a:schemeClr val="dk1"/>
                </a:solidFill>
              </a:defRPr>
            </a:lvl4pPr>
            <a:lvl5pPr lvl="4" rtl="0" algn="ctr">
              <a:spcBef>
                <a:spcPts val="1600"/>
              </a:spcBef>
              <a:spcAft>
                <a:spcPts val="0"/>
              </a:spcAft>
              <a:buNone/>
              <a:defRPr sz="1600">
                <a:solidFill>
                  <a:schemeClr val="dk1"/>
                </a:solidFill>
              </a:defRPr>
            </a:lvl5pPr>
            <a:lvl6pPr lvl="5" rtl="0" algn="ctr">
              <a:spcBef>
                <a:spcPts val="1600"/>
              </a:spcBef>
              <a:spcAft>
                <a:spcPts val="0"/>
              </a:spcAft>
              <a:buNone/>
              <a:defRPr sz="1600">
                <a:solidFill>
                  <a:schemeClr val="dk1"/>
                </a:solidFill>
              </a:defRPr>
            </a:lvl6pPr>
            <a:lvl7pPr lvl="6" rtl="0" algn="ctr">
              <a:spcBef>
                <a:spcPts val="1600"/>
              </a:spcBef>
              <a:spcAft>
                <a:spcPts val="0"/>
              </a:spcAft>
              <a:buNone/>
              <a:defRPr sz="1600">
                <a:solidFill>
                  <a:schemeClr val="dk1"/>
                </a:solidFill>
              </a:defRPr>
            </a:lvl7pPr>
            <a:lvl8pPr lvl="7" rtl="0" algn="ctr">
              <a:spcBef>
                <a:spcPts val="1600"/>
              </a:spcBef>
              <a:spcAft>
                <a:spcPts val="0"/>
              </a:spcAft>
              <a:buNone/>
              <a:defRPr sz="1600">
                <a:solidFill>
                  <a:schemeClr val="dk1"/>
                </a:solidFill>
              </a:defRPr>
            </a:lvl8pPr>
            <a:lvl9pPr lvl="8" rtl="0" algn="ctr">
              <a:spcBef>
                <a:spcPts val="1600"/>
              </a:spcBef>
              <a:spcAft>
                <a:spcPts val="1600"/>
              </a:spcAft>
              <a:buNone/>
              <a:defRPr sz="1600">
                <a:solidFill>
                  <a:schemeClr val="dk1"/>
                </a:solidFill>
              </a:defRPr>
            </a:lvl9pPr>
          </a:lstStyle>
          <a:p/>
        </p:txBody>
      </p:sp>
      <p:sp>
        <p:nvSpPr>
          <p:cNvPr id="64" name="Google Shape;64;p11"/>
          <p:cNvSpPr/>
          <p:nvPr/>
        </p:nvSpPr>
        <p:spPr>
          <a:xfrm rot="10800000">
            <a:off x="0" y="0"/>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rot="10800000">
            <a:off x="1999650" y="2503825"/>
            <a:ext cx="7144350" cy="2639675"/>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
    <p:bg>
      <p:bgPr>
        <a:solidFill>
          <a:schemeClr val="accent3"/>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539500" y="713225"/>
            <a:ext cx="45312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9" name="Google Shape;69;p13"/>
          <p:cNvSpPr/>
          <p:nvPr/>
        </p:nvSpPr>
        <p:spPr>
          <a:xfrm>
            <a:off x="5156525" y="3631750"/>
            <a:ext cx="3987791" cy="1511691"/>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ph idx="1" type="body"/>
          </p:nvPr>
        </p:nvSpPr>
        <p:spPr>
          <a:xfrm>
            <a:off x="539500" y="1796400"/>
            <a:ext cx="8064900" cy="1911300"/>
          </a:xfrm>
          <a:prstGeom prst="rect">
            <a:avLst/>
          </a:prstGeom>
        </p:spPr>
        <p:txBody>
          <a:bodyPr anchorCtr="0" anchor="t" bIns="228600" lIns="228600" spcFirstLastPara="1" rIns="228600" wrap="square" tIns="228600">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2">
    <p:bg>
      <p:bgPr>
        <a:solidFill>
          <a:schemeClr val="accent3"/>
        </a:solidFill>
      </p:bgPr>
    </p:bg>
    <p:spTree>
      <p:nvGrpSpPr>
        <p:cNvPr id="71" name="Shape 71"/>
        <p:cNvGrpSpPr/>
        <p:nvPr/>
      </p:nvGrpSpPr>
      <p:grpSpPr>
        <a:xfrm>
          <a:off x="0" y="0"/>
          <a:ext cx="0" cy="0"/>
          <a:chOff x="0" y="0"/>
          <a:chExt cx="0" cy="0"/>
        </a:xfrm>
      </p:grpSpPr>
      <p:sp>
        <p:nvSpPr>
          <p:cNvPr id="72" name="Google Shape;72;p14"/>
          <p:cNvSpPr/>
          <p:nvPr/>
        </p:nvSpPr>
        <p:spPr>
          <a:xfrm flipH="1">
            <a:off x="0" y="3842225"/>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ctrTitle"/>
          </p:nvPr>
        </p:nvSpPr>
        <p:spPr>
          <a:xfrm>
            <a:off x="539500" y="713225"/>
            <a:ext cx="80649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4" name="Google Shape;74;p14"/>
          <p:cNvSpPr txBox="1"/>
          <p:nvPr>
            <p:ph idx="1" type="subTitle"/>
          </p:nvPr>
        </p:nvSpPr>
        <p:spPr>
          <a:xfrm>
            <a:off x="539500" y="1409125"/>
            <a:ext cx="8064900" cy="3021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1600"/>
              </a:spcBef>
              <a:spcAft>
                <a:spcPts val="0"/>
              </a:spcAft>
              <a:buNone/>
              <a:defRPr sz="1200"/>
            </a:lvl2pPr>
            <a:lvl3pPr lvl="2" rtl="0">
              <a:spcBef>
                <a:spcPts val="1600"/>
              </a:spcBef>
              <a:spcAft>
                <a:spcPts val="0"/>
              </a:spcAft>
              <a:buNone/>
              <a:defRPr sz="1200"/>
            </a:lvl3pPr>
            <a:lvl4pPr lvl="3" rtl="0">
              <a:spcBef>
                <a:spcPts val="1600"/>
              </a:spcBef>
              <a:spcAft>
                <a:spcPts val="0"/>
              </a:spcAft>
              <a:buNone/>
              <a:defRPr sz="1200"/>
            </a:lvl4pPr>
            <a:lvl5pPr lvl="4" rtl="0">
              <a:spcBef>
                <a:spcPts val="1600"/>
              </a:spcBef>
              <a:spcAft>
                <a:spcPts val="0"/>
              </a:spcAft>
              <a:buNone/>
              <a:defRPr sz="1200"/>
            </a:lvl5pPr>
            <a:lvl6pPr lvl="5" rtl="0">
              <a:spcBef>
                <a:spcPts val="1600"/>
              </a:spcBef>
              <a:spcAft>
                <a:spcPts val="0"/>
              </a:spcAft>
              <a:buNone/>
              <a:defRPr sz="1200"/>
            </a:lvl6pPr>
            <a:lvl7pPr lvl="6" rtl="0">
              <a:spcBef>
                <a:spcPts val="1600"/>
              </a:spcBef>
              <a:spcAft>
                <a:spcPts val="0"/>
              </a:spcAft>
              <a:buNone/>
              <a:defRPr sz="1200"/>
            </a:lvl7pPr>
            <a:lvl8pPr lvl="7" rtl="0">
              <a:spcBef>
                <a:spcPts val="1600"/>
              </a:spcBef>
              <a:spcAft>
                <a:spcPts val="0"/>
              </a:spcAft>
              <a:buNone/>
              <a:defRPr sz="1200"/>
            </a:lvl8pPr>
            <a:lvl9pPr lvl="8" rtl="0">
              <a:spcBef>
                <a:spcPts val="1600"/>
              </a:spcBef>
              <a:spcAft>
                <a:spcPts val="1600"/>
              </a:spcAft>
              <a:buNone/>
              <a:defRPr sz="1200"/>
            </a:lvl9pPr>
          </a:lstStyle>
          <a:p/>
        </p:txBody>
      </p:sp>
      <p:grpSp>
        <p:nvGrpSpPr>
          <p:cNvPr id="75" name="Google Shape;75;p14"/>
          <p:cNvGrpSpPr/>
          <p:nvPr/>
        </p:nvGrpSpPr>
        <p:grpSpPr>
          <a:xfrm flipH="1" rot="10800000">
            <a:off x="5595834" y="-38437"/>
            <a:ext cx="3573690" cy="1396447"/>
            <a:chOff x="4645400" y="3385700"/>
            <a:chExt cx="4498603" cy="1757864"/>
          </a:xfrm>
        </p:grpSpPr>
        <p:sp>
          <p:nvSpPr>
            <p:cNvPr id="76" name="Google Shape;76;p14"/>
            <p:cNvSpPr/>
            <p:nvPr/>
          </p:nvSpPr>
          <p:spPr>
            <a:xfrm>
              <a:off x="4645400" y="4597224"/>
              <a:ext cx="134601" cy="538756"/>
            </a:xfrm>
            <a:custGeom>
              <a:rect b="b" l="l" r="r" t="t"/>
              <a:pathLst>
                <a:path extrusionOk="0" h="15246" w="3809">
                  <a:moveTo>
                    <a:pt x="3809" y="0"/>
                  </a:moveTo>
                  <a:lnTo>
                    <a:pt x="2800" y="985"/>
                  </a:lnTo>
                  <a:lnTo>
                    <a:pt x="890" y="3073"/>
                  </a:lnTo>
                  <a:lnTo>
                    <a:pt x="1" y="4164"/>
                  </a:lnTo>
                  <a:lnTo>
                    <a:pt x="1" y="15245"/>
                  </a:lnTo>
                  <a:lnTo>
                    <a:pt x="3809" y="15245"/>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4869674" y="4419485"/>
              <a:ext cx="134212" cy="716892"/>
            </a:xfrm>
            <a:custGeom>
              <a:rect b="b" l="l" r="r" t="t"/>
              <a:pathLst>
                <a:path extrusionOk="0" h="20287" w="3798">
                  <a:moveTo>
                    <a:pt x="3797" y="0"/>
                  </a:moveTo>
                  <a:lnTo>
                    <a:pt x="2812" y="653"/>
                  </a:lnTo>
                  <a:lnTo>
                    <a:pt x="914" y="2041"/>
                  </a:lnTo>
                  <a:lnTo>
                    <a:pt x="1" y="2776"/>
                  </a:lnTo>
                  <a:lnTo>
                    <a:pt x="1" y="20287"/>
                  </a:lnTo>
                  <a:lnTo>
                    <a:pt x="3797" y="20287"/>
                  </a:lnTo>
                  <a:lnTo>
                    <a:pt x="37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5093524" y="4302100"/>
              <a:ext cx="134636" cy="834707"/>
            </a:xfrm>
            <a:custGeom>
              <a:rect b="b" l="l" r="r" t="t"/>
              <a:pathLst>
                <a:path extrusionOk="0" h="23621" w="3810">
                  <a:moveTo>
                    <a:pt x="3809" y="0"/>
                  </a:moveTo>
                  <a:lnTo>
                    <a:pt x="3002" y="344"/>
                  </a:lnTo>
                  <a:lnTo>
                    <a:pt x="1401" y="1092"/>
                  </a:lnTo>
                  <a:lnTo>
                    <a:pt x="606" y="1495"/>
                  </a:lnTo>
                  <a:lnTo>
                    <a:pt x="309" y="1661"/>
                  </a:lnTo>
                  <a:lnTo>
                    <a:pt x="1" y="1827"/>
                  </a:lnTo>
                  <a:lnTo>
                    <a:pt x="1" y="23621"/>
                  </a:lnTo>
                  <a:lnTo>
                    <a:pt x="3809" y="23621"/>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317798" y="4225809"/>
              <a:ext cx="134636" cy="911425"/>
            </a:xfrm>
            <a:custGeom>
              <a:rect b="b" l="l" r="r" t="t"/>
              <a:pathLst>
                <a:path extrusionOk="0" h="25792" w="3810">
                  <a:moveTo>
                    <a:pt x="3809" y="0"/>
                  </a:moveTo>
                  <a:lnTo>
                    <a:pt x="2848" y="261"/>
                  </a:lnTo>
                  <a:lnTo>
                    <a:pt x="950" y="842"/>
                  </a:lnTo>
                  <a:lnTo>
                    <a:pt x="1" y="1175"/>
                  </a:lnTo>
                  <a:lnTo>
                    <a:pt x="1" y="25792"/>
                  </a:lnTo>
                  <a:lnTo>
                    <a:pt x="3809" y="25792"/>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5542108" y="4180509"/>
              <a:ext cx="134601" cy="957152"/>
            </a:xfrm>
            <a:custGeom>
              <a:rect b="b" l="l" r="r" t="t"/>
              <a:pathLst>
                <a:path extrusionOk="0" h="27086" w="3809">
                  <a:moveTo>
                    <a:pt x="3808" y="1"/>
                  </a:moveTo>
                  <a:lnTo>
                    <a:pt x="2847" y="143"/>
                  </a:lnTo>
                  <a:lnTo>
                    <a:pt x="949" y="475"/>
                  </a:lnTo>
                  <a:lnTo>
                    <a:pt x="0" y="677"/>
                  </a:lnTo>
                  <a:lnTo>
                    <a:pt x="0" y="27086"/>
                  </a:lnTo>
                  <a:lnTo>
                    <a:pt x="3808" y="27086"/>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766382" y="4160403"/>
              <a:ext cx="134601" cy="977683"/>
            </a:xfrm>
            <a:custGeom>
              <a:rect b="b" l="l" r="r" t="t"/>
              <a:pathLst>
                <a:path extrusionOk="0" h="27667" w="3809">
                  <a:moveTo>
                    <a:pt x="3808" y="0"/>
                  </a:moveTo>
                  <a:lnTo>
                    <a:pt x="1898" y="95"/>
                  </a:lnTo>
                  <a:lnTo>
                    <a:pt x="0" y="261"/>
                  </a:lnTo>
                  <a:lnTo>
                    <a:pt x="0" y="27666"/>
                  </a:lnTo>
                  <a:lnTo>
                    <a:pt x="3808" y="27666"/>
                  </a:lnTo>
                  <a:lnTo>
                    <a:pt x="38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990657" y="4157894"/>
              <a:ext cx="134601" cy="980616"/>
            </a:xfrm>
            <a:custGeom>
              <a:rect b="b" l="l" r="r" t="t"/>
              <a:pathLst>
                <a:path extrusionOk="0" h="27750" w="3809">
                  <a:moveTo>
                    <a:pt x="0" y="0"/>
                  </a:moveTo>
                  <a:lnTo>
                    <a:pt x="0" y="27749"/>
                  </a:lnTo>
                  <a:lnTo>
                    <a:pt x="3809" y="27749"/>
                  </a:lnTo>
                  <a:lnTo>
                    <a:pt x="3809" y="83"/>
                  </a:lnTo>
                  <a:lnTo>
                    <a:pt x="3714" y="83"/>
                  </a:lnTo>
                  <a:lnTo>
                    <a:pt x="1863" y="1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214931" y="4166269"/>
              <a:ext cx="134176" cy="972665"/>
            </a:xfrm>
            <a:custGeom>
              <a:rect b="b" l="l" r="r" t="t"/>
              <a:pathLst>
                <a:path extrusionOk="0" h="27525" w="3797">
                  <a:moveTo>
                    <a:pt x="0" y="0"/>
                  </a:moveTo>
                  <a:lnTo>
                    <a:pt x="0" y="27524"/>
                  </a:lnTo>
                  <a:lnTo>
                    <a:pt x="3797" y="27524"/>
                  </a:lnTo>
                  <a:lnTo>
                    <a:pt x="3797" y="356"/>
                  </a:lnTo>
                  <a:lnTo>
                    <a:pt x="1899" y="15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6438781" y="4189308"/>
              <a:ext cx="134601" cy="950049"/>
            </a:xfrm>
            <a:custGeom>
              <a:rect b="b" l="l" r="r" t="t"/>
              <a:pathLst>
                <a:path extrusionOk="0" h="26885" w="3809">
                  <a:moveTo>
                    <a:pt x="1" y="1"/>
                  </a:moveTo>
                  <a:lnTo>
                    <a:pt x="1" y="26884"/>
                  </a:lnTo>
                  <a:lnTo>
                    <a:pt x="3809" y="26884"/>
                  </a:lnTo>
                  <a:lnTo>
                    <a:pt x="3809" y="499"/>
                  </a:lnTo>
                  <a:lnTo>
                    <a:pt x="1911" y="23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6663056" y="4219520"/>
              <a:ext cx="134601" cy="920224"/>
            </a:xfrm>
            <a:custGeom>
              <a:rect b="b" l="l" r="r" t="t"/>
              <a:pathLst>
                <a:path extrusionOk="0" h="26041" w="3809">
                  <a:moveTo>
                    <a:pt x="1" y="0"/>
                  </a:moveTo>
                  <a:lnTo>
                    <a:pt x="1" y="26041"/>
                  </a:lnTo>
                  <a:lnTo>
                    <a:pt x="3809" y="26041"/>
                  </a:lnTo>
                  <a:lnTo>
                    <a:pt x="3809" y="534"/>
                  </a:lnTo>
                  <a:lnTo>
                    <a:pt x="1911" y="27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6887330" y="4250121"/>
              <a:ext cx="134636" cy="889622"/>
            </a:xfrm>
            <a:custGeom>
              <a:rect b="b" l="l" r="r" t="t"/>
              <a:pathLst>
                <a:path extrusionOk="0" h="25175" w="3810">
                  <a:moveTo>
                    <a:pt x="1" y="0"/>
                  </a:moveTo>
                  <a:lnTo>
                    <a:pt x="1" y="25175"/>
                  </a:lnTo>
                  <a:lnTo>
                    <a:pt x="3809" y="25175"/>
                  </a:lnTo>
                  <a:lnTo>
                    <a:pt x="3809" y="415"/>
                  </a:lnTo>
                  <a:lnTo>
                    <a:pt x="3726" y="415"/>
                  </a:lnTo>
                  <a:lnTo>
                    <a:pt x="1863" y="226"/>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7111604" y="4273159"/>
              <a:ext cx="134636" cy="867006"/>
            </a:xfrm>
            <a:custGeom>
              <a:rect b="b" l="l" r="r" t="t"/>
              <a:pathLst>
                <a:path extrusionOk="0" h="24535" w="3810">
                  <a:moveTo>
                    <a:pt x="1" y="1"/>
                  </a:moveTo>
                  <a:lnTo>
                    <a:pt x="1" y="24535"/>
                  </a:lnTo>
                  <a:lnTo>
                    <a:pt x="3809" y="24535"/>
                  </a:lnTo>
                  <a:lnTo>
                    <a:pt x="3809" y="202"/>
                  </a:lnTo>
                  <a:lnTo>
                    <a:pt x="1899" y="119"/>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7335914" y="4276092"/>
              <a:ext cx="134601" cy="864497"/>
            </a:xfrm>
            <a:custGeom>
              <a:rect b="b" l="l" r="r" t="t"/>
              <a:pathLst>
                <a:path extrusionOk="0" h="24464" w="3809">
                  <a:moveTo>
                    <a:pt x="3808" y="1"/>
                  </a:moveTo>
                  <a:lnTo>
                    <a:pt x="2859" y="60"/>
                  </a:lnTo>
                  <a:lnTo>
                    <a:pt x="949" y="131"/>
                  </a:lnTo>
                  <a:lnTo>
                    <a:pt x="0" y="143"/>
                  </a:lnTo>
                  <a:lnTo>
                    <a:pt x="0" y="24464"/>
                  </a:lnTo>
                  <a:lnTo>
                    <a:pt x="3808" y="24464"/>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7560188" y="4245916"/>
              <a:ext cx="134601" cy="895099"/>
            </a:xfrm>
            <a:custGeom>
              <a:rect b="b" l="l" r="r" t="t"/>
              <a:pathLst>
                <a:path extrusionOk="0" h="25330" w="3809">
                  <a:moveTo>
                    <a:pt x="3808" y="1"/>
                  </a:moveTo>
                  <a:lnTo>
                    <a:pt x="2859" y="190"/>
                  </a:lnTo>
                  <a:lnTo>
                    <a:pt x="949" y="499"/>
                  </a:lnTo>
                  <a:lnTo>
                    <a:pt x="0" y="617"/>
                  </a:lnTo>
                  <a:lnTo>
                    <a:pt x="0" y="25329"/>
                  </a:lnTo>
                  <a:lnTo>
                    <a:pt x="3808" y="25329"/>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7784462" y="4179696"/>
              <a:ext cx="134176" cy="961745"/>
            </a:xfrm>
            <a:custGeom>
              <a:rect b="b" l="l" r="r" t="t"/>
              <a:pathLst>
                <a:path extrusionOk="0" h="27216" w="3797">
                  <a:moveTo>
                    <a:pt x="3797" y="0"/>
                  </a:moveTo>
                  <a:lnTo>
                    <a:pt x="3559" y="95"/>
                  </a:lnTo>
                  <a:lnTo>
                    <a:pt x="2681" y="427"/>
                  </a:lnTo>
                  <a:lnTo>
                    <a:pt x="902" y="1020"/>
                  </a:lnTo>
                  <a:lnTo>
                    <a:pt x="0" y="1269"/>
                  </a:lnTo>
                  <a:lnTo>
                    <a:pt x="0" y="27215"/>
                  </a:lnTo>
                  <a:lnTo>
                    <a:pt x="3797" y="27215"/>
                  </a:lnTo>
                  <a:lnTo>
                    <a:pt x="37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8008313" y="4064819"/>
              <a:ext cx="134601" cy="1077052"/>
            </a:xfrm>
            <a:custGeom>
              <a:rect b="b" l="l" r="r" t="t"/>
              <a:pathLst>
                <a:path extrusionOk="0" h="30479" w="3809">
                  <a:moveTo>
                    <a:pt x="3809" y="0"/>
                  </a:moveTo>
                  <a:lnTo>
                    <a:pt x="2883" y="570"/>
                  </a:lnTo>
                  <a:lnTo>
                    <a:pt x="973" y="1638"/>
                  </a:lnTo>
                  <a:lnTo>
                    <a:pt x="0" y="2124"/>
                  </a:lnTo>
                  <a:lnTo>
                    <a:pt x="0" y="30478"/>
                  </a:lnTo>
                  <a:lnTo>
                    <a:pt x="3809" y="30478"/>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8232587" y="3903829"/>
              <a:ext cx="134601" cy="1238862"/>
            </a:xfrm>
            <a:custGeom>
              <a:rect b="b" l="l" r="r" t="t"/>
              <a:pathLst>
                <a:path extrusionOk="0" h="35058" w="3809">
                  <a:moveTo>
                    <a:pt x="3809" y="1"/>
                  </a:moveTo>
                  <a:lnTo>
                    <a:pt x="2872" y="748"/>
                  </a:lnTo>
                  <a:lnTo>
                    <a:pt x="973" y="2184"/>
                  </a:lnTo>
                  <a:lnTo>
                    <a:pt x="1" y="2884"/>
                  </a:lnTo>
                  <a:lnTo>
                    <a:pt x="1" y="35058"/>
                  </a:lnTo>
                  <a:lnTo>
                    <a:pt x="3809" y="35058"/>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8456861" y="3715596"/>
              <a:ext cx="134601" cy="1427105"/>
            </a:xfrm>
            <a:custGeom>
              <a:rect b="b" l="l" r="r" t="t"/>
              <a:pathLst>
                <a:path extrusionOk="0" h="40385" w="3809">
                  <a:moveTo>
                    <a:pt x="3809" y="1"/>
                  </a:moveTo>
                  <a:lnTo>
                    <a:pt x="1911" y="1626"/>
                  </a:lnTo>
                  <a:lnTo>
                    <a:pt x="1" y="3240"/>
                  </a:lnTo>
                  <a:lnTo>
                    <a:pt x="1" y="40385"/>
                  </a:lnTo>
                  <a:lnTo>
                    <a:pt x="3809" y="40385"/>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8681136" y="3532415"/>
              <a:ext cx="134601" cy="1610719"/>
            </a:xfrm>
            <a:custGeom>
              <a:rect b="b" l="l" r="r" t="t"/>
              <a:pathLst>
                <a:path extrusionOk="0" h="45581" w="3809">
                  <a:moveTo>
                    <a:pt x="3809" y="1"/>
                  </a:moveTo>
                  <a:lnTo>
                    <a:pt x="2848" y="736"/>
                  </a:lnTo>
                  <a:lnTo>
                    <a:pt x="938" y="2255"/>
                  </a:lnTo>
                  <a:lnTo>
                    <a:pt x="1" y="3038"/>
                  </a:lnTo>
                  <a:lnTo>
                    <a:pt x="1" y="45581"/>
                  </a:lnTo>
                  <a:lnTo>
                    <a:pt x="3809" y="45581"/>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8905410" y="3385700"/>
              <a:ext cx="134636" cy="1757864"/>
            </a:xfrm>
            <a:custGeom>
              <a:rect b="b" l="l" r="r" t="t"/>
              <a:pathLst>
                <a:path extrusionOk="0" h="49745" w="3810">
                  <a:moveTo>
                    <a:pt x="3809" y="0"/>
                  </a:moveTo>
                  <a:lnTo>
                    <a:pt x="2836" y="534"/>
                  </a:lnTo>
                  <a:lnTo>
                    <a:pt x="926" y="1709"/>
                  </a:lnTo>
                  <a:lnTo>
                    <a:pt x="1" y="2337"/>
                  </a:lnTo>
                  <a:lnTo>
                    <a:pt x="1" y="49745"/>
                  </a:lnTo>
                  <a:lnTo>
                    <a:pt x="3809" y="49745"/>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973631"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5197905"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5646489" y="4694893"/>
              <a:ext cx="134176" cy="448186"/>
            </a:xfrm>
            <a:custGeom>
              <a:rect b="b" l="l" r="r" t="t"/>
              <a:pathLst>
                <a:path extrusionOk="0" h="12683" w="3797">
                  <a:moveTo>
                    <a:pt x="0" y="1"/>
                  </a:moveTo>
                  <a:lnTo>
                    <a:pt x="0"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5870339"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6094614"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6543162" y="4694893"/>
              <a:ext cx="134601" cy="448186"/>
            </a:xfrm>
            <a:custGeom>
              <a:rect b="b" l="l" r="r" t="t"/>
              <a:pathLst>
                <a:path extrusionOk="0" h="12683" w="3809">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6767437"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6991711" y="4694893"/>
              <a:ext cx="134212" cy="448186"/>
            </a:xfrm>
            <a:custGeom>
              <a:rect b="b" l="l" r="r" t="t"/>
              <a:pathLst>
                <a:path extrusionOk="0" h="12683" w="3798">
                  <a:moveTo>
                    <a:pt x="1" y="1"/>
                  </a:moveTo>
                  <a:lnTo>
                    <a:pt x="1"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7439871" y="4694893"/>
              <a:ext cx="134601" cy="448186"/>
            </a:xfrm>
            <a:custGeom>
              <a:rect b="b" l="l" r="r" t="t"/>
              <a:pathLst>
                <a:path extrusionOk="0" h="12683" w="3809">
                  <a:moveTo>
                    <a:pt x="0" y="1"/>
                  </a:moveTo>
                  <a:lnTo>
                    <a:pt x="0" y="12683"/>
                  </a:lnTo>
                  <a:lnTo>
                    <a:pt x="3808" y="12683"/>
                  </a:lnTo>
                  <a:lnTo>
                    <a:pt x="3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7664145"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7888419"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8336968" y="4694893"/>
              <a:ext cx="134176" cy="448186"/>
            </a:xfrm>
            <a:custGeom>
              <a:rect b="b" l="l" r="r" t="t"/>
              <a:pathLst>
                <a:path extrusionOk="0" h="12683" w="3797">
                  <a:moveTo>
                    <a:pt x="1" y="1"/>
                  </a:moveTo>
                  <a:lnTo>
                    <a:pt x="1"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8560818"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9009402" y="4694893"/>
              <a:ext cx="134601" cy="448186"/>
            </a:xfrm>
            <a:custGeom>
              <a:rect b="b" l="l" r="r" t="t"/>
              <a:pathLst>
                <a:path extrusionOk="0" h="12683" w="3809">
                  <a:moveTo>
                    <a:pt x="0" y="1"/>
                  </a:moveTo>
                  <a:lnTo>
                    <a:pt x="0" y="12683"/>
                  </a:lnTo>
                  <a:lnTo>
                    <a:pt x="3808" y="12683"/>
                  </a:lnTo>
                  <a:lnTo>
                    <a:pt x="3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_1">
    <p:bg>
      <p:bgPr>
        <a:solidFill>
          <a:srgbClr val="F4F0DB"/>
        </a:solidFill>
      </p:bgPr>
    </p:bg>
    <p:spTree>
      <p:nvGrpSpPr>
        <p:cNvPr id="110" name="Shape 110"/>
        <p:cNvGrpSpPr/>
        <p:nvPr/>
      </p:nvGrpSpPr>
      <p:grpSpPr>
        <a:xfrm>
          <a:off x="0" y="0"/>
          <a:ext cx="0" cy="0"/>
          <a:chOff x="0" y="0"/>
          <a:chExt cx="0" cy="0"/>
        </a:xfrm>
      </p:grpSpPr>
      <p:sp>
        <p:nvSpPr>
          <p:cNvPr id="111" name="Google Shape;111;p15"/>
          <p:cNvSpPr txBox="1"/>
          <p:nvPr>
            <p:ph type="ctrTitle"/>
          </p:nvPr>
        </p:nvSpPr>
        <p:spPr>
          <a:xfrm>
            <a:off x="5399898" y="1682350"/>
            <a:ext cx="3204600" cy="538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2" name="Google Shape;112;p15"/>
          <p:cNvSpPr txBox="1"/>
          <p:nvPr>
            <p:ph hasCustomPrompt="1" idx="2" type="title"/>
          </p:nvPr>
        </p:nvSpPr>
        <p:spPr>
          <a:xfrm>
            <a:off x="4645400" y="1682350"/>
            <a:ext cx="607800" cy="538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000">
                <a:solidFill>
                  <a:schemeClr val="dk1"/>
                </a:solidFill>
              </a:defRPr>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3" name="Google Shape;113;p15"/>
          <p:cNvSpPr txBox="1"/>
          <p:nvPr>
            <p:ph idx="3" type="ctrTitle"/>
          </p:nvPr>
        </p:nvSpPr>
        <p:spPr>
          <a:xfrm>
            <a:off x="5399898" y="2428547"/>
            <a:ext cx="3204600" cy="538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15"/>
          <p:cNvSpPr txBox="1"/>
          <p:nvPr>
            <p:ph hasCustomPrompt="1" idx="4" type="title"/>
          </p:nvPr>
        </p:nvSpPr>
        <p:spPr>
          <a:xfrm>
            <a:off x="4645400" y="2428548"/>
            <a:ext cx="607800" cy="538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000">
                <a:solidFill>
                  <a:schemeClr val="dk1"/>
                </a:solidFill>
              </a:defRPr>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p:nvPr>
            <p:ph idx="5" type="ctrTitle"/>
          </p:nvPr>
        </p:nvSpPr>
        <p:spPr>
          <a:xfrm>
            <a:off x="5399898" y="3145377"/>
            <a:ext cx="3204600" cy="538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6" name="Google Shape;116;p15"/>
          <p:cNvSpPr txBox="1"/>
          <p:nvPr>
            <p:ph hasCustomPrompt="1" idx="6" type="title"/>
          </p:nvPr>
        </p:nvSpPr>
        <p:spPr>
          <a:xfrm>
            <a:off x="4645400" y="3145377"/>
            <a:ext cx="607800" cy="538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000">
                <a:solidFill>
                  <a:schemeClr val="dk1"/>
                </a:solidFill>
              </a:defRPr>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15"/>
          <p:cNvSpPr txBox="1"/>
          <p:nvPr>
            <p:ph idx="7" type="ctrTitle"/>
          </p:nvPr>
        </p:nvSpPr>
        <p:spPr>
          <a:xfrm>
            <a:off x="5399898" y="3891575"/>
            <a:ext cx="3204600" cy="538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8" name="Google Shape;118;p15"/>
          <p:cNvSpPr txBox="1"/>
          <p:nvPr>
            <p:ph hasCustomPrompt="1" idx="8" type="title"/>
          </p:nvPr>
        </p:nvSpPr>
        <p:spPr>
          <a:xfrm>
            <a:off x="4645400" y="3891575"/>
            <a:ext cx="607800" cy="538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000">
                <a:solidFill>
                  <a:schemeClr val="dk1"/>
                </a:solidFill>
              </a:defRPr>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9" name="Google Shape;119;p15"/>
          <p:cNvSpPr txBox="1"/>
          <p:nvPr>
            <p:ph idx="9" type="ctrTitle"/>
          </p:nvPr>
        </p:nvSpPr>
        <p:spPr>
          <a:xfrm>
            <a:off x="539500" y="713225"/>
            <a:ext cx="53277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0" name="Google Shape;120;p15"/>
          <p:cNvSpPr/>
          <p:nvPr/>
        </p:nvSpPr>
        <p:spPr>
          <a:xfrm flipH="1" rot="10800000">
            <a:off x="5711563" y="0"/>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1_1_1">
    <p:bg>
      <p:bgPr>
        <a:solidFill>
          <a:schemeClr val="accent3"/>
        </a:solidFill>
      </p:bgPr>
    </p:bg>
    <p:spTree>
      <p:nvGrpSpPr>
        <p:cNvPr id="121" name="Shape 121"/>
        <p:cNvGrpSpPr/>
        <p:nvPr/>
      </p:nvGrpSpPr>
      <p:grpSpPr>
        <a:xfrm>
          <a:off x="0" y="0"/>
          <a:ext cx="0" cy="0"/>
          <a:chOff x="0" y="0"/>
          <a:chExt cx="0" cy="0"/>
        </a:xfrm>
      </p:grpSpPr>
      <p:sp>
        <p:nvSpPr>
          <p:cNvPr id="122" name="Google Shape;122;p16"/>
          <p:cNvSpPr/>
          <p:nvPr/>
        </p:nvSpPr>
        <p:spPr>
          <a:xfrm flipH="1" rot="10800000">
            <a:off x="-62603" y="1572633"/>
            <a:ext cx="8114553" cy="3638792"/>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idx="1" type="subTitle"/>
          </p:nvPr>
        </p:nvSpPr>
        <p:spPr>
          <a:xfrm>
            <a:off x="539600" y="2132325"/>
            <a:ext cx="3959100" cy="1306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p:txBody>
      </p:sp>
      <p:sp>
        <p:nvSpPr>
          <p:cNvPr id="124" name="Google Shape;124;p16"/>
          <p:cNvSpPr txBox="1"/>
          <p:nvPr>
            <p:ph type="ctrTitle"/>
          </p:nvPr>
        </p:nvSpPr>
        <p:spPr>
          <a:xfrm>
            <a:off x="539500" y="1074175"/>
            <a:ext cx="3959100" cy="85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8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5" name="Google Shape;125;p16"/>
          <p:cNvSpPr txBox="1"/>
          <p:nvPr/>
        </p:nvSpPr>
        <p:spPr>
          <a:xfrm>
            <a:off x="5129100" y="2750325"/>
            <a:ext cx="3475500" cy="64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rgbClr val="434343"/>
                </a:solidFill>
                <a:latin typeface="Roboto"/>
                <a:ea typeface="Roboto"/>
                <a:cs typeface="Roboto"/>
                <a:sym typeface="Roboto"/>
              </a:rPr>
              <a:t>CREDITS:</a:t>
            </a:r>
            <a:r>
              <a:rPr lang="en" sz="1200">
                <a:solidFill>
                  <a:srgbClr val="434343"/>
                </a:solidFill>
                <a:latin typeface="Roboto"/>
                <a:ea typeface="Roboto"/>
                <a:cs typeface="Roboto"/>
                <a:sym typeface="Roboto"/>
              </a:rPr>
              <a:t> This presentation template was created by </a:t>
            </a:r>
            <a:r>
              <a:rPr b="1" lang="en" sz="1200">
                <a:solidFill>
                  <a:srgbClr val="434343"/>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rgbClr val="434343"/>
                </a:solidFill>
                <a:latin typeface="Roboto"/>
                <a:ea typeface="Roboto"/>
                <a:cs typeface="Roboto"/>
                <a:sym typeface="Roboto"/>
              </a:rPr>
              <a:t>, including icons by </a:t>
            </a:r>
            <a:r>
              <a:rPr b="1" lang="en" sz="1200">
                <a:solidFill>
                  <a:srgbClr val="434343"/>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rgbClr val="434343"/>
                </a:solidFill>
                <a:latin typeface="Roboto"/>
                <a:ea typeface="Roboto"/>
                <a:cs typeface="Roboto"/>
                <a:sym typeface="Roboto"/>
              </a:rPr>
              <a:t>, and infographics &amp; images by </a:t>
            </a:r>
            <a:r>
              <a:rPr b="1" lang="en" sz="1200">
                <a:solidFill>
                  <a:srgbClr val="434343"/>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rgbClr val="434343"/>
                </a:solidFill>
                <a:latin typeface="Roboto"/>
                <a:ea typeface="Roboto"/>
                <a:cs typeface="Roboto"/>
                <a:sym typeface="Roboto"/>
              </a:rPr>
              <a:t>. </a:t>
            </a:r>
            <a:endParaRPr sz="1200">
              <a:solidFill>
                <a:srgbClr val="434343"/>
              </a:solidFill>
              <a:latin typeface="Roboto"/>
              <a:ea typeface="Roboto"/>
              <a:cs typeface="Roboto"/>
              <a:sym typeface="Roboto"/>
            </a:endParaRPr>
          </a:p>
          <a:p>
            <a:pPr indent="0" lvl="0" marL="0" rtl="0" algn="r">
              <a:spcBef>
                <a:spcPts val="0"/>
              </a:spcBef>
              <a:spcAft>
                <a:spcPts val="0"/>
              </a:spcAft>
              <a:buNone/>
            </a:pPr>
            <a:r>
              <a:t/>
            </a:r>
            <a:endParaRPr b="1" sz="1200">
              <a:solidFill>
                <a:srgbClr val="434343"/>
              </a:solidFill>
              <a:latin typeface="Roboto"/>
              <a:ea typeface="Roboto"/>
              <a:cs typeface="Roboto"/>
              <a:sym typeface="Roboto"/>
            </a:endParaRPr>
          </a:p>
        </p:txBody>
      </p:sp>
      <p:grpSp>
        <p:nvGrpSpPr>
          <p:cNvPr id="126" name="Google Shape;126;p16"/>
          <p:cNvGrpSpPr/>
          <p:nvPr/>
        </p:nvGrpSpPr>
        <p:grpSpPr>
          <a:xfrm flipH="1" rot="10800000">
            <a:off x="5595834" y="-38437"/>
            <a:ext cx="3573690" cy="1396447"/>
            <a:chOff x="4645400" y="3385700"/>
            <a:chExt cx="4498603" cy="1757864"/>
          </a:xfrm>
        </p:grpSpPr>
        <p:sp>
          <p:nvSpPr>
            <p:cNvPr id="127" name="Google Shape;127;p16"/>
            <p:cNvSpPr/>
            <p:nvPr/>
          </p:nvSpPr>
          <p:spPr>
            <a:xfrm>
              <a:off x="4645400" y="4597224"/>
              <a:ext cx="134601" cy="538756"/>
            </a:xfrm>
            <a:custGeom>
              <a:rect b="b" l="l" r="r" t="t"/>
              <a:pathLst>
                <a:path extrusionOk="0" h="15246" w="3809">
                  <a:moveTo>
                    <a:pt x="3809" y="0"/>
                  </a:moveTo>
                  <a:lnTo>
                    <a:pt x="2800" y="985"/>
                  </a:lnTo>
                  <a:lnTo>
                    <a:pt x="890" y="3073"/>
                  </a:lnTo>
                  <a:lnTo>
                    <a:pt x="1" y="4164"/>
                  </a:lnTo>
                  <a:lnTo>
                    <a:pt x="1" y="15245"/>
                  </a:lnTo>
                  <a:lnTo>
                    <a:pt x="3809" y="15245"/>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4869674" y="4419485"/>
              <a:ext cx="134212" cy="716892"/>
            </a:xfrm>
            <a:custGeom>
              <a:rect b="b" l="l" r="r" t="t"/>
              <a:pathLst>
                <a:path extrusionOk="0" h="20287" w="3798">
                  <a:moveTo>
                    <a:pt x="3797" y="0"/>
                  </a:moveTo>
                  <a:lnTo>
                    <a:pt x="2812" y="653"/>
                  </a:lnTo>
                  <a:lnTo>
                    <a:pt x="914" y="2041"/>
                  </a:lnTo>
                  <a:lnTo>
                    <a:pt x="1" y="2776"/>
                  </a:lnTo>
                  <a:lnTo>
                    <a:pt x="1" y="20287"/>
                  </a:lnTo>
                  <a:lnTo>
                    <a:pt x="3797" y="20287"/>
                  </a:lnTo>
                  <a:lnTo>
                    <a:pt x="37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5093524" y="4302100"/>
              <a:ext cx="134636" cy="834707"/>
            </a:xfrm>
            <a:custGeom>
              <a:rect b="b" l="l" r="r" t="t"/>
              <a:pathLst>
                <a:path extrusionOk="0" h="23621" w="3810">
                  <a:moveTo>
                    <a:pt x="3809" y="0"/>
                  </a:moveTo>
                  <a:lnTo>
                    <a:pt x="3002" y="344"/>
                  </a:lnTo>
                  <a:lnTo>
                    <a:pt x="1401" y="1092"/>
                  </a:lnTo>
                  <a:lnTo>
                    <a:pt x="606" y="1495"/>
                  </a:lnTo>
                  <a:lnTo>
                    <a:pt x="309" y="1661"/>
                  </a:lnTo>
                  <a:lnTo>
                    <a:pt x="1" y="1827"/>
                  </a:lnTo>
                  <a:lnTo>
                    <a:pt x="1" y="23621"/>
                  </a:lnTo>
                  <a:lnTo>
                    <a:pt x="3809" y="23621"/>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5317798" y="4225809"/>
              <a:ext cx="134636" cy="911425"/>
            </a:xfrm>
            <a:custGeom>
              <a:rect b="b" l="l" r="r" t="t"/>
              <a:pathLst>
                <a:path extrusionOk="0" h="25792" w="3810">
                  <a:moveTo>
                    <a:pt x="3809" y="0"/>
                  </a:moveTo>
                  <a:lnTo>
                    <a:pt x="2848" y="261"/>
                  </a:lnTo>
                  <a:lnTo>
                    <a:pt x="950" y="842"/>
                  </a:lnTo>
                  <a:lnTo>
                    <a:pt x="1" y="1175"/>
                  </a:lnTo>
                  <a:lnTo>
                    <a:pt x="1" y="25792"/>
                  </a:lnTo>
                  <a:lnTo>
                    <a:pt x="3809" y="25792"/>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5542108" y="4180509"/>
              <a:ext cx="134601" cy="957152"/>
            </a:xfrm>
            <a:custGeom>
              <a:rect b="b" l="l" r="r" t="t"/>
              <a:pathLst>
                <a:path extrusionOk="0" h="27086" w="3809">
                  <a:moveTo>
                    <a:pt x="3808" y="1"/>
                  </a:moveTo>
                  <a:lnTo>
                    <a:pt x="2847" y="143"/>
                  </a:lnTo>
                  <a:lnTo>
                    <a:pt x="949" y="475"/>
                  </a:lnTo>
                  <a:lnTo>
                    <a:pt x="0" y="677"/>
                  </a:lnTo>
                  <a:lnTo>
                    <a:pt x="0" y="27086"/>
                  </a:lnTo>
                  <a:lnTo>
                    <a:pt x="3808" y="27086"/>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5766382" y="4160403"/>
              <a:ext cx="134601" cy="977683"/>
            </a:xfrm>
            <a:custGeom>
              <a:rect b="b" l="l" r="r" t="t"/>
              <a:pathLst>
                <a:path extrusionOk="0" h="27667" w="3809">
                  <a:moveTo>
                    <a:pt x="3808" y="0"/>
                  </a:moveTo>
                  <a:lnTo>
                    <a:pt x="1898" y="95"/>
                  </a:lnTo>
                  <a:lnTo>
                    <a:pt x="0" y="261"/>
                  </a:lnTo>
                  <a:lnTo>
                    <a:pt x="0" y="27666"/>
                  </a:lnTo>
                  <a:lnTo>
                    <a:pt x="3808" y="27666"/>
                  </a:lnTo>
                  <a:lnTo>
                    <a:pt x="38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5990657" y="4157894"/>
              <a:ext cx="134601" cy="980616"/>
            </a:xfrm>
            <a:custGeom>
              <a:rect b="b" l="l" r="r" t="t"/>
              <a:pathLst>
                <a:path extrusionOk="0" h="27750" w="3809">
                  <a:moveTo>
                    <a:pt x="0" y="0"/>
                  </a:moveTo>
                  <a:lnTo>
                    <a:pt x="0" y="27749"/>
                  </a:lnTo>
                  <a:lnTo>
                    <a:pt x="3809" y="27749"/>
                  </a:lnTo>
                  <a:lnTo>
                    <a:pt x="3809" y="83"/>
                  </a:lnTo>
                  <a:lnTo>
                    <a:pt x="3714" y="83"/>
                  </a:lnTo>
                  <a:lnTo>
                    <a:pt x="1863" y="1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6214931" y="4166269"/>
              <a:ext cx="134176" cy="972665"/>
            </a:xfrm>
            <a:custGeom>
              <a:rect b="b" l="l" r="r" t="t"/>
              <a:pathLst>
                <a:path extrusionOk="0" h="27525" w="3797">
                  <a:moveTo>
                    <a:pt x="0" y="0"/>
                  </a:moveTo>
                  <a:lnTo>
                    <a:pt x="0" y="27524"/>
                  </a:lnTo>
                  <a:lnTo>
                    <a:pt x="3797" y="27524"/>
                  </a:lnTo>
                  <a:lnTo>
                    <a:pt x="3797" y="356"/>
                  </a:lnTo>
                  <a:lnTo>
                    <a:pt x="1899" y="15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6438781" y="4189308"/>
              <a:ext cx="134601" cy="950049"/>
            </a:xfrm>
            <a:custGeom>
              <a:rect b="b" l="l" r="r" t="t"/>
              <a:pathLst>
                <a:path extrusionOk="0" h="26885" w="3809">
                  <a:moveTo>
                    <a:pt x="1" y="1"/>
                  </a:moveTo>
                  <a:lnTo>
                    <a:pt x="1" y="26884"/>
                  </a:lnTo>
                  <a:lnTo>
                    <a:pt x="3809" y="26884"/>
                  </a:lnTo>
                  <a:lnTo>
                    <a:pt x="3809" y="499"/>
                  </a:lnTo>
                  <a:lnTo>
                    <a:pt x="1911" y="23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6663056" y="4219520"/>
              <a:ext cx="134601" cy="920224"/>
            </a:xfrm>
            <a:custGeom>
              <a:rect b="b" l="l" r="r" t="t"/>
              <a:pathLst>
                <a:path extrusionOk="0" h="26041" w="3809">
                  <a:moveTo>
                    <a:pt x="1" y="0"/>
                  </a:moveTo>
                  <a:lnTo>
                    <a:pt x="1" y="26041"/>
                  </a:lnTo>
                  <a:lnTo>
                    <a:pt x="3809" y="26041"/>
                  </a:lnTo>
                  <a:lnTo>
                    <a:pt x="3809" y="534"/>
                  </a:lnTo>
                  <a:lnTo>
                    <a:pt x="1911" y="27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6887330" y="4250121"/>
              <a:ext cx="134636" cy="889622"/>
            </a:xfrm>
            <a:custGeom>
              <a:rect b="b" l="l" r="r" t="t"/>
              <a:pathLst>
                <a:path extrusionOk="0" h="25175" w="3810">
                  <a:moveTo>
                    <a:pt x="1" y="0"/>
                  </a:moveTo>
                  <a:lnTo>
                    <a:pt x="1" y="25175"/>
                  </a:lnTo>
                  <a:lnTo>
                    <a:pt x="3809" y="25175"/>
                  </a:lnTo>
                  <a:lnTo>
                    <a:pt x="3809" y="415"/>
                  </a:lnTo>
                  <a:lnTo>
                    <a:pt x="3726" y="415"/>
                  </a:lnTo>
                  <a:lnTo>
                    <a:pt x="1863" y="226"/>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7111604" y="4273159"/>
              <a:ext cx="134636" cy="867006"/>
            </a:xfrm>
            <a:custGeom>
              <a:rect b="b" l="l" r="r" t="t"/>
              <a:pathLst>
                <a:path extrusionOk="0" h="24535" w="3810">
                  <a:moveTo>
                    <a:pt x="1" y="1"/>
                  </a:moveTo>
                  <a:lnTo>
                    <a:pt x="1" y="24535"/>
                  </a:lnTo>
                  <a:lnTo>
                    <a:pt x="3809" y="24535"/>
                  </a:lnTo>
                  <a:lnTo>
                    <a:pt x="3809" y="202"/>
                  </a:lnTo>
                  <a:lnTo>
                    <a:pt x="1899" y="119"/>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7335914" y="4276092"/>
              <a:ext cx="134601" cy="864497"/>
            </a:xfrm>
            <a:custGeom>
              <a:rect b="b" l="l" r="r" t="t"/>
              <a:pathLst>
                <a:path extrusionOk="0" h="24464" w="3809">
                  <a:moveTo>
                    <a:pt x="3808" y="1"/>
                  </a:moveTo>
                  <a:lnTo>
                    <a:pt x="2859" y="60"/>
                  </a:lnTo>
                  <a:lnTo>
                    <a:pt x="949" y="131"/>
                  </a:lnTo>
                  <a:lnTo>
                    <a:pt x="0" y="143"/>
                  </a:lnTo>
                  <a:lnTo>
                    <a:pt x="0" y="24464"/>
                  </a:lnTo>
                  <a:lnTo>
                    <a:pt x="3808" y="24464"/>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7560188" y="4245916"/>
              <a:ext cx="134601" cy="895099"/>
            </a:xfrm>
            <a:custGeom>
              <a:rect b="b" l="l" r="r" t="t"/>
              <a:pathLst>
                <a:path extrusionOk="0" h="25330" w="3809">
                  <a:moveTo>
                    <a:pt x="3808" y="1"/>
                  </a:moveTo>
                  <a:lnTo>
                    <a:pt x="2859" y="190"/>
                  </a:lnTo>
                  <a:lnTo>
                    <a:pt x="949" y="499"/>
                  </a:lnTo>
                  <a:lnTo>
                    <a:pt x="0" y="617"/>
                  </a:lnTo>
                  <a:lnTo>
                    <a:pt x="0" y="25329"/>
                  </a:lnTo>
                  <a:lnTo>
                    <a:pt x="3808" y="25329"/>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7784462" y="4179696"/>
              <a:ext cx="134176" cy="961745"/>
            </a:xfrm>
            <a:custGeom>
              <a:rect b="b" l="l" r="r" t="t"/>
              <a:pathLst>
                <a:path extrusionOk="0" h="27216" w="3797">
                  <a:moveTo>
                    <a:pt x="3797" y="0"/>
                  </a:moveTo>
                  <a:lnTo>
                    <a:pt x="3559" y="95"/>
                  </a:lnTo>
                  <a:lnTo>
                    <a:pt x="2681" y="427"/>
                  </a:lnTo>
                  <a:lnTo>
                    <a:pt x="902" y="1020"/>
                  </a:lnTo>
                  <a:lnTo>
                    <a:pt x="0" y="1269"/>
                  </a:lnTo>
                  <a:lnTo>
                    <a:pt x="0" y="27215"/>
                  </a:lnTo>
                  <a:lnTo>
                    <a:pt x="3797" y="27215"/>
                  </a:lnTo>
                  <a:lnTo>
                    <a:pt x="37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8008313" y="4064819"/>
              <a:ext cx="134601" cy="1077052"/>
            </a:xfrm>
            <a:custGeom>
              <a:rect b="b" l="l" r="r" t="t"/>
              <a:pathLst>
                <a:path extrusionOk="0" h="30479" w="3809">
                  <a:moveTo>
                    <a:pt x="3809" y="0"/>
                  </a:moveTo>
                  <a:lnTo>
                    <a:pt x="2883" y="570"/>
                  </a:lnTo>
                  <a:lnTo>
                    <a:pt x="973" y="1638"/>
                  </a:lnTo>
                  <a:lnTo>
                    <a:pt x="0" y="2124"/>
                  </a:lnTo>
                  <a:lnTo>
                    <a:pt x="0" y="30478"/>
                  </a:lnTo>
                  <a:lnTo>
                    <a:pt x="3809" y="30478"/>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8232587" y="3903829"/>
              <a:ext cx="134601" cy="1238862"/>
            </a:xfrm>
            <a:custGeom>
              <a:rect b="b" l="l" r="r" t="t"/>
              <a:pathLst>
                <a:path extrusionOk="0" h="35058" w="3809">
                  <a:moveTo>
                    <a:pt x="3809" y="1"/>
                  </a:moveTo>
                  <a:lnTo>
                    <a:pt x="2872" y="748"/>
                  </a:lnTo>
                  <a:lnTo>
                    <a:pt x="973" y="2184"/>
                  </a:lnTo>
                  <a:lnTo>
                    <a:pt x="1" y="2884"/>
                  </a:lnTo>
                  <a:lnTo>
                    <a:pt x="1" y="35058"/>
                  </a:lnTo>
                  <a:lnTo>
                    <a:pt x="3809" y="35058"/>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456861" y="3715596"/>
              <a:ext cx="134601" cy="1427105"/>
            </a:xfrm>
            <a:custGeom>
              <a:rect b="b" l="l" r="r" t="t"/>
              <a:pathLst>
                <a:path extrusionOk="0" h="40385" w="3809">
                  <a:moveTo>
                    <a:pt x="3809" y="1"/>
                  </a:moveTo>
                  <a:lnTo>
                    <a:pt x="1911" y="1626"/>
                  </a:lnTo>
                  <a:lnTo>
                    <a:pt x="1" y="3240"/>
                  </a:lnTo>
                  <a:lnTo>
                    <a:pt x="1" y="40385"/>
                  </a:lnTo>
                  <a:lnTo>
                    <a:pt x="3809" y="40385"/>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8681136" y="3532415"/>
              <a:ext cx="134601" cy="1610719"/>
            </a:xfrm>
            <a:custGeom>
              <a:rect b="b" l="l" r="r" t="t"/>
              <a:pathLst>
                <a:path extrusionOk="0" h="45581" w="3809">
                  <a:moveTo>
                    <a:pt x="3809" y="1"/>
                  </a:moveTo>
                  <a:lnTo>
                    <a:pt x="2848" y="736"/>
                  </a:lnTo>
                  <a:lnTo>
                    <a:pt x="938" y="2255"/>
                  </a:lnTo>
                  <a:lnTo>
                    <a:pt x="1" y="3038"/>
                  </a:lnTo>
                  <a:lnTo>
                    <a:pt x="1" y="45581"/>
                  </a:lnTo>
                  <a:lnTo>
                    <a:pt x="3809" y="45581"/>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8905410" y="3385700"/>
              <a:ext cx="134636" cy="1757864"/>
            </a:xfrm>
            <a:custGeom>
              <a:rect b="b" l="l" r="r" t="t"/>
              <a:pathLst>
                <a:path extrusionOk="0" h="49745" w="3810">
                  <a:moveTo>
                    <a:pt x="3809" y="0"/>
                  </a:moveTo>
                  <a:lnTo>
                    <a:pt x="2836" y="534"/>
                  </a:lnTo>
                  <a:lnTo>
                    <a:pt x="926" y="1709"/>
                  </a:lnTo>
                  <a:lnTo>
                    <a:pt x="1" y="2337"/>
                  </a:lnTo>
                  <a:lnTo>
                    <a:pt x="1" y="49745"/>
                  </a:lnTo>
                  <a:lnTo>
                    <a:pt x="3809" y="49745"/>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4973631"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5197905"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5646489" y="4694893"/>
              <a:ext cx="134176" cy="448186"/>
            </a:xfrm>
            <a:custGeom>
              <a:rect b="b" l="l" r="r" t="t"/>
              <a:pathLst>
                <a:path extrusionOk="0" h="12683" w="3797">
                  <a:moveTo>
                    <a:pt x="0" y="1"/>
                  </a:moveTo>
                  <a:lnTo>
                    <a:pt x="0"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5870339"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6094614"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6543162" y="4694893"/>
              <a:ext cx="134601" cy="448186"/>
            </a:xfrm>
            <a:custGeom>
              <a:rect b="b" l="l" r="r" t="t"/>
              <a:pathLst>
                <a:path extrusionOk="0" h="12683" w="3809">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6767437"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6991711" y="4694893"/>
              <a:ext cx="134212" cy="448186"/>
            </a:xfrm>
            <a:custGeom>
              <a:rect b="b" l="l" r="r" t="t"/>
              <a:pathLst>
                <a:path extrusionOk="0" h="12683" w="3798">
                  <a:moveTo>
                    <a:pt x="1" y="1"/>
                  </a:moveTo>
                  <a:lnTo>
                    <a:pt x="1"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7439871" y="4694893"/>
              <a:ext cx="134601" cy="448186"/>
            </a:xfrm>
            <a:custGeom>
              <a:rect b="b" l="l" r="r" t="t"/>
              <a:pathLst>
                <a:path extrusionOk="0" h="12683" w="3809">
                  <a:moveTo>
                    <a:pt x="0" y="1"/>
                  </a:moveTo>
                  <a:lnTo>
                    <a:pt x="0" y="12683"/>
                  </a:lnTo>
                  <a:lnTo>
                    <a:pt x="3808" y="12683"/>
                  </a:lnTo>
                  <a:lnTo>
                    <a:pt x="3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7664145"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888419"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8336968" y="4694893"/>
              <a:ext cx="134176" cy="448186"/>
            </a:xfrm>
            <a:custGeom>
              <a:rect b="b" l="l" r="r" t="t"/>
              <a:pathLst>
                <a:path extrusionOk="0" h="12683" w="3797">
                  <a:moveTo>
                    <a:pt x="1" y="1"/>
                  </a:moveTo>
                  <a:lnTo>
                    <a:pt x="1"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8560818"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9009402" y="4694893"/>
              <a:ext cx="134601" cy="448186"/>
            </a:xfrm>
            <a:custGeom>
              <a:rect b="b" l="l" r="r" t="t"/>
              <a:pathLst>
                <a:path extrusionOk="0" h="12683" w="3809">
                  <a:moveTo>
                    <a:pt x="0" y="1"/>
                  </a:moveTo>
                  <a:lnTo>
                    <a:pt x="0" y="12683"/>
                  </a:lnTo>
                  <a:lnTo>
                    <a:pt x="3808" y="12683"/>
                  </a:lnTo>
                  <a:lnTo>
                    <a:pt x="3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TITLE_1_1_2">
    <p:bg>
      <p:bgPr>
        <a:solidFill>
          <a:srgbClr val="F4F0DB"/>
        </a:solidFill>
      </p:bgPr>
    </p:bg>
    <p:spTree>
      <p:nvGrpSpPr>
        <p:cNvPr id="161" name="Shape 161"/>
        <p:cNvGrpSpPr/>
        <p:nvPr/>
      </p:nvGrpSpPr>
      <p:grpSpPr>
        <a:xfrm>
          <a:off x="0" y="0"/>
          <a:ext cx="0" cy="0"/>
          <a:chOff x="0" y="0"/>
          <a:chExt cx="0" cy="0"/>
        </a:xfrm>
      </p:grpSpPr>
      <p:sp>
        <p:nvSpPr>
          <p:cNvPr id="162" name="Google Shape;162;p17"/>
          <p:cNvSpPr txBox="1"/>
          <p:nvPr>
            <p:ph type="ctrTitle"/>
          </p:nvPr>
        </p:nvSpPr>
        <p:spPr>
          <a:xfrm>
            <a:off x="539500" y="713225"/>
            <a:ext cx="53277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3" name="Google Shape;163;p17"/>
          <p:cNvSpPr txBox="1"/>
          <p:nvPr>
            <p:ph idx="1" type="subTitle"/>
          </p:nvPr>
        </p:nvSpPr>
        <p:spPr>
          <a:xfrm>
            <a:off x="539500" y="1843750"/>
            <a:ext cx="3062400" cy="2586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
        <p:nvSpPr>
          <p:cNvPr id="164" name="Google Shape;164;p17"/>
          <p:cNvSpPr/>
          <p:nvPr/>
        </p:nvSpPr>
        <p:spPr>
          <a:xfrm rot="10800000">
            <a:off x="1306015" y="1094852"/>
            <a:ext cx="8491060" cy="4116573"/>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_3">
    <p:bg>
      <p:bgPr>
        <a:solidFill>
          <a:srgbClr val="F4F0DB"/>
        </a:solidFill>
      </p:bgPr>
    </p:bg>
    <p:spTree>
      <p:nvGrpSpPr>
        <p:cNvPr id="165" name="Shape 165"/>
        <p:cNvGrpSpPr/>
        <p:nvPr/>
      </p:nvGrpSpPr>
      <p:grpSpPr>
        <a:xfrm>
          <a:off x="0" y="0"/>
          <a:ext cx="0" cy="0"/>
          <a:chOff x="0" y="0"/>
          <a:chExt cx="0" cy="0"/>
        </a:xfrm>
      </p:grpSpPr>
      <p:sp>
        <p:nvSpPr>
          <p:cNvPr id="166" name="Google Shape;166;p18"/>
          <p:cNvSpPr/>
          <p:nvPr/>
        </p:nvSpPr>
        <p:spPr>
          <a:xfrm>
            <a:off x="5711563" y="3842225"/>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ph type="title"/>
          </p:nvPr>
        </p:nvSpPr>
        <p:spPr>
          <a:xfrm>
            <a:off x="539500" y="30432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168" name="Google Shape;168;p18"/>
          <p:cNvSpPr txBox="1"/>
          <p:nvPr>
            <p:ph idx="1" type="subTitle"/>
          </p:nvPr>
        </p:nvSpPr>
        <p:spPr>
          <a:xfrm>
            <a:off x="539500" y="36006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69" name="Google Shape;169;p18"/>
          <p:cNvSpPr txBox="1"/>
          <p:nvPr>
            <p:ph idx="2" type="ctrTitle"/>
          </p:nvPr>
        </p:nvSpPr>
        <p:spPr>
          <a:xfrm>
            <a:off x="3861225" y="713225"/>
            <a:ext cx="4743300" cy="538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0" name="Google Shape;170;p18"/>
          <p:cNvSpPr txBox="1"/>
          <p:nvPr>
            <p:ph idx="3" type="title"/>
          </p:nvPr>
        </p:nvSpPr>
        <p:spPr>
          <a:xfrm>
            <a:off x="3276725" y="30432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171" name="Google Shape;171;p18"/>
          <p:cNvSpPr txBox="1"/>
          <p:nvPr>
            <p:ph idx="4" type="subTitle"/>
          </p:nvPr>
        </p:nvSpPr>
        <p:spPr>
          <a:xfrm>
            <a:off x="3276725" y="36006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72" name="Google Shape;172;p18"/>
          <p:cNvSpPr txBox="1"/>
          <p:nvPr>
            <p:ph idx="5" type="title"/>
          </p:nvPr>
        </p:nvSpPr>
        <p:spPr>
          <a:xfrm>
            <a:off x="6013950" y="30432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173" name="Google Shape;173;p18"/>
          <p:cNvSpPr txBox="1"/>
          <p:nvPr>
            <p:ph idx="6" type="subTitle"/>
          </p:nvPr>
        </p:nvSpPr>
        <p:spPr>
          <a:xfrm>
            <a:off x="6013950" y="36006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grpSp>
        <p:nvGrpSpPr>
          <p:cNvPr id="174" name="Google Shape;174;p18"/>
          <p:cNvGrpSpPr/>
          <p:nvPr/>
        </p:nvGrpSpPr>
        <p:grpSpPr>
          <a:xfrm rot="10800000">
            <a:off x="-25441" y="-38437"/>
            <a:ext cx="3573690" cy="1396447"/>
            <a:chOff x="4645400" y="3385700"/>
            <a:chExt cx="4498603" cy="1757864"/>
          </a:xfrm>
        </p:grpSpPr>
        <p:sp>
          <p:nvSpPr>
            <p:cNvPr id="175" name="Google Shape;175;p18"/>
            <p:cNvSpPr/>
            <p:nvPr/>
          </p:nvSpPr>
          <p:spPr>
            <a:xfrm>
              <a:off x="4645400" y="4597224"/>
              <a:ext cx="134601" cy="538756"/>
            </a:xfrm>
            <a:custGeom>
              <a:rect b="b" l="l" r="r" t="t"/>
              <a:pathLst>
                <a:path extrusionOk="0" h="15246" w="3809">
                  <a:moveTo>
                    <a:pt x="3809" y="0"/>
                  </a:moveTo>
                  <a:lnTo>
                    <a:pt x="2800" y="985"/>
                  </a:lnTo>
                  <a:lnTo>
                    <a:pt x="890" y="3073"/>
                  </a:lnTo>
                  <a:lnTo>
                    <a:pt x="1" y="4164"/>
                  </a:lnTo>
                  <a:lnTo>
                    <a:pt x="1" y="15245"/>
                  </a:lnTo>
                  <a:lnTo>
                    <a:pt x="3809" y="15245"/>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4869674" y="4419485"/>
              <a:ext cx="134212" cy="716892"/>
            </a:xfrm>
            <a:custGeom>
              <a:rect b="b" l="l" r="r" t="t"/>
              <a:pathLst>
                <a:path extrusionOk="0" h="20287" w="3798">
                  <a:moveTo>
                    <a:pt x="3797" y="0"/>
                  </a:moveTo>
                  <a:lnTo>
                    <a:pt x="2812" y="653"/>
                  </a:lnTo>
                  <a:lnTo>
                    <a:pt x="914" y="2041"/>
                  </a:lnTo>
                  <a:lnTo>
                    <a:pt x="1" y="2776"/>
                  </a:lnTo>
                  <a:lnTo>
                    <a:pt x="1" y="20287"/>
                  </a:lnTo>
                  <a:lnTo>
                    <a:pt x="3797" y="20287"/>
                  </a:lnTo>
                  <a:lnTo>
                    <a:pt x="37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5093524" y="4302100"/>
              <a:ext cx="134636" cy="834707"/>
            </a:xfrm>
            <a:custGeom>
              <a:rect b="b" l="l" r="r" t="t"/>
              <a:pathLst>
                <a:path extrusionOk="0" h="23621" w="3810">
                  <a:moveTo>
                    <a:pt x="3809" y="0"/>
                  </a:moveTo>
                  <a:lnTo>
                    <a:pt x="3002" y="344"/>
                  </a:lnTo>
                  <a:lnTo>
                    <a:pt x="1401" y="1092"/>
                  </a:lnTo>
                  <a:lnTo>
                    <a:pt x="606" y="1495"/>
                  </a:lnTo>
                  <a:lnTo>
                    <a:pt x="309" y="1661"/>
                  </a:lnTo>
                  <a:lnTo>
                    <a:pt x="1" y="1827"/>
                  </a:lnTo>
                  <a:lnTo>
                    <a:pt x="1" y="23621"/>
                  </a:lnTo>
                  <a:lnTo>
                    <a:pt x="3809" y="23621"/>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5317798" y="4225809"/>
              <a:ext cx="134636" cy="911425"/>
            </a:xfrm>
            <a:custGeom>
              <a:rect b="b" l="l" r="r" t="t"/>
              <a:pathLst>
                <a:path extrusionOk="0" h="25792" w="3810">
                  <a:moveTo>
                    <a:pt x="3809" y="0"/>
                  </a:moveTo>
                  <a:lnTo>
                    <a:pt x="2848" y="261"/>
                  </a:lnTo>
                  <a:lnTo>
                    <a:pt x="950" y="842"/>
                  </a:lnTo>
                  <a:lnTo>
                    <a:pt x="1" y="1175"/>
                  </a:lnTo>
                  <a:lnTo>
                    <a:pt x="1" y="25792"/>
                  </a:lnTo>
                  <a:lnTo>
                    <a:pt x="3809" y="25792"/>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5542108" y="4180509"/>
              <a:ext cx="134601" cy="957152"/>
            </a:xfrm>
            <a:custGeom>
              <a:rect b="b" l="l" r="r" t="t"/>
              <a:pathLst>
                <a:path extrusionOk="0" h="27086" w="3809">
                  <a:moveTo>
                    <a:pt x="3808" y="1"/>
                  </a:moveTo>
                  <a:lnTo>
                    <a:pt x="2847" y="143"/>
                  </a:lnTo>
                  <a:lnTo>
                    <a:pt x="949" y="475"/>
                  </a:lnTo>
                  <a:lnTo>
                    <a:pt x="0" y="677"/>
                  </a:lnTo>
                  <a:lnTo>
                    <a:pt x="0" y="27086"/>
                  </a:lnTo>
                  <a:lnTo>
                    <a:pt x="3808" y="27086"/>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5766382" y="4160403"/>
              <a:ext cx="134601" cy="977683"/>
            </a:xfrm>
            <a:custGeom>
              <a:rect b="b" l="l" r="r" t="t"/>
              <a:pathLst>
                <a:path extrusionOk="0" h="27667" w="3809">
                  <a:moveTo>
                    <a:pt x="3808" y="0"/>
                  </a:moveTo>
                  <a:lnTo>
                    <a:pt x="1898" y="95"/>
                  </a:lnTo>
                  <a:lnTo>
                    <a:pt x="0" y="261"/>
                  </a:lnTo>
                  <a:lnTo>
                    <a:pt x="0" y="27666"/>
                  </a:lnTo>
                  <a:lnTo>
                    <a:pt x="3808" y="27666"/>
                  </a:lnTo>
                  <a:lnTo>
                    <a:pt x="38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990657" y="4157894"/>
              <a:ext cx="134601" cy="980616"/>
            </a:xfrm>
            <a:custGeom>
              <a:rect b="b" l="l" r="r" t="t"/>
              <a:pathLst>
                <a:path extrusionOk="0" h="27750" w="3809">
                  <a:moveTo>
                    <a:pt x="0" y="0"/>
                  </a:moveTo>
                  <a:lnTo>
                    <a:pt x="0" y="27749"/>
                  </a:lnTo>
                  <a:lnTo>
                    <a:pt x="3809" y="27749"/>
                  </a:lnTo>
                  <a:lnTo>
                    <a:pt x="3809" y="83"/>
                  </a:lnTo>
                  <a:lnTo>
                    <a:pt x="3714" y="83"/>
                  </a:lnTo>
                  <a:lnTo>
                    <a:pt x="1863" y="1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6214931" y="4166269"/>
              <a:ext cx="134176" cy="972665"/>
            </a:xfrm>
            <a:custGeom>
              <a:rect b="b" l="l" r="r" t="t"/>
              <a:pathLst>
                <a:path extrusionOk="0" h="27525" w="3797">
                  <a:moveTo>
                    <a:pt x="0" y="0"/>
                  </a:moveTo>
                  <a:lnTo>
                    <a:pt x="0" y="27524"/>
                  </a:lnTo>
                  <a:lnTo>
                    <a:pt x="3797" y="27524"/>
                  </a:lnTo>
                  <a:lnTo>
                    <a:pt x="3797" y="356"/>
                  </a:lnTo>
                  <a:lnTo>
                    <a:pt x="1899" y="15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6438781" y="4189308"/>
              <a:ext cx="134601" cy="950049"/>
            </a:xfrm>
            <a:custGeom>
              <a:rect b="b" l="l" r="r" t="t"/>
              <a:pathLst>
                <a:path extrusionOk="0" h="26885" w="3809">
                  <a:moveTo>
                    <a:pt x="1" y="1"/>
                  </a:moveTo>
                  <a:lnTo>
                    <a:pt x="1" y="26884"/>
                  </a:lnTo>
                  <a:lnTo>
                    <a:pt x="3809" y="26884"/>
                  </a:lnTo>
                  <a:lnTo>
                    <a:pt x="3809" y="499"/>
                  </a:lnTo>
                  <a:lnTo>
                    <a:pt x="1911" y="23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6663056" y="4219520"/>
              <a:ext cx="134601" cy="920224"/>
            </a:xfrm>
            <a:custGeom>
              <a:rect b="b" l="l" r="r" t="t"/>
              <a:pathLst>
                <a:path extrusionOk="0" h="26041" w="3809">
                  <a:moveTo>
                    <a:pt x="1" y="0"/>
                  </a:moveTo>
                  <a:lnTo>
                    <a:pt x="1" y="26041"/>
                  </a:lnTo>
                  <a:lnTo>
                    <a:pt x="3809" y="26041"/>
                  </a:lnTo>
                  <a:lnTo>
                    <a:pt x="3809" y="534"/>
                  </a:lnTo>
                  <a:lnTo>
                    <a:pt x="1911" y="27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6887330" y="4250121"/>
              <a:ext cx="134636" cy="889622"/>
            </a:xfrm>
            <a:custGeom>
              <a:rect b="b" l="l" r="r" t="t"/>
              <a:pathLst>
                <a:path extrusionOk="0" h="25175" w="3810">
                  <a:moveTo>
                    <a:pt x="1" y="0"/>
                  </a:moveTo>
                  <a:lnTo>
                    <a:pt x="1" y="25175"/>
                  </a:lnTo>
                  <a:lnTo>
                    <a:pt x="3809" y="25175"/>
                  </a:lnTo>
                  <a:lnTo>
                    <a:pt x="3809" y="415"/>
                  </a:lnTo>
                  <a:lnTo>
                    <a:pt x="3726" y="415"/>
                  </a:lnTo>
                  <a:lnTo>
                    <a:pt x="1863" y="226"/>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7111604" y="4273159"/>
              <a:ext cx="134636" cy="867006"/>
            </a:xfrm>
            <a:custGeom>
              <a:rect b="b" l="l" r="r" t="t"/>
              <a:pathLst>
                <a:path extrusionOk="0" h="24535" w="3810">
                  <a:moveTo>
                    <a:pt x="1" y="1"/>
                  </a:moveTo>
                  <a:lnTo>
                    <a:pt x="1" y="24535"/>
                  </a:lnTo>
                  <a:lnTo>
                    <a:pt x="3809" y="24535"/>
                  </a:lnTo>
                  <a:lnTo>
                    <a:pt x="3809" y="202"/>
                  </a:lnTo>
                  <a:lnTo>
                    <a:pt x="1899" y="119"/>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7335914" y="4276092"/>
              <a:ext cx="134601" cy="864497"/>
            </a:xfrm>
            <a:custGeom>
              <a:rect b="b" l="l" r="r" t="t"/>
              <a:pathLst>
                <a:path extrusionOk="0" h="24464" w="3809">
                  <a:moveTo>
                    <a:pt x="3808" y="1"/>
                  </a:moveTo>
                  <a:lnTo>
                    <a:pt x="2859" y="60"/>
                  </a:lnTo>
                  <a:lnTo>
                    <a:pt x="949" y="131"/>
                  </a:lnTo>
                  <a:lnTo>
                    <a:pt x="0" y="143"/>
                  </a:lnTo>
                  <a:lnTo>
                    <a:pt x="0" y="24464"/>
                  </a:lnTo>
                  <a:lnTo>
                    <a:pt x="3808" y="24464"/>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7560188" y="4245916"/>
              <a:ext cx="134601" cy="895099"/>
            </a:xfrm>
            <a:custGeom>
              <a:rect b="b" l="l" r="r" t="t"/>
              <a:pathLst>
                <a:path extrusionOk="0" h="25330" w="3809">
                  <a:moveTo>
                    <a:pt x="3808" y="1"/>
                  </a:moveTo>
                  <a:lnTo>
                    <a:pt x="2859" y="190"/>
                  </a:lnTo>
                  <a:lnTo>
                    <a:pt x="949" y="499"/>
                  </a:lnTo>
                  <a:lnTo>
                    <a:pt x="0" y="617"/>
                  </a:lnTo>
                  <a:lnTo>
                    <a:pt x="0" y="25329"/>
                  </a:lnTo>
                  <a:lnTo>
                    <a:pt x="3808" y="25329"/>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7784462" y="4179696"/>
              <a:ext cx="134176" cy="961745"/>
            </a:xfrm>
            <a:custGeom>
              <a:rect b="b" l="l" r="r" t="t"/>
              <a:pathLst>
                <a:path extrusionOk="0" h="27216" w="3797">
                  <a:moveTo>
                    <a:pt x="3797" y="0"/>
                  </a:moveTo>
                  <a:lnTo>
                    <a:pt x="3559" y="95"/>
                  </a:lnTo>
                  <a:lnTo>
                    <a:pt x="2681" y="427"/>
                  </a:lnTo>
                  <a:lnTo>
                    <a:pt x="902" y="1020"/>
                  </a:lnTo>
                  <a:lnTo>
                    <a:pt x="0" y="1269"/>
                  </a:lnTo>
                  <a:lnTo>
                    <a:pt x="0" y="27215"/>
                  </a:lnTo>
                  <a:lnTo>
                    <a:pt x="3797" y="27215"/>
                  </a:lnTo>
                  <a:lnTo>
                    <a:pt x="37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8008313" y="4064819"/>
              <a:ext cx="134601" cy="1077052"/>
            </a:xfrm>
            <a:custGeom>
              <a:rect b="b" l="l" r="r" t="t"/>
              <a:pathLst>
                <a:path extrusionOk="0" h="30479" w="3809">
                  <a:moveTo>
                    <a:pt x="3809" y="0"/>
                  </a:moveTo>
                  <a:lnTo>
                    <a:pt x="2883" y="570"/>
                  </a:lnTo>
                  <a:lnTo>
                    <a:pt x="973" y="1638"/>
                  </a:lnTo>
                  <a:lnTo>
                    <a:pt x="0" y="2124"/>
                  </a:lnTo>
                  <a:lnTo>
                    <a:pt x="0" y="30478"/>
                  </a:lnTo>
                  <a:lnTo>
                    <a:pt x="3809" y="30478"/>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8232587" y="3903829"/>
              <a:ext cx="134601" cy="1238862"/>
            </a:xfrm>
            <a:custGeom>
              <a:rect b="b" l="l" r="r" t="t"/>
              <a:pathLst>
                <a:path extrusionOk="0" h="35058" w="3809">
                  <a:moveTo>
                    <a:pt x="3809" y="1"/>
                  </a:moveTo>
                  <a:lnTo>
                    <a:pt x="2872" y="748"/>
                  </a:lnTo>
                  <a:lnTo>
                    <a:pt x="973" y="2184"/>
                  </a:lnTo>
                  <a:lnTo>
                    <a:pt x="1" y="2884"/>
                  </a:lnTo>
                  <a:lnTo>
                    <a:pt x="1" y="35058"/>
                  </a:lnTo>
                  <a:lnTo>
                    <a:pt x="3809" y="35058"/>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8456861" y="3715596"/>
              <a:ext cx="134601" cy="1427105"/>
            </a:xfrm>
            <a:custGeom>
              <a:rect b="b" l="l" r="r" t="t"/>
              <a:pathLst>
                <a:path extrusionOk="0" h="40385" w="3809">
                  <a:moveTo>
                    <a:pt x="3809" y="1"/>
                  </a:moveTo>
                  <a:lnTo>
                    <a:pt x="1911" y="1626"/>
                  </a:lnTo>
                  <a:lnTo>
                    <a:pt x="1" y="3240"/>
                  </a:lnTo>
                  <a:lnTo>
                    <a:pt x="1" y="40385"/>
                  </a:lnTo>
                  <a:lnTo>
                    <a:pt x="3809" y="40385"/>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8681136" y="3532415"/>
              <a:ext cx="134601" cy="1610719"/>
            </a:xfrm>
            <a:custGeom>
              <a:rect b="b" l="l" r="r" t="t"/>
              <a:pathLst>
                <a:path extrusionOk="0" h="45581" w="3809">
                  <a:moveTo>
                    <a:pt x="3809" y="1"/>
                  </a:moveTo>
                  <a:lnTo>
                    <a:pt x="2848" y="736"/>
                  </a:lnTo>
                  <a:lnTo>
                    <a:pt x="938" y="2255"/>
                  </a:lnTo>
                  <a:lnTo>
                    <a:pt x="1" y="3038"/>
                  </a:lnTo>
                  <a:lnTo>
                    <a:pt x="1" y="45581"/>
                  </a:lnTo>
                  <a:lnTo>
                    <a:pt x="3809" y="45581"/>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8905410" y="3385700"/>
              <a:ext cx="134636" cy="1757864"/>
            </a:xfrm>
            <a:custGeom>
              <a:rect b="b" l="l" r="r" t="t"/>
              <a:pathLst>
                <a:path extrusionOk="0" h="49745" w="3810">
                  <a:moveTo>
                    <a:pt x="3809" y="0"/>
                  </a:moveTo>
                  <a:lnTo>
                    <a:pt x="2836" y="534"/>
                  </a:lnTo>
                  <a:lnTo>
                    <a:pt x="926" y="1709"/>
                  </a:lnTo>
                  <a:lnTo>
                    <a:pt x="1" y="2337"/>
                  </a:lnTo>
                  <a:lnTo>
                    <a:pt x="1" y="49745"/>
                  </a:lnTo>
                  <a:lnTo>
                    <a:pt x="3809" y="49745"/>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4973631"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5197905"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5646489" y="4694893"/>
              <a:ext cx="134176" cy="448186"/>
            </a:xfrm>
            <a:custGeom>
              <a:rect b="b" l="l" r="r" t="t"/>
              <a:pathLst>
                <a:path extrusionOk="0" h="12683" w="3797">
                  <a:moveTo>
                    <a:pt x="0" y="1"/>
                  </a:moveTo>
                  <a:lnTo>
                    <a:pt x="0"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5870339"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6094614"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6543162" y="4694893"/>
              <a:ext cx="134601" cy="448186"/>
            </a:xfrm>
            <a:custGeom>
              <a:rect b="b" l="l" r="r" t="t"/>
              <a:pathLst>
                <a:path extrusionOk="0" h="12683" w="3809">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6767437"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6991711" y="4694893"/>
              <a:ext cx="134212" cy="448186"/>
            </a:xfrm>
            <a:custGeom>
              <a:rect b="b" l="l" r="r" t="t"/>
              <a:pathLst>
                <a:path extrusionOk="0" h="12683" w="3798">
                  <a:moveTo>
                    <a:pt x="1" y="1"/>
                  </a:moveTo>
                  <a:lnTo>
                    <a:pt x="1"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7439871" y="4694893"/>
              <a:ext cx="134601" cy="448186"/>
            </a:xfrm>
            <a:custGeom>
              <a:rect b="b" l="l" r="r" t="t"/>
              <a:pathLst>
                <a:path extrusionOk="0" h="12683" w="3809">
                  <a:moveTo>
                    <a:pt x="0" y="1"/>
                  </a:moveTo>
                  <a:lnTo>
                    <a:pt x="0" y="12683"/>
                  </a:lnTo>
                  <a:lnTo>
                    <a:pt x="3808" y="12683"/>
                  </a:lnTo>
                  <a:lnTo>
                    <a:pt x="3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7664145"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7888419"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8336968" y="4694893"/>
              <a:ext cx="134176" cy="448186"/>
            </a:xfrm>
            <a:custGeom>
              <a:rect b="b" l="l" r="r" t="t"/>
              <a:pathLst>
                <a:path extrusionOk="0" h="12683" w="3797">
                  <a:moveTo>
                    <a:pt x="1" y="1"/>
                  </a:moveTo>
                  <a:lnTo>
                    <a:pt x="1"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8560818"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9009402" y="4694893"/>
              <a:ext cx="134601" cy="448186"/>
            </a:xfrm>
            <a:custGeom>
              <a:rect b="b" l="l" r="r" t="t"/>
              <a:pathLst>
                <a:path extrusionOk="0" h="12683" w="3809">
                  <a:moveTo>
                    <a:pt x="0" y="1"/>
                  </a:moveTo>
                  <a:lnTo>
                    <a:pt x="0" y="12683"/>
                  </a:lnTo>
                  <a:lnTo>
                    <a:pt x="3808" y="12683"/>
                  </a:lnTo>
                  <a:lnTo>
                    <a:pt x="3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subtitle">
  <p:cSld name="TITLE_1_1_1_1_1">
    <p:bg>
      <p:bgPr>
        <a:solidFill>
          <a:schemeClr val="accent3"/>
        </a:solidFill>
      </p:bgPr>
    </p:bg>
    <p:spTree>
      <p:nvGrpSpPr>
        <p:cNvPr id="209" name="Shape 209"/>
        <p:cNvGrpSpPr/>
        <p:nvPr/>
      </p:nvGrpSpPr>
      <p:grpSpPr>
        <a:xfrm>
          <a:off x="0" y="0"/>
          <a:ext cx="0" cy="0"/>
          <a:chOff x="0" y="0"/>
          <a:chExt cx="0" cy="0"/>
        </a:xfrm>
      </p:grpSpPr>
      <p:sp>
        <p:nvSpPr>
          <p:cNvPr id="210" name="Google Shape;210;p19"/>
          <p:cNvSpPr/>
          <p:nvPr/>
        </p:nvSpPr>
        <p:spPr>
          <a:xfrm flipH="1">
            <a:off x="399" y="3288751"/>
            <a:ext cx="4891892" cy="1854577"/>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txBox="1"/>
          <p:nvPr>
            <p:ph hasCustomPrompt="1" type="title"/>
          </p:nvPr>
        </p:nvSpPr>
        <p:spPr>
          <a:xfrm>
            <a:off x="3730163" y="937638"/>
            <a:ext cx="2590500" cy="9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8000">
                <a:solidFill>
                  <a:schemeClr val="accent1"/>
                </a:solidFill>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212" name="Google Shape;212;p19"/>
          <p:cNvSpPr txBox="1"/>
          <p:nvPr>
            <p:ph idx="1" type="subTitle"/>
          </p:nvPr>
        </p:nvSpPr>
        <p:spPr>
          <a:xfrm>
            <a:off x="6540788" y="1054188"/>
            <a:ext cx="2063700" cy="684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600">
                <a:solidFill>
                  <a:schemeClr val="dk1"/>
                </a:solidFill>
              </a:defRPr>
            </a:lvl1pPr>
            <a:lvl2pPr lvl="1" rtl="0" algn="r">
              <a:spcBef>
                <a:spcPts val="1600"/>
              </a:spcBef>
              <a:spcAft>
                <a:spcPts val="0"/>
              </a:spcAft>
              <a:buNone/>
              <a:defRPr sz="1600">
                <a:solidFill>
                  <a:schemeClr val="dk1"/>
                </a:solidFill>
              </a:defRPr>
            </a:lvl2pPr>
            <a:lvl3pPr lvl="2" rtl="0" algn="r">
              <a:spcBef>
                <a:spcPts val="1600"/>
              </a:spcBef>
              <a:spcAft>
                <a:spcPts val="0"/>
              </a:spcAft>
              <a:buNone/>
              <a:defRPr sz="1600">
                <a:solidFill>
                  <a:schemeClr val="dk1"/>
                </a:solidFill>
              </a:defRPr>
            </a:lvl3pPr>
            <a:lvl4pPr lvl="3" rtl="0" algn="r">
              <a:spcBef>
                <a:spcPts val="1600"/>
              </a:spcBef>
              <a:spcAft>
                <a:spcPts val="0"/>
              </a:spcAft>
              <a:buNone/>
              <a:defRPr sz="1600">
                <a:solidFill>
                  <a:schemeClr val="dk1"/>
                </a:solidFill>
              </a:defRPr>
            </a:lvl4pPr>
            <a:lvl5pPr lvl="4" rtl="0" algn="r">
              <a:spcBef>
                <a:spcPts val="1600"/>
              </a:spcBef>
              <a:spcAft>
                <a:spcPts val="0"/>
              </a:spcAft>
              <a:buNone/>
              <a:defRPr sz="1600">
                <a:solidFill>
                  <a:schemeClr val="dk1"/>
                </a:solidFill>
              </a:defRPr>
            </a:lvl5pPr>
            <a:lvl6pPr lvl="5" rtl="0" algn="r">
              <a:spcBef>
                <a:spcPts val="1600"/>
              </a:spcBef>
              <a:spcAft>
                <a:spcPts val="0"/>
              </a:spcAft>
              <a:buNone/>
              <a:defRPr sz="1600">
                <a:solidFill>
                  <a:schemeClr val="dk1"/>
                </a:solidFill>
              </a:defRPr>
            </a:lvl6pPr>
            <a:lvl7pPr lvl="6" rtl="0" algn="r">
              <a:spcBef>
                <a:spcPts val="1600"/>
              </a:spcBef>
              <a:spcAft>
                <a:spcPts val="0"/>
              </a:spcAft>
              <a:buNone/>
              <a:defRPr sz="1600">
                <a:solidFill>
                  <a:schemeClr val="dk1"/>
                </a:solidFill>
              </a:defRPr>
            </a:lvl7pPr>
            <a:lvl8pPr lvl="7" rtl="0" algn="r">
              <a:spcBef>
                <a:spcPts val="1600"/>
              </a:spcBef>
              <a:spcAft>
                <a:spcPts val="0"/>
              </a:spcAft>
              <a:buNone/>
              <a:defRPr sz="1600">
                <a:solidFill>
                  <a:schemeClr val="dk1"/>
                </a:solidFill>
              </a:defRPr>
            </a:lvl8pPr>
            <a:lvl9pPr lvl="8" rtl="0" algn="r">
              <a:spcBef>
                <a:spcPts val="1600"/>
              </a:spcBef>
              <a:spcAft>
                <a:spcPts val="1600"/>
              </a:spcAft>
              <a:buNone/>
              <a:defRPr sz="1600">
                <a:solidFill>
                  <a:schemeClr val="dk1"/>
                </a:solidFill>
              </a:defRPr>
            </a:lvl9pPr>
          </a:lstStyle>
          <a:p/>
        </p:txBody>
      </p:sp>
      <p:sp>
        <p:nvSpPr>
          <p:cNvPr id="213" name="Google Shape;213;p19"/>
          <p:cNvSpPr txBox="1"/>
          <p:nvPr>
            <p:ph hasCustomPrompt="1" idx="2" type="title"/>
          </p:nvPr>
        </p:nvSpPr>
        <p:spPr>
          <a:xfrm>
            <a:off x="3730163" y="2113200"/>
            <a:ext cx="2590500" cy="9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8000">
                <a:solidFill>
                  <a:schemeClr val="accent1"/>
                </a:solidFill>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214" name="Google Shape;214;p19"/>
          <p:cNvSpPr txBox="1"/>
          <p:nvPr>
            <p:ph idx="3" type="subTitle"/>
          </p:nvPr>
        </p:nvSpPr>
        <p:spPr>
          <a:xfrm>
            <a:off x="6540788" y="2229750"/>
            <a:ext cx="2063700" cy="684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600">
                <a:solidFill>
                  <a:schemeClr val="dk1"/>
                </a:solidFill>
              </a:defRPr>
            </a:lvl1pPr>
            <a:lvl2pPr lvl="1" rtl="0" algn="r">
              <a:spcBef>
                <a:spcPts val="1600"/>
              </a:spcBef>
              <a:spcAft>
                <a:spcPts val="0"/>
              </a:spcAft>
              <a:buNone/>
              <a:defRPr sz="1600">
                <a:solidFill>
                  <a:schemeClr val="dk1"/>
                </a:solidFill>
              </a:defRPr>
            </a:lvl2pPr>
            <a:lvl3pPr lvl="2" rtl="0" algn="r">
              <a:spcBef>
                <a:spcPts val="1600"/>
              </a:spcBef>
              <a:spcAft>
                <a:spcPts val="0"/>
              </a:spcAft>
              <a:buNone/>
              <a:defRPr sz="1600">
                <a:solidFill>
                  <a:schemeClr val="dk1"/>
                </a:solidFill>
              </a:defRPr>
            </a:lvl3pPr>
            <a:lvl4pPr lvl="3" rtl="0" algn="r">
              <a:spcBef>
                <a:spcPts val="1600"/>
              </a:spcBef>
              <a:spcAft>
                <a:spcPts val="0"/>
              </a:spcAft>
              <a:buNone/>
              <a:defRPr sz="1600">
                <a:solidFill>
                  <a:schemeClr val="dk1"/>
                </a:solidFill>
              </a:defRPr>
            </a:lvl4pPr>
            <a:lvl5pPr lvl="4" rtl="0" algn="r">
              <a:spcBef>
                <a:spcPts val="1600"/>
              </a:spcBef>
              <a:spcAft>
                <a:spcPts val="0"/>
              </a:spcAft>
              <a:buNone/>
              <a:defRPr sz="1600">
                <a:solidFill>
                  <a:schemeClr val="dk1"/>
                </a:solidFill>
              </a:defRPr>
            </a:lvl5pPr>
            <a:lvl6pPr lvl="5" rtl="0" algn="r">
              <a:spcBef>
                <a:spcPts val="1600"/>
              </a:spcBef>
              <a:spcAft>
                <a:spcPts val="0"/>
              </a:spcAft>
              <a:buNone/>
              <a:defRPr sz="1600">
                <a:solidFill>
                  <a:schemeClr val="dk1"/>
                </a:solidFill>
              </a:defRPr>
            </a:lvl6pPr>
            <a:lvl7pPr lvl="6" rtl="0" algn="r">
              <a:spcBef>
                <a:spcPts val="1600"/>
              </a:spcBef>
              <a:spcAft>
                <a:spcPts val="0"/>
              </a:spcAft>
              <a:buNone/>
              <a:defRPr sz="1600">
                <a:solidFill>
                  <a:schemeClr val="dk1"/>
                </a:solidFill>
              </a:defRPr>
            </a:lvl7pPr>
            <a:lvl8pPr lvl="7" rtl="0" algn="r">
              <a:spcBef>
                <a:spcPts val="1600"/>
              </a:spcBef>
              <a:spcAft>
                <a:spcPts val="0"/>
              </a:spcAft>
              <a:buNone/>
              <a:defRPr sz="1600">
                <a:solidFill>
                  <a:schemeClr val="dk1"/>
                </a:solidFill>
              </a:defRPr>
            </a:lvl8pPr>
            <a:lvl9pPr lvl="8" rtl="0" algn="r">
              <a:spcBef>
                <a:spcPts val="1600"/>
              </a:spcBef>
              <a:spcAft>
                <a:spcPts val="1600"/>
              </a:spcAft>
              <a:buNone/>
              <a:defRPr sz="1600">
                <a:solidFill>
                  <a:schemeClr val="dk1"/>
                </a:solidFill>
              </a:defRPr>
            </a:lvl9pPr>
          </a:lstStyle>
          <a:p/>
        </p:txBody>
      </p:sp>
      <p:sp>
        <p:nvSpPr>
          <p:cNvPr id="215" name="Google Shape;215;p19"/>
          <p:cNvSpPr txBox="1"/>
          <p:nvPr>
            <p:ph hasCustomPrompt="1" idx="4" type="title"/>
          </p:nvPr>
        </p:nvSpPr>
        <p:spPr>
          <a:xfrm>
            <a:off x="3730163" y="3288763"/>
            <a:ext cx="2590500" cy="9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8000">
                <a:solidFill>
                  <a:schemeClr val="accent1"/>
                </a:solidFill>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216" name="Google Shape;216;p19"/>
          <p:cNvSpPr txBox="1"/>
          <p:nvPr>
            <p:ph idx="5" type="subTitle"/>
          </p:nvPr>
        </p:nvSpPr>
        <p:spPr>
          <a:xfrm>
            <a:off x="6540788" y="3405313"/>
            <a:ext cx="2063700" cy="684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600">
                <a:solidFill>
                  <a:schemeClr val="dk1"/>
                </a:solidFill>
              </a:defRPr>
            </a:lvl1pPr>
            <a:lvl2pPr lvl="1" rtl="0" algn="r">
              <a:spcBef>
                <a:spcPts val="1600"/>
              </a:spcBef>
              <a:spcAft>
                <a:spcPts val="0"/>
              </a:spcAft>
              <a:buNone/>
              <a:defRPr sz="1600">
                <a:solidFill>
                  <a:schemeClr val="dk1"/>
                </a:solidFill>
              </a:defRPr>
            </a:lvl2pPr>
            <a:lvl3pPr lvl="2" rtl="0" algn="r">
              <a:spcBef>
                <a:spcPts val="1600"/>
              </a:spcBef>
              <a:spcAft>
                <a:spcPts val="0"/>
              </a:spcAft>
              <a:buNone/>
              <a:defRPr sz="1600">
                <a:solidFill>
                  <a:schemeClr val="dk1"/>
                </a:solidFill>
              </a:defRPr>
            </a:lvl3pPr>
            <a:lvl4pPr lvl="3" rtl="0" algn="r">
              <a:spcBef>
                <a:spcPts val="1600"/>
              </a:spcBef>
              <a:spcAft>
                <a:spcPts val="0"/>
              </a:spcAft>
              <a:buNone/>
              <a:defRPr sz="1600">
                <a:solidFill>
                  <a:schemeClr val="dk1"/>
                </a:solidFill>
              </a:defRPr>
            </a:lvl4pPr>
            <a:lvl5pPr lvl="4" rtl="0" algn="r">
              <a:spcBef>
                <a:spcPts val="1600"/>
              </a:spcBef>
              <a:spcAft>
                <a:spcPts val="0"/>
              </a:spcAft>
              <a:buNone/>
              <a:defRPr sz="1600">
                <a:solidFill>
                  <a:schemeClr val="dk1"/>
                </a:solidFill>
              </a:defRPr>
            </a:lvl5pPr>
            <a:lvl6pPr lvl="5" rtl="0" algn="r">
              <a:spcBef>
                <a:spcPts val="1600"/>
              </a:spcBef>
              <a:spcAft>
                <a:spcPts val="0"/>
              </a:spcAft>
              <a:buNone/>
              <a:defRPr sz="1600">
                <a:solidFill>
                  <a:schemeClr val="dk1"/>
                </a:solidFill>
              </a:defRPr>
            </a:lvl6pPr>
            <a:lvl7pPr lvl="6" rtl="0" algn="r">
              <a:spcBef>
                <a:spcPts val="1600"/>
              </a:spcBef>
              <a:spcAft>
                <a:spcPts val="0"/>
              </a:spcAft>
              <a:buNone/>
              <a:defRPr sz="1600">
                <a:solidFill>
                  <a:schemeClr val="dk1"/>
                </a:solidFill>
              </a:defRPr>
            </a:lvl7pPr>
            <a:lvl8pPr lvl="7" rtl="0" algn="r">
              <a:spcBef>
                <a:spcPts val="1600"/>
              </a:spcBef>
              <a:spcAft>
                <a:spcPts val="0"/>
              </a:spcAft>
              <a:buNone/>
              <a:defRPr sz="1600">
                <a:solidFill>
                  <a:schemeClr val="dk1"/>
                </a:solidFill>
              </a:defRPr>
            </a:lvl8pPr>
            <a:lvl9pPr lvl="8" rtl="0" algn="r">
              <a:spcBef>
                <a:spcPts val="1600"/>
              </a:spcBef>
              <a:spcAft>
                <a:spcPts val="1600"/>
              </a:spcAft>
              <a:buNone/>
              <a:defRPr sz="1600">
                <a:solidFill>
                  <a:schemeClr val="dk1"/>
                </a:solidFill>
              </a:defRPr>
            </a:lvl9pPr>
          </a:lstStyle>
          <a:p/>
        </p:txBody>
      </p:sp>
    </p:spTree>
  </p:cSld>
  <p:clrMapOvr>
    <a:masterClrMapping/>
  </p:clrMapOvr>
  <p:extLst>
    <p:ext uri="{DCECCB84-F9BA-43D5-87BE-67443E8EF086}">
      <p15:sldGuideLst>
        <p15:guide id="1" orient="horz" pos="1620">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TITLE_1_1_3_2">
    <p:bg>
      <p:bgPr>
        <a:solidFill>
          <a:srgbClr val="F4F0DB"/>
        </a:solidFill>
      </p:bgPr>
    </p:bg>
    <p:spTree>
      <p:nvGrpSpPr>
        <p:cNvPr id="217" name="Shape 217"/>
        <p:cNvGrpSpPr/>
        <p:nvPr/>
      </p:nvGrpSpPr>
      <p:grpSpPr>
        <a:xfrm>
          <a:off x="0" y="0"/>
          <a:ext cx="0" cy="0"/>
          <a:chOff x="0" y="0"/>
          <a:chExt cx="0" cy="0"/>
        </a:xfrm>
      </p:grpSpPr>
      <p:sp>
        <p:nvSpPr>
          <p:cNvPr id="218" name="Google Shape;218;p20"/>
          <p:cNvSpPr txBox="1"/>
          <p:nvPr>
            <p:ph type="ctrTitle"/>
          </p:nvPr>
        </p:nvSpPr>
        <p:spPr>
          <a:xfrm>
            <a:off x="539500" y="713225"/>
            <a:ext cx="66963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9" name="Google Shape;219;p20"/>
          <p:cNvSpPr txBox="1"/>
          <p:nvPr>
            <p:ph idx="2" type="title"/>
          </p:nvPr>
        </p:nvSpPr>
        <p:spPr>
          <a:xfrm>
            <a:off x="941675" y="1727100"/>
            <a:ext cx="1786200" cy="47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20" name="Google Shape;220;p20"/>
          <p:cNvSpPr txBox="1"/>
          <p:nvPr>
            <p:ph idx="1" type="subTitle"/>
          </p:nvPr>
        </p:nvSpPr>
        <p:spPr>
          <a:xfrm>
            <a:off x="607300" y="2200075"/>
            <a:ext cx="2454900" cy="66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21" name="Google Shape;221;p20"/>
          <p:cNvSpPr txBox="1"/>
          <p:nvPr>
            <p:ph idx="3" type="title"/>
          </p:nvPr>
        </p:nvSpPr>
        <p:spPr>
          <a:xfrm>
            <a:off x="2310275" y="3278550"/>
            <a:ext cx="1786200" cy="47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22" name="Google Shape;222;p20"/>
          <p:cNvSpPr txBox="1"/>
          <p:nvPr>
            <p:ph idx="4" type="subTitle"/>
          </p:nvPr>
        </p:nvSpPr>
        <p:spPr>
          <a:xfrm>
            <a:off x="1975925" y="3751500"/>
            <a:ext cx="2454900" cy="66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23" name="Google Shape;223;p20"/>
          <p:cNvSpPr txBox="1"/>
          <p:nvPr>
            <p:ph idx="5" type="title"/>
          </p:nvPr>
        </p:nvSpPr>
        <p:spPr>
          <a:xfrm>
            <a:off x="3678900" y="1727100"/>
            <a:ext cx="1786200" cy="47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24" name="Google Shape;224;p20"/>
          <p:cNvSpPr txBox="1"/>
          <p:nvPr>
            <p:ph idx="6" type="subTitle"/>
          </p:nvPr>
        </p:nvSpPr>
        <p:spPr>
          <a:xfrm>
            <a:off x="3344550" y="2200075"/>
            <a:ext cx="2454900" cy="66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25" name="Google Shape;225;p20"/>
          <p:cNvSpPr txBox="1"/>
          <p:nvPr>
            <p:ph idx="7" type="title"/>
          </p:nvPr>
        </p:nvSpPr>
        <p:spPr>
          <a:xfrm>
            <a:off x="5047525" y="3278550"/>
            <a:ext cx="1786200" cy="47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26" name="Google Shape;226;p20"/>
          <p:cNvSpPr txBox="1"/>
          <p:nvPr>
            <p:ph idx="8" type="subTitle"/>
          </p:nvPr>
        </p:nvSpPr>
        <p:spPr>
          <a:xfrm>
            <a:off x="4713175" y="3751500"/>
            <a:ext cx="2454900" cy="66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27" name="Google Shape;227;p20"/>
          <p:cNvSpPr txBox="1"/>
          <p:nvPr>
            <p:ph idx="9" type="title"/>
          </p:nvPr>
        </p:nvSpPr>
        <p:spPr>
          <a:xfrm>
            <a:off x="6416150" y="1727100"/>
            <a:ext cx="1786200" cy="47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28" name="Google Shape;228;p20"/>
          <p:cNvSpPr txBox="1"/>
          <p:nvPr>
            <p:ph idx="13" type="subTitle"/>
          </p:nvPr>
        </p:nvSpPr>
        <p:spPr>
          <a:xfrm>
            <a:off x="6081800" y="2200075"/>
            <a:ext cx="2454900" cy="66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grpSp>
        <p:nvGrpSpPr>
          <p:cNvPr id="229" name="Google Shape;229;p20"/>
          <p:cNvGrpSpPr/>
          <p:nvPr/>
        </p:nvGrpSpPr>
        <p:grpSpPr>
          <a:xfrm flipH="1" rot="10800000">
            <a:off x="5595834" y="-38437"/>
            <a:ext cx="3573690" cy="1396447"/>
            <a:chOff x="4645400" y="3385700"/>
            <a:chExt cx="4498603" cy="1757864"/>
          </a:xfrm>
        </p:grpSpPr>
        <p:sp>
          <p:nvSpPr>
            <p:cNvPr id="230" name="Google Shape;230;p20"/>
            <p:cNvSpPr/>
            <p:nvPr/>
          </p:nvSpPr>
          <p:spPr>
            <a:xfrm>
              <a:off x="4645400" y="4597224"/>
              <a:ext cx="134601" cy="538756"/>
            </a:xfrm>
            <a:custGeom>
              <a:rect b="b" l="l" r="r" t="t"/>
              <a:pathLst>
                <a:path extrusionOk="0" h="15246" w="3809">
                  <a:moveTo>
                    <a:pt x="3809" y="0"/>
                  </a:moveTo>
                  <a:lnTo>
                    <a:pt x="2800" y="985"/>
                  </a:lnTo>
                  <a:lnTo>
                    <a:pt x="890" y="3073"/>
                  </a:lnTo>
                  <a:lnTo>
                    <a:pt x="1" y="4164"/>
                  </a:lnTo>
                  <a:lnTo>
                    <a:pt x="1" y="15245"/>
                  </a:lnTo>
                  <a:lnTo>
                    <a:pt x="3809" y="15245"/>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4869674" y="4419485"/>
              <a:ext cx="134212" cy="716892"/>
            </a:xfrm>
            <a:custGeom>
              <a:rect b="b" l="l" r="r" t="t"/>
              <a:pathLst>
                <a:path extrusionOk="0" h="20287" w="3798">
                  <a:moveTo>
                    <a:pt x="3797" y="0"/>
                  </a:moveTo>
                  <a:lnTo>
                    <a:pt x="2812" y="653"/>
                  </a:lnTo>
                  <a:lnTo>
                    <a:pt x="914" y="2041"/>
                  </a:lnTo>
                  <a:lnTo>
                    <a:pt x="1" y="2776"/>
                  </a:lnTo>
                  <a:lnTo>
                    <a:pt x="1" y="20287"/>
                  </a:lnTo>
                  <a:lnTo>
                    <a:pt x="3797" y="20287"/>
                  </a:lnTo>
                  <a:lnTo>
                    <a:pt x="37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5093524" y="4302100"/>
              <a:ext cx="134636" cy="834707"/>
            </a:xfrm>
            <a:custGeom>
              <a:rect b="b" l="l" r="r" t="t"/>
              <a:pathLst>
                <a:path extrusionOk="0" h="23621" w="3810">
                  <a:moveTo>
                    <a:pt x="3809" y="0"/>
                  </a:moveTo>
                  <a:lnTo>
                    <a:pt x="3002" y="344"/>
                  </a:lnTo>
                  <a:lnTo>
                    <a:pt x="1401" y="1092"/>
                  </a:lnTo>
                  <a:lnTo>
                    <a:pt x="606" y="1495"/>
                  </a:lnTo>
                  <a:lnTo>
                    <a:pt x="309" y="1661"/>
                  </a:lnTo>
                  <a:lnTo>
                    <a:pt x="1" y="1827"/>
                  </a:lnTo>
                  <a:lnTo>
                    <a:pt x="1" y="23621"/>
                  </a:lnTo>
                  <a:lnTo>
                    <a:pt x="3809" y="23621"/>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5317798" y="4225809"/>
              <a:ext cx="134636" cy="911425"/>
            </a:xfrm>
            <a:custGeom>
              <a:rect b="b" l="l" r="r" t="t"/>
              <a:pathLst>
                <a:path extrusionOk="0" h="25792" w="3810">
                  <a:moveTo>
                    <a:pt x="3809" y="0"/>
                  </a:moveTo>
                  <a:lnTo>
                    <a:pt x="2848" y="261"/>
                  </a:lnTo>
                  <a:lnTo>
                    <a:pt x="950" y="842"/>
                  </a:lnTo>
                  <a:lnTo>
                    <a:pt x="1" y="1175"/>
                  </a:lnTo>
                  <a:lnTo>
                    <a:pt x="1" y="25792"/>
                  </a:lnTo>
                  <a:lnTo>
                    <a:pt x="3809" y="25792"/>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5542108" y="4180509"/>
              <a:ext cx="134601" cy="957152"/>
            </a:xfrm>
            <a:custGeom>
              <a:rect b="b" l="l" r="r" t="t"/>
              <a:pathLst>
                <a:path extrusionOk="0" h="27086" w="3809">
                  <a:moveTo>
                    <a:pt x="3808" y="1"/>
                  </a:moveTo>
                  <a:lnTo>
                    <a:pt x="2847" y="143"/>
                  </a:lnTo>
                  <a:lnTo>
                    <a:pt x="949" y="475"/>
                  </a:lnTo>
                  <a:lnTo>
                    <a:pt x="0" y="677"/>
                  </a:lnTo>
                  <a:lnTo>
                    <a:pt x="0" y="27086"/>
                  </a:lnTo>
                  <a:lnTo>
                    <a:pt x="3808" y="27086"/>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5766382" y="4160403"/>
              <a:ext cx="134601" cy="977683"/>
            </a:xfrm>
            <a:custGeom>
              <a:rect b="b" l="l" r="r" t="t"/>
              <a:pathLst>
                <a:path extrusionOk="0" h="27667" w="3809">
                  <a:moveTo>
                    <a:pt x="3808" y="0"/>
                  </a:moveTo>
                  <a:lnTo>
                    <a:pt x="1898" y="95"/>
                  </a:lnTo>
                  <a:lnTo>
                    <a:pt x="0" y="261"/>
                  </a:lnTo>
                  <a:lnTo>
                    <a:pt x="0" y="27666"/>
                  </a:lnTo>
                  <a:lnTo>
                    <a:pt x="3808" y="27666"/>
                  </a:lnTo>
                  <a:lnTo>
                    <a:pt x="38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5990657" y="4157894"/>
              <a:ext cx="134601" cy="980616"/>
            </a:xfrm>
            <a:custGeom>
              <a:rect b="b" l="l" r="r" t="t"/>
              <a:pathLst>
                <a:path extrusionOk="0" h="27750" w="3809">
                  <a:moveTo>
                    <a:pt x="0" y="0"/>
                  </a:moveTo>
                  <a:lnTo>
                    <a:pt x="0" y="27749"/>
                  </a:lnTo>
                  <a:lnTo>
                    <a:pt x="3809" y="27749"/>
                  </a:lnTo>
                  <a:lnTo>
                    <a:pt x="3809" y="83"/>
                  </a:lnTo>
                  <a:lnTo>
                    <a:pt x="3714" y="83"/>
                  </a:lnTo>
                  <a:lnTo>
                    <a:pt x="1863" y="1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6214931" y="4166269"/>
              <a:ext cx="134176" cy="972665"/>
            </a:xfrm>
            <a:custGeom>
              <a:rect b="b" l="l" r="r" t="t"/>
              <a:pathLst>
                <a:path extrusionOk="0" h="27525" w="3797">
                  <a:moveTo>
                    <a:pt x="0" y="0"/>
                  </a:moveTo>
                  <a:lnTo>
                    <a:pt x="0" y="27524"/>
                  </a:lnTo>
                  <a:lnTo>
                    <a:pt x="3797" y="27524"/>
                  </a:lnTo>
                  <a:lnTo>
                    <a:pt x="3797" y="356"/>
                  </a:lnTo>
                  <a:lnTo>
                    <a:pt x="1899" y="15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6438781" y="4189308"/>
              <a:ext cx="134601" cy="950049"/>
            </a:xfrm>
            <a:custGeom>
              <a:rect b="b" l="l" r="r" t="t"/>
              <a:pathLst>
                <a:path extrusionOk="0" h="26885" w="3809">
                  <a:moveTo>
                    <a:pt x="1" y="1"/>
                  </a:moveTo>
                  <a:lnTo>
                    <a:pt x="1" y="26884"/>
                  </a:lnTo>
                  <a:lnTo>
                    <a:pt x="3809" y="26884"/>
                  </a:lnTo>
                  <a:lnTo>
                    <a:pt x="3809" y="499"/>
                  </a:lnTo>
                  <a:lnTo>
                    <a:pt x="1911" y="23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6663056" y="4219520"/>
              <a:ext cx="134601" cy="920224"/>
            </a:xfrm>
            <a:custGeom>
              <a:rect b="b" l="l" r="r" t="t"/>
              <a:pathLst>
                <a:path extrusionOk="0" h="26041" w="3809">
                  <a:moveTo>
                    <a:pt x="1" y="0"/>
                  </a:moveTo>
                  <a:lnTo>
                    <a:pt x="1" y="26041"/>
                  </a:lnTo>
                  <a:lnTo>
                    <a:pt x="3809" y="26041"/>
                  </a:lnTo>
                  <a:lnTo>
                    <a:pt x="3809" y="534"/>
                  </a:lnTo>
                  <a:lnTo>
                    <a:pt x="1911" y="27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6887330" y="4250121"/>
              <a:ext cx="134636" cy="889622"/>
            </a:xfrm>
            <a:custGeom>
              <a:rect b="b" l="l" r="r" t="t"/>
              <a:pathLst>
                <a:path extrusionOk="0" h="25175" w="3810">
                  <a:moveTo>
                    <a:pt x="1" y="0"/>
                  </a:moveTo>
                  <a:lnTo>
                    <a:pt x="1" y="25175"/>
                  </a:lnTo>
                  <a:lnTo>
                    <a:pt x="3809" y="25175"/>
                  </a:lnTo>
                  <a:lnTo>
                    <a:pt x="3809" y="415"/>
                  </a:lnTo>
                  <a:lnTo>
                    <a:pt x="3726" y="415"/>
                  </a:lnTo>
                  <a:lnTo>
                    <a:pt x="1863" y="226"/>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7111604" y="4273159"/>
              <a:ext cx="134636" cy="867006"/>
            </a:xfrm>
            <a:custGeom>
              <a:rect b="b" l="l" r="r" t="t"/>
              <a:pathLst>
                <a:path extrusionOk="0" h="24535" w="3810">
                  <a:moveTo>
                    <a:pt x="1" y="1"/>
                  </a:moveTo>
                  <a:lnTo>
                    <a:pt x="1" y="24535"/>
                  </a:lnTo>
                  <a:lnTo>
                    <a:pt x="3809" y="24535"/>
                  </a:lnTo>
                  <a:lnTo>
                    <a:pt x="3809" y="202"/>
                  </a:lnTo>
                  <a:lnTo>
                    <a:pt x="1899" y="119"/>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7335914" y="4276092"/>
              <a:ext cx="134601" cy="864497"/>
            </a:xfrm>
            <a:custGeom>
              <a:rect b="b" l="l" r="r" t="t"/>
              <a:pathLst>
                <a:path extrusionOk="0" h="24464" w="3809">
                  <a:moveTo>
                    <a:pt x="3808" y="1"/>
                  </a:moveTo>
                  <a:lnTo>
                    <a:pt x="2859" y="60"/>
                  </a:lnTo>
                  <a:lnTo>
                    <a:pt x="949" y="131"/>
                  </a:lnTo>
                  <a:lnTo>
                    <a:pt x="0" y="143"/>
                  </a:lnTo>
                  <a:lnTo>
                    <a:pt x="0" y="24464"/>
                  </a:lnTo>
                  <a:lnTo>
                    <a:pt x="3808" y="24464"/>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7560188" y="4245916"/>
              <a:ext cx="134601" cy="895099"/>
            </a:xfrm>
            <a:custGeom>
              <a:rect b="b" l="l" r="r" t="t"/>
              <a:pathLst>
                <a:path extrusionOk="0" h="25330" w="3809">
                  <a:moveTo>
                    <a:pt x="3808" y="1"/>
                  </a:moveTo>
                  <a:lnTo>
                    <a:pt x="2859" y="190"/>
                  </a:lnTo>
                  <a:lnTo>
                    <a:pt x="949" y="499"/>
                  </a:lnTo>
                  <a:lnTo>
                    <a:pt x="0" y="617"/>
                  </a:lnTo>
                  <a:lnTo>
                    <a:pt x="0" y="25329"/>
                  </a:lnTo>
                  <a:lnTo>
                    <a:pt x="3808" y="25329"/>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7784462" y="4179696"/>
              <a:ext cx="134176" cy="961745"/>
            </a:xfrm>
            <a:custGeom>
              <a:rect b="b" l="l" r="r" t="t"/>
              <a:pathLst>
                <a:path extrusionOk="0" h="27216" w="3797">
                  <a:moveTo>
                    <a:pt x="3797" y="0"/>
                  </a:moveTo>
                  <a:lnTo>
                    <a:pt x="3559" y="95"/>
                  </a:lnTo>
                  <a:lnTo>
                    <a:pt x="2681" y="427"/>
                  </a:lnTo>
                  <a:lnTo>
                    <a:pt x="902" y="1020"/>
                  </a:lnTo>
                  <a:lnTo>
                    <a:pt x="0" y="1269"/>
                  </a:lnTo>
                  <a:lnTo>
                    <a:pt x="0" y="27215"/>
                  </a:lnTo>
                  <a:lnTo>
                    <a:pt x="3797" y="27215"/>
                  </a:lnTo>
                  <a:lnTo>
                    <a:pt x="37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8008313" y="4064819"/>
              <a:ext cx="134601" cy="1077052"/>
            </a:xfrm>
            <a:custGeom>
              <a:rect b="b" l="l" r="r" t="t"/>
              <a:pathLst>
                <a:path extrusionOk="0" h="30479" w="3809">
                  <a:moveTo>
                    <a:pt x="3809" y="0"/>
                  </a:moveTo>
                  <a:lnTo>
                    <a:pt x="2883" y="570"/>
                  </a:lnTo>
                  <a:lnTo>
                    <a:pt x="973" y="1638"/>
                  </a:lnTo>
                  <a:lnTo>
                    <a:pt x="0" y="2124"/>
                  </a:lnTo>
                  <a:lnTo>
                    <a:pt x="0" y="30478"/>
                  </a:lnTo>
                  <a:lnTo>
                    <a:pt x="3809" y="30478"/>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8232587" y="3903829"/>
              <a:ext cx="134601" cy="1238862"/>
            </a:xfrm>
            <a:custGeom>
              <a:rect b="b" l="l" r="r" t="t"/>
              <a:pathLst>
                <a:path extrusionOk="0" h="35058" w="3809">
                  <a:moveTo>
                    <a:pt x="3809" y="1"/>
                  </a:moveTo>
                  <a:lnTo>
                    <a:pt x="2872" y="748"/>
                  </a:lnTo>
                  <a:lnTo>
                    <a:pt x="973" y="2184"/>
                  </a:lnTo>
                  <a:lnTo>
                    <a:pt x="1" y="2884"/>
                  </a:lnTo>
                  <a:lnTo>
                    <a:pt x="1" y="35058"/>
                  </a:lnTo>
                  <a:lnTo>
                    <a:pt x="3809" y="35058"/>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8456861" y="3715596"/>
              <a:ext cx="134601" cy="1427105"/>
            </a:xfrm>
            <a:custGeom>
              <a:rect b="b" l="l" r="r" t="t"/>
              <a:pathLst>
                <a:path extrusionOk="0" h="40385" w="3809">
                  <a:moveTo>
                    <a:pt x="3809" y="1"/>
                  </a:moveTo>
                  <a:lnTo>
                    <a:pt x="1911" y="1626"/>
                  </a:lnTo>
                  <a:lnTo>
                    <a:pt x="1" y="3240"/>
                  </a:lnTo>
                  <a:lnTo>
                    <a:pt x="1" y="40385"/>
                  </a:lnTo>
                  <a:lnTo>
                    <a:pt x="3809" y="40385"/>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8681136" y="3532415"/>
              <a:ext cx="134601" cy="1610719"/>
            </a:xfrm>
            <a:custGeom>
              <a:rect b="b" l="l" r="r" t="t"/>
              <a:pathLst>
                <a:path extrusionOk="0" h="45581" w="3809">
                  <a:moveTo>
                    <a:pt x="3809" y="1"/>
                  </a:moveTo>
                  <a:lnTo>
                    <a:pt x="2848" y="736"/>
                  </a:lnTo>
                  <a:lnTo>
                    <a:pt x="938" y="2255"/>
                  </a:lnTo>
                  <a:lnTo>
                    <a:pt x="1" y="3038"/>
                  </a:lnTo>
                  <a:lnTo>
                    <a:pt x="1" y="45581"/>
                  </a:lnTo>
                  <a:lnTo>
                    <a:pt x="3809" y="45581"/>
                  </a:lnTo>
                  <a:lnTo>
                    <a:pt x="38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8905410" y="3385700"/>
              <a:ext cx="134636" cy="1757864"/>
            </a:xfrm>
            <a:custGeom>
              <a:rect b="b" l="l" r="r" t="t"/>
              <a:pathLst>
                <a:path extrusionOk="0" h="49745" w="3810">
                  <a:moveTo>
                    <a:pt x="3809" y="0"/>
                  </a:moveTo>
                  <a:lnTo>
                    <a:pt x="2836" y="534"/>
                  </a:lnTo>
                  <a:lnTo>
                    <a:pt x="926" y="1709"/>
                  </a:lnTo>
                  <a:lnTo>
                    <a:pt x="1" y="2337"/>
                  </a:lnTo>
                  <a:lnTo>
                    <a:pt x="1" y="49745"/>
                  </a:lnTo>
                  <a:lnTo>
                    <a:pt x="3809" y="49745"/>
                  </a:lnTo>
                  <a:lnTo>
                    <a:pt x="38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4973631"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5197905"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5646489" y="4694893"/>
              <a:ext cx="134176" cy="448186"/>
            </a:xfrm>
            <a:custGeom>
              <a:rect b="b" l="l" r="r" t="t"/>
              <a:pathLst>
                <a:path extrusionOk="0" h="12683" w="3797">
                  <a:moveTo>
                    <a:pt x="0" y="1"/>
                  </a:moveTo>
                  <a:lnTo>
                    <a:pt x="0"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5870339"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6094614"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6543162" y="4694893"/>
              <a:ext cx="134601" cy="448186"/>
            </a:xfrm>
            <a:custGeom>
              <a:rect b="b" l="l" r="r" t="t"/>
              <a:pathLst>
                <a:path extrusionOk="0" h="12683" w="3809">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6767437"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6991711" y="4694893"/>
              <a:ext cx="134212" cy="448186"/>
            </a:xfrm>
            <a:custGeom>
              <a:rect b="b" l="l" r="r" t="t"/>
              <a:pathLst>
                <a:path extrusionOk="0" h="12683" w="3798">
                  <a:moveTo>
                    <a:pt x="1" y="1"/>
                  </a:moveTo>
                  <a:lnTo>
                    <a:pt x="1"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7439871" y="4694893"/>
              <a:ext cx="134601" cy="448186"/>
            </a:xfrm>
            <a:custGeom>
              <a:rect b="b" l="l" r="r" t="t"/>
              <a:pathLst>
                <a:path extrusionOk="0" h="12683" w="3809">
                  <a:moveTo>
                    <a:pt x="0" y="1"/>
                  </a:moveTo>
                  <a:lnTo>
                    <a:pt x="0" y="12683"/>
                  </a:lnTo>
                  <a:lnTo>
                    <a:pt x="3808" y="12683"/>
                  </a:lnTo>
                  <a:lnTo>
                    <a:pt x="3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7664145"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7888419" y="4694893"/>
              <a:ext cx="134601" cy="448186"/>
            </a:xfrm>
            <a:custGeom>
              <a:rect b="b" l="l" r="r" t="t"/>
              <a:pathLst>
                <a:path extrusionOk="0" h="12683" w="3809">
                  <a:moveTo>
                    <a:pt x="0" y="1"/>
                  </a:moveTo>
                  <a:lnTo>
                    <a:pt x="0"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8336968" y="4694893"/>
              <a:ext cx="134176" cy="448186"/>
            </a:xfrm>
            <a:custGeom>
              <a:rect b="b" l="l" r="r" t="t"/>
              <a:pathLst>
                <a:path extrusionOk="0" h="12683" w="3797">
                  <a:moveTo>
                    <a:pt x="1" y="1"/>
                  </a:moveTo>
                  <a:lnTo>
                    <a:pt x="1" y="12683"/>
                  </a:lnTo>
                  <a:lnTo>
                    <a:pt x="3797" y="12683"/>
                  </a:lnTo>
                  <a:lnTo>
                    <a:pt x="3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8560818" y="4694893"/>
              <a:ext cx="134636" cy="448186"/>
            </a:xfrm>
            <a:custGeom>
              <a:rect b="b" l="l" r="r" t="t"/>
              <a:pathLst>
                <a:path extrusionOk="0" h="12683" w="3810">
                  <a:moveTo>
                    <a:pt x="1" y="1"/>
                  </a:moveTo>
                  <a:lnTo>
                    <a:pt x="1" y="12683"/>
                  </a:lnTo>
                  <a:lnTo>
                    <a:pt x="3809" y="12683"/>
                  </a:lnTo>
                  <a:lnTo>
                    <a:pt x="38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9009402" y="4694893"/>
              <a:ext cx="134601" cy="448186"/>
            </a:xfrm>
            <a:custGeom>
              <a:rect b="b" l="l" r="r" t="t"/>
              <a:pathLst>
                <a:path extrusionOk="0" h="12683" w="3809">
                  <a:moveTo>
                    <a:pt x="0" y="1"/>
                  </a:moveTo>
                  <a:lnTo>
                    <a:pt x="0" y="12683"/>
                  </a:lnTo>
                  <a:lnTo>
                    <a:pt x="3808" y="12683"/>
                  </a:lnTo>
                  <a:lnTo>
                    <a:pt x="3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3" name="Shape 13"/>
        <p:cNvGrpSpPr/>
        <p:nvPr/>
      </p:nvGrpSpPr>
      <p:grpSpPr>
        <a:xfrm>
          <a:off x="0" y="0"/>
          <a:ext cx="0" cy="0"/>
          <a:chOff x="0" y="0"/>
          <a:chExt cx="0" cy="0"/>
        </a:xfrm>
      </p:grpSpPr>
      <p:sp>
        <p:nvSpPr>
          <p:cNvPr id="14" name="Google Shape;14;p3"/>
          <p:cNvSpPr/>
          <p:nvPr/>
        </p:nvSpPr>
        <p:spPr>
          <a:xfrm rot="10800000">
            <a:off x="0" y="0"/>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10800000">
            <a:off x="1150187" y="2189968"/>
            <a:ext cx="7993813" cy="2953532"/>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539500" y="1574413"/>
            <a:ext cx="5327100" cy="120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6500"/>
              <a:buNone/>
              <a:defRPr sz="8000">
                <a:solidFill>
                  <a:schemeClr val="accent1"/>
                </a:solidFill>
              </a:defRPr>
            </a:lvl1pPr>
            <a:lvl2pPr lvl="1" rtl="0" algn="ctr">
              <a:lnSpc>
                <a:spcPct val="100000"/>
              </a:lnSpc>
              <a:spcBef>
                <a:spcPts val="0"/>
              </a:spcBef>
              <a:spcAft>
                <a:spcPts val="0"/>
              </a:spcAft>
              <a:buClr>
                <a:schemeClr val="accent3"/>
              </a:buClr>
              <a:buSzPts val="6000"/>
              <a:buNone/>
              <a:defRPr sz="6000">
                <a:solidFill>
                  <a:schemeClr val="accent3"/>
                </a:solidFill>
              </a:defRPr>
            </a:lvl2pPr>
            <a:lvl3pPr lvl="2" rtl="0" algn="ctr">
              <a:lnSpc>
                <a:spcPct val="100000"/>
              </a:lnSpc>
              <a:spcBef>
                <a:spcPts val="0"/>
              </a:spcBef>
              <a:spcAft>
                <a:spcPts val="0"/>
              </a:spcAft>
              <a:buClr>
                <a:schemeClr val="accent3"/>
              </a:buClr>
              <a:buSzPts val="6000"/>
              <a:buNone/>
              <a:defRPr sz="6000">
                <a:solidFill>
                  <a:schemeClr val="accent3"/>
                </a:solidFill>
              </a:defRPr>
            </a:lvl3pPr>
            <a:lvl4pPr lvl="3" rtl="0" algn="ctr">
              <a:lnSpc>
                <a:spcPct val="100000"/>
              </a:lnSpc>
              <a:spcBef>
                <a:spcPts val="0"/>
              </a:spcBef>
              <a:spcAft>
                <a:spcPts val="0"/>
              </a:spcAft>
              <a:buClr>
                <a:schemeClr val="accent3"/>
              </a:buClr>
              <a:buSzPts val="6000"/>
              <a:buNone/>
              <a:defRPr sz="6000">
                <a:solidFill>
                  <a:schemeClr val="accent3"/>
                </a:solidFill>
              </a:defRPr>
            </a:lvl4pPr>
            <a:lvl5pPr lvl="4" rtl="0" algn="ctr">
              <a:lnSpc>
                <a:spcPct val="100000"/>
              </a:lnSpc>
              <a:spcBef>
                <a:spcPts val="0"/>
              </a:spcBef>
              <a:spcAft>
                <a:spcPts val="0"/>
              </a:spcAft>
              <a:buClr>
                <a:schemeClr val="accent3"/>
              </a:buClr>
              <a:buSzPts val="6000"/>
              <a:buNone/>
              <a:defRPr sz="6000">
                <a:solidFill>
                  <a:schemeClr val="accent3"/>
                </a:solidFill>
              </a:defRPr>
            </a:lvl5pPr>
            <a:lvl6pPr lvl="5" rtl="0" algn="ctr">
              <a:lnSpc>
                <a:spcPct val="100000"/>
              </a:lnSpc>
              <a:spcBef>
                <a:spcPts val="0"/>
              </a:spcBef>
              <a:spcAft>
                <a:spcPts val="0"/>
              </a:spcAft>
              <a:buClr>
                <a:schemeClr val="accent3"/>
              </a:buClr>
              <a:buSzPts val="6000"/>
              <a:buNone/>
              <a:defRPr sz="6000">
                <a:solidFill>
                  <a:schemeClr val="accent3"/>
                </a:solidFill>
              </a:defRPr>
            </a:lvl6pPr>
            <a:lvl7pPr lvl="6" rtl="0" algn="ctr">
              <a:lnSpc>
                <a:spcPct val="100000"/>
              </a:lnSpc>
              <a:spcBef>
                <a:spcPts val="0"/>
              </a:spcBef>
              <a:spcAft>
                <a:spcPts val="0"/>
              </a:spcAft>
              <a:buClr>
                <a:schemeClr val="accent3"/>
              </a:buClr>
              <a:buSzPts val="6000"/>
              <a:buNone/>
              <a:defRPr sz="6000">
                <a:solidFill>
                  <a:schemeClr val="accent3"/>
                </a:solidFill>
              </a:defRPr>
            </a:lvl7pPr>
            <a:lvl8pPr lvl="7" rtl="0" algn="ctr">
              <a:lnSpc>
                <a:spcPct val="100000"/>
              </a:lnSpc>
              <a:spcBef>
                <a:spcPts val="0"/>
              </a:spcBef>
              <a:spcAft>
                <a:spcPts val="0"/>
              </a:spcAft>
              <a:buClr>
                <a:schemeClr val="accent3"/>
              </a:buClr>
              <a:buSzPts val="6000"/>
              <a:buNone/>
              <a:defRPr sz="6000">
                <a:solidFill>
                  <a:schemeClr val="accent3"/>
                </a:solidFill>
              </a:defRPr>
            </a:lvl8pPr>
            <a:lvl9pPr lvl="8" rtl="0" algn="ctr">
              <a:lnSpc>
                <a:spcPct val="100000"/>
              </a:lnSpc>
              <a:spcBef>
                <a:spcPts val="0"/>
              </a:spcBef>
              <a:spcAft>
                <a:spcPts val="0"/>
              </a:spcAft>
              <a:buClr>
                <a:schemeClr val="accent3"/>
              </a:buClr>
              <a:buSzPts val="6000"/>
              <a:buNone/>
              <a:defRPr sz="6000">
                <a:solidFill>
                  <a:schemeClr val="accent3"/>
                </a:solidFill>
              </a:defRPr>
            </a:lvl9pPr>
          </a:lstStyle>
          <a:p/>
        </p:txBody>
      </p:sp>
      <p:sp>
        <p:nvSpPr>
          <p:cNvPr id="17" name="Google Shape;17;p3"/>
          <p:cNvSpPr txBox="1"/>
          <p:nvPr>
            <p:ph idx="1" type="subTitle"/>
          </p:nvPr>
        </p:nvSpPr>
        <p:spPr>
          <a:xfrm>
            <a:off x="952175" y="2778613"/>
            <a:ext cx="4502100" cy="77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8" name="Google Shape;18;p3"/>
          <p:cNvSpPr txBox="1"/>
          <p:nvPr>
            <p:ph hasCustomPrompt="1" idx="2" type="title"/>
          </p:nvPr>
        </p:nvSpPr>
        <p:spPr>
          <a:xfrm>
            <a:off x="2171675" y="713225"/>
            <a:ext cx="2063100" cy="9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1_1_3_1_2">
    <p:bg>
      <p:bgPr>
        <a:solidFill>
          <a:srgbClr val="F4F0DB"/>
        </a:solidFill>
      </p:bgPr>
    </p:bg>
    <p:spTree>
      <p:nvGrpSpPr>
        <p:cNvPr id="264" name="Shape 264"/>
        <p:cNvGrpSpPr/>
        <p:nvPr/>
      </p:nvGrpSpPr>
      <p:grpSpPr>
        <a:xfrm>
          <a:off x="0" y="0"/>
          <a:ext cx="0" cy="0"/>
          <a:chOff x="0" y="0"/>
          <a:chExt cx="0" cy="0"/>
        </a:xfrm>
      </p:grpSpPr>
      <p:sp>
        <p:nvSpPr>
          <p:cNvPr id="265" name="Google Shape;265;p21"/>
          <p:cNvSpPr/>
          <p:nvPr/>
        </p:nvSpPr>
        <p:spPr>
          <a:xfrm flipH="1" rot="10800000">
            <a:off x="0" y="2017069"/>
            <a:ext cx="8461768" cy="3126431"/>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txBox="1"/>
          <p:nvPr>
            <p:ph idx="1" type="subTitle"/>
          </p:nvPr>
        </p:nvSpPr>
        <p:spPr>
          <a:xfrm>
            <a:off x="6014000" y="3129277"/>
            <a:ext cx="2590500" cy="13014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600"/>
            </a:lvl1pPr>
            <a:lvl2pPr lvl="1" rtl="0" algn="r">
              <a:spcBef>
                <a:spcPts val="1600"/>
              </a:spcBef>
              <a:spcAft>
                <a:spcPts val="0"/>
              </a:spcAft>
              <a:buNone/>
              <a:defRPr sz="1600"/>
            </a:lvl2pPr>
            <a:lvl3pPr lvl="2" rtl="0" algn="r">
              <a:spcBef>
                <a:spcPts val="1600"/>
              </a:spcBef>
              <a:spcAft>
                <a:spcPts val="0"/>
              </a:spcAft>
              <a:buNone/>
              <a:defRPr sz="1600"/>
            </a:lvl3pPr>
            <a:lvl4pPr lvl="3" rtl="0" algn="r">
              <a:spcBef>
                <a:spcPts val="1600"/>
              </a:spcBef>
              <a:spcAft>
                <a:spcPts val="0"/>
              </a:spcAft>
              <a:buNone/>
              <a:defRPr sz="1600"/>
            </a:lvl4pPr>
            <a:lvl5pPr lvl="4" rtl="0" algn="r">
              <a:spcBef>
                <a:spcPts val="1600"/>
              </a:spcBef>
              <a:spcAft>
                <a:spcPts val="0"/>
              </a:spcAft>
              <a:buNone/>
              <a:defRPr sz="1600"/>
            </a:lvl5pPr>
            <a:lvl6pPr lvl="5" rtl="0" algn="r">
              <a:spcBef>
                <a:spcPts val="1600"/>
              </a:spcBef>
              <a:spcAft>
                <a:spcPts val="0"/>
              </a:spcAft>
              <a:buNone/>
              <a:defRPr sz="1600"/>
            </a:lvl6pPr>
            <a:lvl7pPr lvl="6" rtl="0" algn="r">
              <a:spcBef>
                <a:spcPts val="1600"/>
              </a:spcBef>
              <a:spcAft>
                <a:spcPts val="0"/>
              </a:spcAft>
              <a:buNone/>
              <a:defRPr sz="1600"/>
            </a:lvl7pPr>
            <a:lvl8pPr lvl="7" rtl="0" algn="r">
              <a:spcBef>
                <a:spcPts val="1600"/>
              </a:spcBef>
              <a:spcAft>
                <a:spcPts val="0"/>
              </a:spcAft>
              <a:buNone/>
              <a:defRPr sz="1600"/>
            </a:lvl8pPr>
            <a:lvl9pPr lvl="8" rtl="0" algn="r">
              <a:spcBef>
                <a:spcPts val="1600"/>
              </a:spcBef>
              <a:spcAft>
                <a:spcPts val="1600"/>
              </a:spcAft>
              <a:buNone/>
              <a:defRPr sz="1600"/>
            </a:lvl9pPr>
          </a:lstStyle>
          <a:p/>
        </p:txBody>
      </p:sp>
      <p:sp>
        <p:nvSpPr>
          <p:cNvPr id="267" name="Google Shape;267;p21"/>
          <p:cNvSpPr txBox="1"/>
          <p:nvPr>
            <p:ph type="ctrTitle"/>
          </p:nvPr>
        </p:nvSpPr>
        <p:spPr>
          <a:xfrm>
            <a:off x="4645400" y="713225"/>
            <a:ext cx="3959100" cy="538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2800"/>
              <a:buNone/>
              <a:defRPr sz="3600">
                <a:solidFill>
                  <a:schemeClr val="accent1"/>
                </a:solidFill>
              </a:defRPr>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1_1_3_1_1">
    <p:bg>
      <p:bgPr>
        <a:solidFill>
          <a:schemeClr val="accent3"/>
        </a:solidFill>
      </p:bgPr>
    </p:bg>
    <p:spTree>
      <p:nvGrpSpPr>
        <p:cNvPr id="268" name="Shape 268"/>
        <p:cNvGrpSpPr/>
        <p:nvPr/>
      </p:nvGrpSpPr>
      <p:grpSpPr>
        <a:xfrm>
          <a:off x="0" y="0"/>
          <a:ext cx="0" cy="0"/>
          <a:chOff x="0" y="0"/>
          <a:chExt cx="0" cy="0"/>
        </a:xfrm>
      </p:grpSpPr>
      <p:sp>
        <p:nvSpPr>
          <p:cNvPr id="269" name="Google Shape;269;p22"/>
          <p:cNvSpPr/>
          <p:nvPr/>
        </p:nvSpPr>
        <p:spPr>
          <a:xfrm rot="10800000">
            <a:off x="0" y="0"/>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6014050" y="3956897"/>
            <a:ext cx="3130028" cy="1186633"/>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txBox="1"/>
          <p:nvPr>
            <p:ph idx="1" type="subTitle"/>
          </p:nvPr>
        </p:nvSpPr>
        <p:spPr>
          <a:xfrm>
            <a:off x="539500" y="1855825"/>
            <a:ext cx="2590500" cy="716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600"/>
            </a:lvl1pPr>
            <a:lvl2pPr lvl="1" rtl="0" algn="r">
              <a:spcBef>
                <a:spcPts val="1600"/>
              </a:spcBef>
              <a:spcAft>
                <a:spcPts val="0"/>
              </a:spcAft>
              <a:buNone/>
              <a:defRPr sz="1600"/>
            </a:lvl2pPr>
            <a:lvl3pPr lvl="2" rtl="0" algn="r">
              <a:spcBef>
                <a:spcPts val="1600"/>
              </a:spcBef>
              <a:spcAft>
                <a:spcPts val="0"/>
              </a:spcAft>
              <a:buNone/>
              <a:defRPr sz="1600"/>
            </a:lvl3pPr>
            <a:lvl4pPr lvl="3" rtl="0" algn="r">
              <a:spcBef>
                <a:spcPts val="1600"/>
              </a:spcBef>
              <a:spcAft>
                <a:spcPts val="0"/>
              </a:spcAft>
              <a:buNone/>
              <a:defRPr sz="1600"/>
            </a:lvl4pPr>
            <a:lvl5pPr lvl="4" rtl="0" algn="r">
              <a:spcBef>
                <a:spcPts val="1600"/>
              </a:spcBef>
              <a:spcAft>
                <a:spcPts val="0"/>
              </a:spcAft>
              <a:buNone/>
              <a:defRPr sz="1600"/>
            </a:lvl5pPr>
            <a:lvl6pPr lvl="5" rtl="0" algn="r">
              <a:spcBef>
                <a:spcPts val="1600"/>
              </a:spcBef>
              <a:spcAft>
                <a:spcPts val="0"/>
              </a:spcAft>
              <a:buNone/>
              <a:defRPr sz="1600"/>
            </a:lvl6pPr>
            <a:lvl7pPr lvl="6" rtl="0" algn="r">
              <a:spcBef>
                <a:spcPts val="1600"/>
              </a:spcBef>
              <a:spcAft>
                <a:spcPts val="0"/>
              </a:spcAft>
              <a:buNone/>
              <a:defRPr sz="1600"/>
            </a:lvl7pPr>
            <a:lvl8pPr lvl="7" rtl="0" algn="r">
              <a:spcBef>
                <a:spcPts val="1600"/>
              </a:spcBef>
              <a:spcAft>
                <a:spcPts val="0"/>
              </a:spcAft>
              <a:buNone/>
              <a:defRPr sz="1600"/>
            </a:lvl8pPr>
            <a:lvl9pPr lvl="8" rtl="0" algn="r">
              <a:spcBef>
                <a:spcPts val="1600"/>
              </a:spcBef>
              <a:spcAft>
                <a:spcPts val="1600"/>
              </a:spcAft>
              <a:buNone/>
              <a:defRPr sz="1600"/>
            </a:lvl9pPr>
          </a:lstStyle>
          <a:p/>
        </p:txBody>
      </p:sp>
      <p:sp>
        <p:nvSpPr>
          <p:cNvPr id="272" name="Google Shape;272;p22"/>
          <p:cNvSpPr txBox="1"/>
          <p:nvPr>
            <p:ph type="title"/>
          </p:nvPr>
        </p:nvSpPr>
        <p:spPr>
          <a:xfrm>
            <a:off x="539500" y="1298425"/>
            <a:ext cx="2590500" cy="5574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2000">
                <a:solidFill>
                  <a:schemeClr val="accent1"/>
                </a:solidFill>
              </a:defRPr>
            </a:lvl1pPr>
            <a:lvl2pPr lvl="1" rtl="0" algn="r">
              <a:spcBef>
                <a:spcPts val="0"/>
              </a:spcBef>
              <a:spcAft>
                <a:spcPts val="0"/>
              </a:spcAft>
              <a:buNone/>
              <a:defRPr sz="2000">
                <a:solidFill>
                  <a:schemeClr val="accent1"/>
                </a:solidFill>
              </a:defRPr>
            </a:lvl2pPr>
            <a:lvl3pPr lvl="2" rtl="0" algn="r">
              <a:spcBef>
                <a:spcPts val="0"/>
              </a:spcBef>
              <a:spcAft>
                <a:spcPts val="0"/>
              </a:spcAft>
              <a:buNone/>
              <a:defRPr sz="2000">
                <a:solidFill>
                  <a:schemeClr val="accent1"/>
                </a:solidFill>
              </a:defRPr>
            </a:lvl3pPr>
            <a:lvl4pPr lvl="3" rtl="0" algn="r">
              <a:spcBef>
                <a:spcPts val="0"/>
              </a:spcBef>
              <a:spcAft>
                <a:spcPts val="0"/>
              </a:spcAft>
              <a:buNone/>
              <a:defRPr sz="2000">
                <a:solidFill>
                  <a:schemeClr val="accent1"/>
                </a:solidFill>
              </a:defRPr>
            </a:lvl4pPr>
            <a:lvl5pPr lvl="4" rtl="0" algn="r">
              <a:spcBef>
                <a:spcPts val="0"/>
              </a:spcBef>
              <a:spcAft>
                <a:spcPts val="0"/>
              </a:spcAft>
              <a:buNone/>
              <a:defRPr sz="2000">
                <a:solidFill>
                  <a:schemeClr val="accent1"/>
                </a:solidFill>
              </a:defRPr>
            </a:lvl5pPr>
            <a:lvl6pPr lvl="5" rtl="0" algn="r">
              <a:spcBef>
                <a:spcPts val="0"/>
              </a:spcBef>
              <a:spcAft>
                <a:spcPts val="0"/>
              </a:spcAft>
              <a:buNone/>
              <a:defRPr sz="2000">
                <a:solidFill>
                  <a:schemeClr val="accent1"/>
                </a:solidFill>
              </a:defRPr>
            </a:lvl6pPr>
            <a:lvl7pPr lvl="6" rtl="0" algn="r">
              <a:spcBef>
                <a:spcPts val="0"/>
              </a:spcBef>
              <a:spcAft>
                <a:spcPts val="0"/>
              </a:spcAft>
              <a:buNone/>
              <a:defRPr sz="2000">
                <a:solidFill>
                  <a:schemeClr val="accent1"/>
                </a:solidFill>
              </a:defRPr>
            </a:lvl7pPr>
            <a:lvl8pPr lvl="7" rtl="0" algn="r">
              <a:spcBef>
                <a:spcPts val="0"/>
              </a:spcBef>
              <a:spcAft>
                <a:spcPts val="0"/>
              </a:spcAft>
              <a:buNone/>
              <a:defRPr sz="2000">
                <a:solidFill>
                  <a:schemeClr val="accent1"/>
                </a:solidFill>
              </a:defRPr>
            </a:lvl8pPr>
            <a:lvl9pPr lvl="8" rtl="0" algn="r">
              <a:spcBef>
                <a:spcPts val="0"/>
              </a:spcBef>
              <a:spcAft>
                <a:spcPts val="0"/>
              </a:spcAft>
              <a:buNone/>
              <a:defRPr sz="2000">
                <a:solidFill>
                  <a:schemeClr val="accent1"/>
                </a:solidFill>
              </a:defRPr>
            </a:lvl9pPr>
          </a:lstStyle>
          <a:p/>
        </p:txBody>
      </p:sp>
      <p:sp>
        <p:nvSpPr>
          <p:cNvPr id="273" name="Google Shape;273;p22"/>
          <p:cNvSpPr txBox="1"/>
          <p:nvPr>
            <p:ph idx="2" type="subTitle"/>
          </p:nvPr>
        </p:nvSpPr>
        <p:spPr>
          <a:xfrm>
            <a:off x="6014050" y="3714175"/>
            <a:ext cx="2590500" cy="716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
        <p:nvSpPr>
          <p:cNvPr id="274" name="Google Shape;274;p22"/>
          <p:cNvSpPr txBox="1"/>
          <p:nvPr>
            <p:ph idx="3" type="title"/>
          </p:nvPr>
        </p:nvSpPr>
        <p:spPr>
          <a:xfrm>
            <a:off x="6014050" y="3156775"/>
            <a:ext cx="2590500" cy="5574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000">
                <a:solidFill>
                  <a:schemeClr val="accent1"/>
                </a:solidFill>
              </a:defRPr>
            </a:lvl1pPr>
            <a:lvl2pPr lvl="1" rtl="0">
              <a:spcBef>
                <a:spcPts val="0"/>
              </a:spcBef>
              <a:spcAft>
                <a:spcPts val="0"/>
              </a:spcAft>
              <a:buNone/>
              <a:defRPr sz="2000">
                <a:solidFill>
                  <a:schemeClr val="accent1"/>
                </a:solidFill>
              </a:defRPr>
            </a:lvl2pPr>
            <a:lvl3pPr lvl="2" rtl="0">
              <a:spcBef>
                <a:spcPts val="0"/>
              </a:spcBef>
              <a:spcAft>
                <a:spcPts val="0"/>
              </a:spcAft>
              <a:buNone/>
              <a:defRPr sz="2000">
                <a:solidFill>
                  <a:schemeClr val="accent1"/>
                </a:solidFill>
              </a:defRPr>
            </a:lvl3pPr>
            <a:lvl4pPr lvl="3" rtl="0">
              <a:spcBef>
                <a:spcPts val="0"/>
              </a:spcBef>
              <a:spcAft>
                <a:spcPts val="0"/>
              </a:spcAft>
              <a:buNone/>
              <a:defRPr sz="2000">
                <a:solidFill>
                  <a:schemeClr val="accent1"/>
                </a:solidFill>
              </a:defRPr>
            </a:lvl4pPr>
            <a:lvl5pPr lvl="4" rtl="0">
              <a:spcBef>
                <a:spcPts val="0"/>
              </a:spcBef>
              <a:spcAft>
                <a:spcPts val="0"/>
              </a:spcAft>
              <a:buNone/>
              <a:defRPr sz="2000">
                <a:solidFill>
                  <a:schemeClr val="accent1"/>
                </a:solidFill>
              </a:defRPr>
            </a:lvl5pPr>
            <a:lvl6pPr lvl="5" rtl="0">
              <a:spcBef>
                <a:spcPts val="0"/>
              </a:spcBef>
              <a:spcAft>
                <a:spcPts val="0"/>
              </a:spcAft>
              <a:buNone/>
              <a:defRPr sz="2000">
                <a:solidFill>
                  <a:schemeClr val="accent1"/>
                </a:solidFill>
              </a:defRPr>
            </a:lvl6pPr>
            <a:lvl7pPr lvl="6" rtl="0">
              <a:spcBef>
                <a:spcPts val="0"/>
              </a:spcBef>
              <a:spcAft>
                <a:spcPts val="0"/>
              </a:spcAft>
              <a:buNone/>
              <a:defRPr sz="2000">
                <a:solidFill>
                  <a:schemeClr val="accent1"/>
                </a:solidFill>
              </a:defRPr>
            </a:lvl7pPr>
            <a:lvl8pPr lvl="7" rtl="0">
              <a:spcBef>
                <a:spcPts val="0"/>
              </a:spcBef>
              <a:spcAft>
                <a:spcPts val="0"/>
              </a:spcAft>
              <a:buNone/>
              <a:defRPr sz="2000">
                <a:solidFill>
                  <a:schemeClr val="accent1"/>
                </a:solidFill>
              </a:defRPr>
            </a:lvl8pPr>
            <a:lvl9pPr lvl="8" rtl="0">
              <a:spcBef>
                <a:spcPts val="0"/>
              </a:spcBef>
              <a:spcAft>
                <a:spcPts val="0"/>
              </a:spcAft>
              <a:buNone/>
              <a:defRPr sz="2000">
                <a:solidFill>
                  <a:schemeClr val="accen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
    <p:bg>
      <p:bgPr>
        <a:solidFill>
          <a:schemeClr val="accent3"/>
        </a:solidFill>
      </p:bgPr>
    </p:bg>
    <p:spTree>
      <p:nvGrpSpPr>
        <p:cNvPr id="275" name="Shape 275"/>
        <p:cNvGrpSpPr/>
        <p:nvPr/>
      </p:nvGrpSpPr>
      <p:grpSpPr>
        <a:xfrm>
          <a:off x="0" y="0"/>
          <a:ext cx="0" cy="0"/>
          <a:chOff x="0" y="0"/>
          <a:chExt cx="0" cy="0"/>
        </a:xfrm>
      </p:grpSpPr>
      <p:sp>
        <p:nvSpPr>
          <p:cNvPr id="276" name="Google Shape;276;p23"/>
          <p:cNvSpPr/>
          <p:nvPr/>
        </p:nvSpPr>
        <p:spPr>
          <a:xfrm rot="10800000">
            <a:off x="-25358" y="-38403"/>
            <a:ext cx="3045934" cy="1154751"/>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txBox="1"/>
          <p:nvPr>
            <p:ph type="title"/>
          </p:nvPr>
        </p:nvSpPr>
        <p:spPr>
          <a:xfrm>
            <a:off x="539500" y="30432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78" name="Google Shape;278;p23"/>
          <p:cNvSpPr txBox="1"/>
          <p:nvPr>
            <p:ph idx="1" type="subTitle"/>
          </p:nvPr>
        </p:nvSpPr>
        <p:spPr>
          <a:xfrm>
            <a:off x="539500" y="36006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79" name="Google Shape;279;p23"/>
          <p:cNvSpPr txBox="1"/>
          <p:nvPr>
            <p:ph idx="2" type="ctrTitle"/>
          </p:nvPr>
        </p:nvSpPr>
        <p:spPr>
          <a:xfrm>
            <a:off x="539500" y="713225"/>
            <a:ext cx="80649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80" name="Google Shape;280;p23"/>
          <p:cNvSpPr txBox="1"/>
          <p:nvPr>
            <p:ph idx="3" type="title"/>
          </p:nvPr>
        </p:nvSpPr>
        <p:spPr>
          <a:xfrm>
            <a:off x="3276725" y="30432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81" name="Google Shape;281;p23"/>
          <p:cNvSpPr txBox="1"/>
          <p:nvPr>
            <p:ph idx="4" type="subTitle"/>
          </p:nvPr>
        </p:nvSpPr>
        <p:spPr>
          <a:xfrm>
            <a:off x="3276725" y="36006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82" name="Google Shape;282;p23"/>
          <p:cNvSpPr txBox="1"/>
          <p:nvPr>
            <p:ph idx="5" type="title"/>
          </p:nvPr>
        </p:nvSpPr>
        <p:spPr>
          <a:xfrm>
            <a:off x="6013950" y="30432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83" name="Google Shape;283;p23"/>
          <p:cNvSpPr txBox="1"/>
          <p:nvPr>
            <p:ph idx="6" type="subTitle"/>
          </p:nvPr>
        </p:nvSpPr>
        <p:spPr>
          <a:xfrm>
            <a:off x="6013950" y="36006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84" name="Google Shape;284;p23"/>
          <p:cNvSpPr txBox="1"/>
          <p:nvPr>
            <p:ph idx="7" type="title"/>
          </p:nvPr>
        </p:nvSpPr>
        <p:spPr>
          <a:xfrm>
            <a:off x="539500" y="16560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85" name="Google Shape;285;p23"/>
          <p:cNvSpPr txBox="1"/>
          <p:nvPr>
            <p:ph idx="8" type="subTitle"/>
          </p:nvPr>
        </p:nvSpPr>
        <p:spPr>
          <a:xfrm>
            <a:off x="539500" y="22134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86" name="Google Shape;286;p23"/>
          <p:cNvSpPr txBox="1"/>
          <p:nvPr>
            <p:ph idx="9" type="title"/>
          </p:nvPr>
        </p:nvSpPr>
        <p:spPr>
          <a:xfrm>
            <a:off x="3276725" y="16560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87" name="Google Shape;287;p23"/>
          <p:cNvSpPr txBox="1"/>
          <p:nvPr>
            <p:ph idx="13" type="subTitle"/>
          </p:nvPr>
        </p:nvSpPr>
        <p:spPr>
          <a:xfrm>
            <a:off x="3276725" y="22134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88" name="Google Shape;288;p23"/>
          <p:cNvSpPr txBox="1"/>
          <p:nvPr>
            <p:ph idx="14" type="title"/>
          </p:nvPr>
        </p:nvSpPr>
        <p:spPr>
          <a:xfrm>
            <a:off x="6013950" y="1656075"/>
            <a:ext cx="2590500" cy="557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289" name="Google Shape;289;p23"/>
          <p:cNvSpPr txBox="1"/>
          <p:nvPr>
            <p:ph idx="15" type="subTitle"/>
          </p:nvPr>
        </p:nvSpPr>
        <p:spPr>
          <a:xfrm>
            <a:off x="6013950" y="2213475"/>
            <a:ext cx="2590500" cy="82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title">
  <p:cSld name="CUSTOM_1">
    <p:bg>
      <p:bgPr>
        <a:solidFill>
          <a:schemeClr val="accent3"/>
        </a:solidFill>
      </p:bgPr>
    </p:bg>
    <p:spTree>
      <p:nvGrpSpPr>
        <p:cNvPr id="290" name="Shape 290"/>
        <p:cNvGrpSpPr/>
        <p:nvPr/>
      </p:nvGrpSpPr>
      <p:grpSpPr>
        <a:xfrm>
          <a:off x="0" y="0"/>
          <a:ext cx="0" cy="0"/>
          <a:chOff x="0" y="0"/>
          <a:chExt cx="0" cy="0"/>
        </a:xfrm>
      </p:grpSpPr>
      <p:sp>
        <p:nvSpPr>
          <p:cNvPr id="291" name="Google Shape;291;p24"/>
          <p:cNvSpPr txBox="1"/>
          <p:nvPr>
            <p:ph type="ctrTitle"/>
          </p:nvPr>
        </p:nvSpPr>
        <p:spPr>
          <a:xfrm>
            <a:off x="5329150" y="525550"/>
            <a:ext cx="3275400" cy="13749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and image">
  <p:cSld name="CUSTOM_1_1">
    <p:bg>
      <p:bgPr>
        <a:solidFill>
          <a:schemeClr val="accent3"/>
        </a:solidFill>
      </p:bgPr>
    </p:bg>
    <p:spTree>
      <p:nvGrpSpPr>
        <p:cNvPr id="292" name="Shape 292"/>
        <p:cNvGrpSpPr/>
        <p:nvPr/>
      </p:nvGrpSpPr>
      <p:grpSpPr>
        <a:xfrm>
          <a:off x="0" y="0"/>
          <a:ext cx="0" cy="0"/>
          <a:chOff x="0" y="0"/>
          <a:chExt cx="0" cy="0"/>
        </a:xfrm>
      </p:grpSpPr>
      <p:sp>
        <p:nvSpPr>
          <p:cNvPr id="293" name="Google Shape;293;p25"/>
          <p:cNvSpPr/>
          <p:nvPr/>
        </p:nvSpPr>
        <p:spPr>
          <a:xfrm rot="244966">
            <a:off x="-1118542" y="-547026"/>
            <a:ext cx="6053679" cy="4793706"/>
          </a:xfrm>
          <a:custGeom>
            <a:rect b="b" l="l" r="r" t="t"/>
            <a:pathLst>
              <a:path extrusionOk="0" h="191741" w="242138">
                <a:moveTo>
                  <a:pt x="184561" y="18516"/>
                </a:moveTo>
                <a:cubicBezTo>
                  <a:pt x="204743" y="28981"/>
                  <a:pt x="236696" y="43089"/>
                  <a:pt x="241181" y="64485"/>
                </a:cubicBezTo>
                <a:cubicBezTo>
                  <a:pt x="245666" y="85881"/>
                  <a:pt x="234173" y="132691"/>
                  <a:pt x="211469" y="146893"/>
                </a:cubicBezTo>
                <a:cubicBezTo>
                  <a:pt x="188765" y="161095"/>
                  <a:pt x="133173" y="142221"/>
                  <a:pt x="104956" y="149696"/>
                </a:cubicBezTo>
                <a:cubicBezTo>
                  <a:pt x="76739" y="157171"/>
                  <a:pt x="59547" y="191648"/>
                  <a:pt x="42168" y="191741"/>
                </a:cubicBezTo>
                <a:cubicBezTo>
                  <a:pt x="24789" y="191835"/>
                  <a:pt x="3674" y="179315"/>
                  <a:pt x="684" y="150257"/>
                </a:cubicBezTo>
                <a:cubicBezTo>
                  <a:pt x="-2306" y="121199"/>
                  <a:pt x="4328" y="42155"/>
                  <a:pt x="24229" y="17395"/>
                </a:cubicBezTo>
                <a:cubicBezTo>
                  <a:pt x="44130" y="-7365"/>
                  <a:pt x="93370" y="1511"/>
                  <a:pt x="120092" y="1698"/>
                </a:cubicBezTo>
                <a:cubicBezTo>
                  <a:pt x="146814" y="1885"/>
                  <a:pt x="164380" y="8052"/>
                  <a:pt x="184561" y="18516"/>
                </a:cubicBezTo>
                <a:close/>
              </a:path>
            </a:pathLst>
          </a:custGeom>
          <a:solidFill>
            <a:schemeClr val="accent3"/>
          </a:solidFill>
          <a:ln>
            <a:noFill/>
          </a:ln>
        </p:spPr>
      </p:sp>
      <p:sp>
        <p:nvSpPr>
          <p:cNvPr id="294" name="Google Shape;294;p25"/>
          <p:cNvSpPr txBox="1"/>
          <p:nvPr>
            <p:ph type="ctrTitle"/>
          </p:nvPr>
        </p:nvSpPr>
        <p:spPr>
          <a:xfrm>
            <a:off x="539500" y="608100"/>
            <a:ext cx="4032600" cy="1361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95" name="Google Shape;295;p25"/>
          <p:cNvSpPr txBox="1"/>
          <p:nvPr>
            <p:ph idx="1" type="subTitle"/>
          </p:nvPr>
        </p:nvSpPr>
        <p:spPr>
          <a:xfrm>
            <a:off x="539500" y="1921050"/>
            <a:ext cx="3160500" cy="1301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19" name="Shape 19"/>
        <p:cNvGrpSpPr/>
        <p:nvPr/>
      </p:nvGrpSpPr>
      <p:grpSpPr>
        <a:xfrm>
          <a:off x="0" y="0"/>
          <a:ext cx="0" cy="0"/>
          <a:chOff x="0" y="0"/>
          <a:chExt cx="0" cy="0"/>
        </a:xfrm>
      </p:grpSpPr>
      <p:sp>
        <p:nvSpPr>
          <p:cNvPr id="20" name="Google Shape;20;p4"/>
          <p:cNvSpPr/>
          <p:nvPr/>
        </p:nvSpPr>
        <p:spPr>
          <a:xfrm flipH="1" rot="10800000">
            <a:off x="6127928" y="-30"/>
            <a:ext cx="3016072" cy="1143430"/>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ctrTitle"/>
          </p:nvPr>
        </p:nvSpPr>
        <p:spPr>
          <a:xfrm>
            <a:off x="539500" y="713225"/>
            <a:ext cx="80649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 name="Google Shape;22;p4"/>
          <p:cNvSpPr txBox="1"/>
          <p:nvPr>
            <p:ph idx="1" type="subTitle"/>
          </p:nvPr>
        </p:nvSpPr>
        <p:spPr>
          <a:xfrm>
            <a:off x="539500" y="1409125"/>
            <a:ext cx="8064900" cy="3021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1600"/>
              </a:spcBef>
              <a:spcAft>
                <a:spcPts val="0"/>
              </a:spcAft>
              <a:buNone/>
              <a:defRPr sz="1200"/>
            </a:lvl2pPr>
            <a:lvl3pPr lvl="2" rtl="0">
              <a:spcBef>
                <a:spcPts val="1600"/>
              </a:spcBef>
              <a:spcAft>
                <a:spcPts val="0"/>
              </a:spcAft>
              <a:buNone/>
              <a:defRPr sz="1200"/>
            </a:lvl3pPr>
            <a:lvl4pPr lvl="3" rtl="0">
              <a:spcBef>
                <a:spcPts val="1600"/>
              </a:spcBef>
              <a:spcAft>
                <a:spcPts val="0"/>
              </a:spcAft>
              <a:buNone/>
              <a:defRPr sz="1200"/>
            </a:lvl4pPr>
            <a:lvl5pPr lvl="4" rtl="0">
              <a:spcBef>
                <a:spcPts val="1600"/>
              </a:spcBef>
              <a:spcAft>
                <a:spcPts val="0"/>
              </a:spcAft>
              <a:buNone/>
              <a:defRPr sz="1200"/>
            </a:lvl5pPr>
            <a:lvl6pPr lvl="5" rtl="0">
              <a:spcBef>
                <a:spcPts val="1600"/>
              </a:spcBef>
              <a:spcAft>
                <a:spcPts val="0"/>
              </a:spcAft>
              <a:buNone/>
              <a:defRPr sz="1200"/>
            </a:lvl6pPr>
            <a:lvl7pPr lvl="6" rtl="0">
              <a:spcBef>
                <a:spcPts val="1600"/>
              </a:spcBef>
              <a:spcAft>
                <a:spcPts val="0"/>
              </a:spcAft>
              <a:buNone/>
              <a:defRPr sz="1200"/>
            </a:lvl7pPr>
            <a:lvl8pPr lvl="7" rtl="0">
              <a:spcBef>
                <a:spcPts val="1600"/>
              </a:spcBef>
              <a:spcAft>
                <a:spcPts val="0"/>
              </a:spcAft>
              <a:buNone/>
              <a:defRPr sz="1200"/>
            </a:lvl8pPr>
            <a:lvl9pPr lvl="8" rtl="0">
              <a:spcBef>
                <a:spcPts val="1600"/>
              </a:spcBef>
              <a:spcAft>
                <a:spcPts val="1600"/>
              </a:spcAft>
              <a:buNone/>
              <a:defRPr sz="1200"/>
            </a:lvl9pPr>
          </a:lstStyle>
          <a:p/>
        </p:txBody>
      </p:sp>
      <p:sp>
        <p:nvSpPr>
          <p:cNvPr id="23" name="Google Shape;23;p4"/>
          <p:cNvSpPr/>
          <p:nvPr/>
        </p:nvSpPr>
        <p:spPr>
          <a:xfrm flipH="1">
            <a:off x="58" y="4094775"/>
            <a:ext cx="2766191" cy="1048698"/>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24" name="Shape 24"/>
        <p:cNvGrpSpPr/>
        <p:nvPr/>
      </p:nvGrpSpPr>
      <p:grpSpPr>
        <a:xfrm>
          <a:off x="0" y="0"/>
          <a:ext cx="0" cy="0"/>
          <a:chOff x="0" y="0"/>
          <a:chExt cx="0" cy="0"/>
        </a:xfrm>
      </p:grpSpPr>
      <p:sp>
        <p:nvSpPr>
          <p:cNvPr id="25" name="Google Shape;25;p5"/>
          <p:cNvSpPr/>
          <p:nvPr/>
        </p:nvSpPr>
        <p:spPr>
          <a:xfrm rot="10800000">
            <a:off x="-93" y="-42"/>
            <a:ext cx="3035293" cy="1150717"/>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rot="10800000">
            <a:off x="4802379" y="3539370"/>
            <a:ext cx="4341621" cy="1604130"/>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539550" y="713225"/>
            <a:ext cx="80649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8" name="Google Shape;28;p5"/>
          <p:cNvSpPr txBox="1"/>
          <p:nvPr>
            <p:ph idx="1" type="subTitle"/>
          </p:nvPr>
        </p:nvSpPr>
        <p:spPr>
          <a:xfrm>
            <a:off x="1908125" y="2182950"/>
            <a:ext cx="2590500" cy="731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9" name="Google Shape;29;p5"/>
          <p:cNvSpPr txBox="1"/>
          <p:nvPr>
            <p:ph idx="2" type="subTitle"/>
          </p:nvPr>
        </p:nvSpPr>
        <p:spPr>
          <a:xfrm>
            <a:off x="1908175" y="1737825"/>
            <a:ext cx="2590500" cy="469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2000"/>
              <a:buFont typeface="Caveat Brush"/>
              <a:buNone/>
              <a:defRPr sz="3000">
                <a:solidFill>
                  <a:schemeClr val="dk1"/>
                </a:solidFill>
                <a:latin typeface="Caveat Brush"/>
                <a:ea typeface="Caveat Brush"/>
                <a:cs typeface="Caveat Brush"/>
                <a:sym typeface="Caveat Brush"/>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0" name="Google Shape;30;p5"/>
          <p:cNvSpPr txBox="1"/>
          <p:nvPr>
            <p:ph idx="3" type="subTitle"/>
          </p:nvPr>
        </p:nvSpPr>
        <p:spPr>
          <a:xfrm>
            <a:off x="6013975" y="2182950"/>
            <a:ext cx="2590500" cy="731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1" name="Google Shape;31;p5"/>
          <p:cNvSpPr txBox="1"/>
          <p:nvPr>
            <p:ph idx="4" type="subTitle"/>
          </p:nvPr>
        </p:nvSpPr>
        <p:spPr>
          <a:xfrm>
            <a:off x="6014025" y="1737825"/>
            <a:ext cx="2590500" cy="469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000"/>
              <a:buFont typeface="Caveat Brush"/>
              <a:buNone/>
              <a:defRPr sz="3000">
                <a:solidFill>
                  <a:schemeClr val="dk1"/>
                </a:solidFill>
                <a:latin typeface="Caveat Brush"/>
                <a:ea typeface="Caveat Brush"/>
                <a:cs typeface="Caveat Brush"/>
                <a:sym typeface="Caveat Brush"/>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 name="Google Shape;32;p5"/>
          <p:cNvSpPr txBox="1"/>
          <p:nvPr>
            <p:ph idx="5" type="subTitle"/>
          </p:nvPr>
        </p:nvSpPr>
        <p:spPr>
          <a:xfrm>
            <a:off x="1908125" y="3709775"/>
            <a:ext cx="2590500" cy="731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3" name="Google Shape;33;p5"/>
          <p:cNvSpPr txBox="1"/>
          <p:nvPr>
            <p:ph idx="6" type="subTitle"/>
          </p:nvPr>
        </p:nvSpPr>
        <p:spPr>
          <a:xfrm>
            <a:off x="1908175" y="3264650"/>
            <a:ext cx="2590500" cy="469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000"/>
              <a:buFont typeface="Caveat Brush"/>
              <a:buNone/>
              <a:defRPr sz="3000">
                <a:solidFill>
                  <a:schemeClr val="dk1"/>
                </a:solidFill>
                <a:latin typeface="Caveat Brush"/>
                <a:ea typeface="Caveat Brush"/>
                <a:cs typeface="Caveat Brush"/>
                <a:sym typeface="Caveat Brush"/>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 name="Google Shape;34;p5"/>
          <p:cNvSpPr txBox="1"/>
          <p:nvPr>
            <p:ph idx="7" type="subTitle"/>
          </p:nvPr>
        </p:nvSpPr>
        <p:spPr>
          <a:xfrm>
            <a:off x="6013975" y="3709775"/>
            <a:ext cx="2590500" cy="731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5" name="Google Shape;35;p5"/>
          <p:cNvSpPr txBox="1"/>
          <p:nvPr>
            <p:ph idx="8" type="subTitle"/>
          </p:nvPr>
        </p:nvSpPr>
        <p:spPr>
          <a:xfrm>
            <a:off x="6014025" y="3264650"/>
            <a:ext cx="2590500" cy="469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000"/>
              <a:buFont typeface="Caveat Brush"/>
              <a:buNone/>
              <a:defRPr sz="3000">
                <a:solidFill>
                  <a:schemeClr val="dk1"/>
                </a:solidFill>
                <a:latin typeface="Caveat Brush"/>
                <a:ea typeface="Caveat Brush"/>
                <a:cs typeface="Caveat Brush"/>
                <a:sym typeface="Caveat Brush"/>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36" name="Shape 36"/>
        <p:cNvGrpSpPr/>
        <p:nvPr/>
      </p:nvGrpSpPr>
      <p:grpSpPr>
        <a:xfrm>
          <a:off x="0" y="0"/>
          <a:ext cx="0" cy="0"/>
          <a:chOff x="0" y="0"/>
          <a:chExt cx="0" cy="0"/>
        </a:xfrm>
      </p:grpSpPr>
      <p:sp>
        <p:nvSpPr>
          <p:cNvPr id="37" name="Google Shape;37;p6"/>
          <p:cNvSpPr/>
          <p:nvPr/>
        </p:nvSpPr>
        <p:spPr>
          <a:xfrm rot="10800000">
            <a:off x="17" y="16"/>
            <a:ext cx="2823856" cy="1070559"/>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6014038" y="3842225"/>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ctrTitle"/>
          </p:nvPr>
        </p:nvSpPr>
        <p:spPr>
          <a:xfrm>
            <a:off x="1908125" y="713225"/>
            <a:ext cx="5327700" cy="538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40" name="Shape 40"/>
        <p:cNvGrpSpPr/>
        <p:nvPr/>
      </p:nvGrpSpPr>
      <p:grpSpPr>
        <a:xfrm>
          <a:off x="0" y="0"/>
          <a:ext cx="0" cy="0"/>
          <a:chOff x="0" y="0"/>
          <a:chExt cx="0" cy="0"/>
        </a:xfrm>
      </p:grpSpPr>
      <p:sp>
        <p:nvSpPr>
          <p:cNvPr id="41" name="Google Shape;41;p7"/>
          <p:cNvSpPr txBox="1"/>
          <p:nvPr>
            <p:ph idx="1" type="subTitle"/>
          </p:nvPr>
        </p:nvSpPr>
        <p:spPr>
          <a:xfrm>
            <a:off x="539600" y="1796400"/>
            <a:ext cx="3959100" cy="1911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
        <p:nvSpPr>
          <p:cNvPr id="42" name="Google Shape;42;p7"/>
          <p:cNvSpPr txBox="1"/>
          <p:nvPr>
            <p:ph type="ctrTitle"/>
          </p:nvPr>
        </p:nvSpPr>
        <p:spPr>
          <a:xfrm>
            <a:off x="539500" y="713225"/>
            <a:ext cx="3959100" cy="53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2800"/>
              <a:buNone/>
              <a:defRPr sz="36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7"/>
          <p:cNvSpPr/>
          <p:nvPr/>
        </p:nvSpPr>
        <p:spPr>
          <a:xfrm>
            <a:off x="3276775" y="2919169"/>
            <a:ext cx="5867387" cy="2224269"/>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4" name="Shape 44"/>
        <p:cNvGrpSpPr/>
        <p:nvPr/>
      </p:nvGrpSpPr>
      <p:grpSpPr>
        <a:xfrm>
          <a:off x="0" y="0"/>
          <a:ext cx="0" cy="0"/>
          <a:chOff x="0" y="0"/>
          <a:chExt cx="0" cy="0"/>
        </a:xfrm>
      </p:grpSpPr>
      <p:sp>
        <p:nvSpPr>
          <p:cNvPr id="45" name="Google Shape;45;p8"/>
          <p:cNvSpPr/>
          <p:nvPr/>
        </p:nvSpPr>
        <p:spPr>
          <a:xfrm>
            <a:off x="3276775" y="2919169"/>
            <a:ext cx="5867387" cy="2224269"/>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rot="10800000">
            <a:off x="0" y="0"/>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txBox="1"/>
          <p:nvPr>
            <p:ph idx="1" type="subTitle"/>
          </p:nvPr>
        </p:nvSpPr>
        <p:spPr>
          <a:xfrm>
            <a:off x="2459925" y="2604750"/>
            <a:ext cx="4224300" cy="68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defRPr>
            </a:lvl1pPr>
            <a:lvl2pPr lvl="1" rtl="0" algn="ctr">
              <a:spcBef>
                <a:spcPts val="1600"/>
              </a:spcBef>
              <a:spcAft>
                <a:spcPts val="0"/>
              </a:spcAft>
              <a:buNone/>
              <a:defRPr sz="1600">
                <a:solidFill>
                  <a:schemeClr val="dk1"/>
                </a:solidFill>
              </a:defRPr>
            </a:lvl2pPr>
            <a:lvl3pPr lvl="2" rtl="0" algn="ctr">
              <a:spcBef>
                <a:spcPts val="1600"/>
              </a:spcBef>
              <a:spcAft>
                <a:spcPts val="0"/>
              </a:spcAft>
              <a:buNone/>
              <a:defRPr sz="1600">
                <a:solidFill>
                  <a:schemeClr val="dk1"/>
                </a:solidFill>
              </a:defRPr>
            </a:lvl3pPr>
            <a:lvl4pPr lvl="3" rtl="0" algn="ctr">
              <a:spcBef>
                <a:spcPts val="1600"/>
              </a:spcBef>
              <a:spcAft>
                <a:spcPts val="0"/>
              </a:spcAft>
              <a:buNone/>
              <a:defRPr sz="1600">
                <a:solidFill>
                  <a:schemeClr val="dk1"/>
                </a:solidFill>
              </a:defRPr>
            </a:lvl4pPr>
            <a:lvl5pPr lvl="4" rtl="0" algn="ctr">
              <a:spcBef>
                <a:spcPts val="1600"/>
              </a:spcBef>
              <a:spcAft>
                <a:spcPts val="0"/>
              </a:spcAft>
              <a:buNone/>
              <a:defRPr sz="1600">
                <a:solidFill>
                  <a:schemeClr val="dk1"/>
                </a:solidFill>
              </a:defRPr>
            </a:lvl5pPr>
            <a:lvl6pPr lvl="5" rtl="0" algn="ctr">
              <a:spcBef>
                <a:spcPts val="1600"/>
              </a:spcBef>
              <a:spcAft>
                <a:spcPts val="0"/>
              </a:spcAft>
              <a:buNone/>
              <a:defRPr sz="1600">
                <a:solidFill>
                  <a:schemeClr val="dk1"/>
                </a:solidFill>
              </a:defRPr>
            </a:lvl6pPr>
            <a:lvl7pPr lvl="6" rtl="0" algn="ctr">
              <a:spcBef>
                <a:spcPts val="1600"/>
              </a:spcBef>
              <a:spcAft>
                <a:spcPts val="0"/>
              </a:spcAft>
              <a:buNone/>
              <a:defRPr sz="1600">
                <a:solidFill>
                  <a:schemeClr val="dk1"/>
                </a:solidFill>
              </a:defRPr>
            </a:lvl7pPr>
            <a:lvl8pPr lvl="7" rtl="0" algn="ctr">
              <a:spcBef>
                <a:spcPts val="1600"/>
              </a:spcBef>
              <a:spcAft>
                <a:spcPts val="0"/>
              </a:spcAft>
              <a:buNone/>
              <a:defRPr sz="1600">
                <a:solidFill>
                  <a:schemeClr val="dk1"/>
                </a:solidFill>
              </a:defRPr>
            </a:lvl8pPr>
            <a:lvl9pPr lvl="8" rtl="0" algn="ctr">
              <a:spcBef>
                <a:spcPts val="1600"/>
              </a:spcBef>
              <a:spcAft>
                <a:spcPts val="1600"/>
              </a:spcAft>
              <a:buNone/>
              <a:defRPr sz="1600">
                <a:solidFill>
                  <a:schemeClr val="dk1"/>
                </a:solidFill>
              </a:defRPr>
            </a:lvl9pPr>
          </a:lstStyle>
          <a:p/>
        </p:txBody>
      </p:sp>
      <p:sp>
        <p:nvSpPr>
          <p:cNvPr id="48" name="Google Shape;48;p8"/>
          <p:cNvSpPr txBox="1"/>
          <p:nvPr>
            <p:ph type="title"/>
          </p:nvPr>
        </p:nvSpPr>
        <p:spPr>
          <a:xfrm>
            <a:off x="1028400" y="1754850"/>
            <a:ext cx="7087200" cy="849900"/>
          </a:xfrm>
          <a:prstGeom prst="rect">
            <a:avLst/>
          </a:prstGeom>
          <a:noFill/>
        </p:spPr>
        <p:txBody>
          <a:bodyPr anchorCtr="0" anchor="ctr" bIns="228600" lIns="228600" spcFirstLastPara="1" rIns="228600" wrap="square" tIns="228600">
            <a:noAutofit/>
          </a:bodyPr>
          <a:lstStyle>
            <a:lvl1pPr lvl="0" algn="ctr">
              <a:spcBef>
                <a:spcPts val="0"/>
              </a:spcBef>
              <a:spcAft>
                <a:spcPts val="0"/>
              </a:spcAft>
              <a:buClr>
                <a:schemeClr val="accent1"/>
              </a:buClr>
              <a:buSzPts val="8000"/>
              <a:buNone/>
              <a:defRPr sz="8000">
                <a:solidFill>
                  <a:schemeClr val="accent1"/>
                </a:solidFill>
              </a:defRPr>
            </a:lvl1pPr>
            <a:lvl2pPr lvl="1" algn="ctr">
              <a:spcBef>
                <a:spcPts val="0"/>
              </a:spcBef>
              <a:spcAft>
                <a:spcPts val="0"/>
              </a:spcAft>
              <a:buSzPts val="2800"/>
              <a:buNone/>
              <a:defRPr>
                <a:latin typeface="Roboto"/>
                <a:ea typeface="Roboto"/>
                <a:cs typeface="Roboto"/>
                <a:sym typeface="Roboto"/>
              </a:defRPr>
            </a:lvl2pPr>
            <a:lvl3pPr lvl="2" algn="ctr">
              <a:spcBef>
                <a:spcPts val="0"/>
              </a:spcBef>
              <a:spcAft>
                <a:spcPts val="0"/>
              </a:spcAft>
              <a:buSzPts val="2800"/>
              <a:buNone/>
              <a:defRPr>
                <a:latin typeface="Roboto"/>
                <a:ea typeface="Roboto"/>
                <a:cs typeface="Roboto"/>
                <a:sym typeface="Roboto"/>
              </a:defRPr>
            </a:lvl3pPr>
            <a:lvl4pPr lvl="3" algn="ctr">
              <a:spcBef>
                <a:spcPts val="0"/>
              </a:spcBef>
              <a:spcAft>
                <a:spcPts val="0"/>
              </a:spcAft>
              <a:buSzPts val="2800"/>
              <a:buNone/>
              <a:defRPr>
                <a:latin typeface="Roboto"/>
                <a:ea typeface="Roboto"/>
                <a:cs typeface="Roboto"/>
                <a:sym typeface="Roboto"/>
              </a:defRPr>
            </a:lvl4pPr>
            <a:lvl5pPr lvl="4" algn="ctr">
              <a:spcBef>
                <a:spcPts val="0"/>
              </a:spcBef>
              <a:spcAft>
                <a:spcPts val="0"/>
              </a:spcAft>
              <a:buSzPts val="2800"/>
              <a:buNone/>
              <a:defRPr>
                <a:latin typeface="Roboto"/>
                <a:ea typeface="Roboto"/>
                <a:cs typeface="Roboto"/>
                <a:sym typeface="Roboto"/>
              </a:defRPr>
            </a:lvl5pPr>
            <a:lvl6pPr lvl="5" algn="ctr">
              <a:spcBef>
                <a:spcPts val="0"/>
              </a:spcBef>
              <a:spcAft>
                <a:spcPts val="0"/>
              </a:spcAft>
              <a:buSzPts val="2800"/>
              <a:buNone/>
              <a:defRPr>
                <a:latin typeface="Roboto"/>
                <a:ea typeface="Roboto"/>
                <a:cs typeface="Roboto"/>
                <a:sym typeface="Roboto"/>
              </a:defRPr>
            </a:lvl6pPr>
            <a:lvl7pPr lvl="6" algn="ctr">
              <a:spcBef>
                <a:spcPts val="0"/>
              </a:spcBef>
              <a:spcAft>
                <a:spcPts val="0"/>
              </a:spcAft>
              <a:buSzPts val="2800"/>
              <a:buNone/>
              <a:defRPr>
                <a:latin typeface="Roboto"/>
                <a:ea typeface="Roboto"/>
                <a:cs typeface="Roboto"/>
                <a:sym typeface="Roboto"/>
              </a:defRPr>
            </a:lvl7pPr>
            <a:lvl8pPr lvl="7" algn="ctr">
              <a:spcBef>
                <a:spcPts val="0"/>
              </a:spcBef>
              <a:spcAft>
                <a:spcPts val="0"/>
              </a:spcAft>
              <a:buSzPts val="2800"/>
              <a:buNone/>
              <a:defRPr>
                <a:latin typeface="Roboto"/>
                <a:ea typeface="Roboto"/>
                <a:cs typeface="Roboto"/>
                <a:sym typeface="Roboto"/>
              </a:defRPr>
            </a:lvl8pPr>
            <a:lvl9pPr lvl="8" algn="ctr">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MAIN_POINT_1">
    <p:bg>
      <p:bgPr>
        <a:solidFill>
          <a:schemeClr val="accent3"/>
        </a:solidFill>
      </p:bgPr>
    </p:bg>
    <p:spTree>
      <p:nvGrpSpPr>
        <p:cNvPr id="49" name="Shape 49"/>
        <p:cNvGrpSpPr/>
        <p:nvPr/>
      </p:nvGrpSpPr>
      <p:grpSpPr>
        <a:xfrm>
          <a:off x="0" y="0"/>
          <a:ext cx="0" cy="0"/>
          <a:chOff x="0" y="0"/>
          <a:chExt cx="0" cy="0"/>
        </a:xfrm>
      </p:grpSpPr>
      <p:sp>
        <p:nvSpPr>
          <p:cNvPr id="50" name="Google Shape;50;p9"/>
          <p:cNvSpPr txBox="1"/>
          <p:nvPr>
            <p:ph type="title"/>
          </p:nvPr>
        </p:nvSpPr>
        <p:spPr>
          <a:xfrm>
            <a:off x="3145075" y="3159625"/>
            <a:ext cx="2868900" cy="553200"/>
          </a:xfrm>
          <a:prstGeom prst="rect">
            <a:avLst/>
          </a:prstGeom>
        </p:spPr>
        <p:txBody>
          <a:bodyPr anchorCtr="0" anchor="ctr" bIns="228600" lIns="228600" spcFirstLastPara="1" rIns="228600" wrap="square" tIns="228600">
            <a:noAutofit/>
          </a:bodyPr>
          <a:lstStyle>
            <a:lvl1pPr lvl="0">
              <a:lnSpc>
                <a:spcPct val="115000"/>
              </a:lnSpc>
              <a:spcBef>
                <a:spcPts val="0"/>
              </a:spcBef>
              <a:spcAft>
                <a:spcPts val="0"/>
              </a:spcAft>
              <a:buSzPts val="1600"/>
              <a:buNone/>
              <a:defRPr sz="1800">
                <a:solidFill>
                  <a:schemeClr val="dk1"/>
                </a:solidFill>
                <a:latin typeface="Roboto"/>
                <a:ea typeface="Roboto"/>
                <a:cs typeface="Roboto"/>
                <a:sym typeface="Roboto"/>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51" name="Google Shape;51;p9"/>
          <p:cNvSpPr txBox="1"/>
          <p:nvPr>
            <p:ph idx="1" type="subTitle"/>
          </p:nvPr>
        </p:nvSpPr>
        <p:spPr>
          <a:xfrm>
            <a:off x="1951100" y="1470600"/>
            <a:ext cx="5284800" cy="1680000"/>
          </a:xfrm>
          <a:prstGeom prst="rect">
            <a:avLst/>
          </a:prstGeom>
          <a:noFill/>
        </p:spPr>
        <p:txBody>
          <a:bodyPr anchorCtr="0" anchor="ctr" bIns="228600" lIns="228600" spcFirstLastPara="1" rIns="228600" wrap="square" tIns="228600">
            <a:noAutofit/>
          </a:bodyPr>
          <a:lstStyle>
            <a:lvl1pPr lvl="0">
              <a:lnSpc>
                <a:spcPct val="100000"/>
              </a:lnSpc>
              <a:spcBef>
                <a:spcPts val="0"/>
              </a:spcBef>
              <a:spcAft>
                <a:spcPts val="0"/>
              </a:spcAft>
              <a:buClr>
                <a:schemeClr val="accent1"/>
              </a:buClr>
              <a:buSzPts val="3000"/>
              <a:buFont typeface="Caveat Brush"/>
              <a:buNone/>
              <a:defRPr sz="2800">
                <a:solidFill>
                  <a:schemeClr val="accent1"/>
                </a:solidFill>
                <a:latin typeface="Caveat Brush"/>
                <a:ea typeface="Caveat Brush"/>
                <a:cs typeface="Caveat Brush"/>
                <a:sym typeface="Caveat Brush"/>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 name="Google Shape;5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3" name="Google Shape;53;p9"/>
          <p:cNvSpPr/>
          <p:nvPr/>
        </p:nvSpPr>
        <p:spPr>
          <a:xfrm>
            <a:off x="5711575" y="3842225"/>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a:off x="0" y="0"/>
            <a:ext cx="7144350" cy="2639675"/>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5" name="Shape 55"/>
        <p:cNvGrpSpPr/>
        <p:nvPr/>
      </p:nvGrpSpPr>
      <p:grpSpPr>
        <a:xfrm>
          <a:off x="0" y="0"/>
          <a:ext cx="0" cy="0"/>
          <a:chOff x="0" y="0"/>
          <a:chExt cx="0" cy="0"/>
        </a:xfrm>
      </p:grpSpPr>
      <p:sp>
        <p:nvSpPr>
          <p:cNvPr id="56" name="Google Shape;56;p10"/>
          <p:cNvSpPr/>
          <p:nvPr/>
        </p:nvSpPr>
        <p:spPr>
          <a:xfrm flipH="1" rot="10800000">
            <a:off x="5711575" y="0"/>
            <a:ext cx="3432425" cy="1301275"/>
          </a:xfrm>
          <a:custGeom>
            <a:rect b="b" l="l" r="r" t="t"/>
            <a:pathLst>
              <a:path extrusionOk="0" h="52051" w="137297">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flipH="1" rot="10800000">
            <a:off x="0" y="2189968"/>
            <a:ext cx="7993813" cy="2953532"/>
          </a:xfrm>
          <a:custGeom>
            <a:rect b="b" l="l" r="r" t="t"/>
            <a:pathLst>
              <a:path extrusionOk="0" h="105587" w="285774">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txBox="1"/>
          <p:nvPr>
            <p:ph type="ctrTitle"/>
          </p:nvPr>
        </p:nvSpPr>
        <p:spPr>
          <a:xfrm>
            <a:off x="3276775" y="1574413"/>
            <a:ext cx="5327100" cy="120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6500"/>
              <a:buNone/>
              <a:defRPr sz="8000">
                <a:solidFill>
                  <a:schemeClr val="accent1"/>
                </a:solidFill>
              </a:defRPr>
            </a:lvl1pPr>
            <a:lvl2pPr lvl="1" rtl="0" algn="ctr">
              <a:lnSpc>
                <a:spcPct val="100000"/>
              </a:lnSpc>
              <a:spcBef>
                <a:spcPts val="0"/>
              </a:spcBef>
              <a:spcAft>
                <a:spcPts val="0"/>
              </a:spcAft>
              <a:buClr>
                <a:schemeClr val="accent3"/>
              </a:buClr>
              <a:buSzPts val="6000"/>
              <a:buNone/>
              <a:defRPr sz="6000">
                <a:solidFill>
                  <a:schemeClr val="accent3"/>
                </a:solidFill>
              </a:defRPr>
            </a:lvl2pPr>
            <a:lvl3pPr lvl="2" rtl="0" algn="ctr">
              <a:lnSpc>
                <a:spcPct val="100000"/>
              </a:lnSpc>
              <a:spcBef>
                <a:spcPts val="0"/>
              </a:spcBef>
              <a:spcAft>
                <a:spcPts val="0"/>
              </a:spcAft>
              <a:buClr>
                <a:schemeClr val="accent3"/>
              </a:buClr>
              <a:buSzPts val="6000"/>
              <a:buNone/>
              <a:defRPr sz="6000">
                <a:solidFill>
                  <a:schemeClr val="accent3"/>
                </a:solidFill>
              </a:defRPr>
            </a:lvl3pPr>
            <a:lvl4pPr lvl="3" rtl="0" algn="ctr">
              <a:lnSpc>
                <a:spcPct val="100000"/>
              </a:lnSpc>
              <a:spcBef>
                <a:spcPts val="0"/>
              </a:spcBef>
              <a:spcAft>
                <a:spcPts val="0"/>
              </a:spcAft>
              <a:buClr>
                <a:schemeClr val="accent3"/>
              </a:buClr>
              <a:buSzPts val="6000"/>
              <a:buNone/>
              <a:defRPr sz="6000">
                <a:solidFill>
                  <a:schemeClr val="accent3"/>
                </a:solidFill>
              </a:defRPr>
            </a:lvl4pPr>
            <a:lvl5pPr lvl="4" rtl="0" algn="ctr">
              <a:lnSpc>
                <a:spcPct val="100000"/>
              </a:lnSpc>
              <a:spcBef>
                <a:spcPts val="0"/>
              </a:spcBef>
              <a:spcAft>
                <a:spcPts val="0"/>
              </a:spcAft>
              <a:buClr>
                <a:schemeClr val="accent3"/>
              </a:buClr>
              <a:buSzPts val="6000"/>
              <a:buNone/>
              <a:defRPr sz="6000">
                <a:solidFill>
                  <a:schemeClr val="accent3"/>
                </a:solidFill>
              </a:defRPr>
            </a:lvl5pPr>
            <a:lvl6pPr lvl="5" rtl="0" algn="ctr">
              <a:lnSpc>
                <a:spcPct val="100000"/>
              </a:lnSpc>
              <a:spcBef>
                <a:spcPts val="0"/>
              </a:spcBef>
              <a:spcAft>
                <a:spcPts val="0"/>
              </a:spcAft>
              <a:buClr>
                <a:schemeClr val="accent3"/>
              </a:buClr>
              <a:buSzPts val="6000"/>
              <a:buNone/>
              <a:defRPr sz="6000">
                <a:solidFill>
                  <a:schemeClr val="accent3"/>
                </a:solidFill>
              </a:defRPr>
            </a:lvl6pPr>
            <a:lvl7pPr lvl="6" rtl="0" algn="ctr">
              <a:lnSpc>
                <a:spcPct val="100000"/>
              </a:lnSpc>
              <a:spcBef>
                <a:spcPts val="0"/>
              </a:spcBef>
              <a:spcAft>
                <a:spcPts val="0"/>
              </a:spcAft>
              <a:buClr>
                <a:schemeClr val="accent3"/>
              </a:buClr>
              <a:buSzPts val="6000"/>
              <a:buNone/>
              <a:defRPr sz="6000">
                <a:solidFill>
                  <a:schemeClr val="accent3"/>
                </a:solidFill>
              </a:defRPr>
            </a:lvl7pPr>
            <a:lvl8pPr lvl="7" rtl="0" algn="ctr">
              <a:lnSpc>
                <a:spcPct val="100000"/>
              </a:lnSpc>
              <a:spcBef>
                <a:spcPts val="0"/>
              </a:spcBef>
              <a:spcAft>
                <a:spcPts val="0"/>
              </a:spcAft>
              <a:buClr>
                <a:schemeClr val="accent3"/>
              </a:buClr>
              <a:buSzPts val="6000"/>
              <a:buNone/>
              <a:defRPr sz="6000">
                <a:solidFill>
                  <a:schemeClr val="accent3"/>
                </a:solidFill>
              </a:defRPr>
            </a:lvl8pPr>
            <a:lvl9pPr lvl="8" rtl="0" algn="ctr">
              <a:lnSpc>
                <a:spcPct val="100000"/>
              </a:lnSpc>
              <a:spcBef>
                <a:spcPts val="0"/>
              </a:spcBef>
              <a:spcAft>
                <a:spcPts val="0"/>
              </a:spcAft>
              <a:buClr>
                <a:schemeClr val="accent3"/>
              </a:buClr>
              <a:buSzPts val="6000"/>
              <a:buNone/>
              <a:defRPr sz="6000">
                <a:solidFill>
                  <a:schemeClr val="accent3"/>
                </a:solidFill>
              </a:defRPr>
            </a:lvl9pPr>
          </a:lstStyle>
          <a:p/>
        </p:txBody>
      </p:sp>
      <p:sp>
        <p:nvSpPr>
          <p:cNvPr id="59" name="Google Shape;59;p10"/>
          <p:cNvSpPr txBox="1"/>
          <p:nvPr>
            <p:ph idx="1" type="subTitle"/>
          </p:nvPr>
        </p:nvSpPr>
        <p:spPr>
          <a:xfrm>
            <a:off x="3689450" y="2778613"/>
            <a:ext cx="4502100" cy="77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60" name="Google Shape;60;p10"/>
          <p:cNvSpPr txBox="1"/>
          <p:nvPr>
            <p:ph hasCustomPrompt="1" idx="2" type="title"/>
          </p:nvPr>
        </p:nvSpPr>
        <p:spPr>
          <a:xfrm>
            <a:off x="4908950" y="713225"/>
            <a:ext cx="2063100" cy="9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228600" lIns="228600" spcFirstLastPara="1" rIns="228600" wrap="square" tIns="228600">
            <a:noAutofit/>
          </a:bodyPr>
          <a:lstStyle>
            <a:lvl1pPr lvl="0">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1pPr>
            <a:lvl2pPr lvl="1">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2pPr>
            <a:lvl3pPr lvl="2">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3pPr>
            <a:lvl4pPr lvl="3">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4pPr>
            <a:lvl5pPr lvl="4">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5pPr>
            <a:lvl6pPr lvl="5">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6pPr>
            <a:lvl7pPr lvl="6">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7pPr>
            <a:lvl8pPr lvl="7">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8pPr>
            <a:lvl9pPr lvl="8">
              <a:spcBef>
                <a:spcPts val="0"/>
              </a:spcBef>
              <a:spcAft>
                <a:spcPts val="0"/>
              </a:spcAft>
              <a:buClr>
                <a:srgbClr val="434343"/>
              </a:buClr>
              <a:buSzPts val="2800"/>
              <a:buFont typeface="Caveat Brush"/>
              <a:buNone/>
              <a:defRPr sz="2800">
                <a:solidFill>
                  <a:srgbClr val="434343"/>
                </a:solidFill>
                <a:latin typeface="Caveat Brush"/>
                <a:ea typeface="Caveat Brush"/>
                <a:cs typeface="Caveat Brush"/>
                <a:sym typeface="Caveat Brus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228600" lIns="228600" spcFirstLastPara="1" rIns="228600" wrap="square" tIns="228600">
            <a:noAutofit/>
          </a:bodyPr>
          <a:lstStyle>
            <a:lvl1pPr indent="-342900" lvl="0" marL="4572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indent="-317500" lvl="1" marL="9144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indent="-317500" lvl="2" marL="13716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indent="-317500" lvl="3" marL="18288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indent="-317500" lvl="4" marL="22860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indent="-317500" lvl="5" marL="27432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indent="-317500" lvl="6" marL="32004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indent="-317500" lvl="7" marL="36576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indent="-317500" lvl="8" marL="41148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40">
          <p15:clr>
            <a:srgbClr val="EA4335"/>
          </p15:clr>
        </p15:guide>
        <p15:guide id="2" orient="horz" pos="449">
          <p15:clr>
            <a:srgbClr val="EA4335"/>
          </p15:clr>
        </p15:guide>
        <p15:guide id="3" pos="5420">
          <p15:clr>
            <a:srgbClr val="EA4335"/>
          </p15:clr>
        </p15:guide>
        <p15:guide id="4" orient="horz" pos="2791">
          <p15:clr>
            <a:srgbClr val="EA4335"/>
          </p15:clr>
        </p15:guide>
        <p15:guide id="5" pos="1110">
          <p15:clr>
            <a:srgbClr val="EA4335"/>
          </p15:clr>
        </p15:guide>
        <p15:guide id="6" pos="1202">
          <p15:clr>
            <a:srgbClr val="EA4335"/>
          </p15:clr>
        </p15:guide>
        <p15:guide id="7" pos="1972">
          <p15:clr>
            <a:srgbClr val="EA4335"/>
          </p15:clr>
        </p15:guide>
        <p15:guide id="8" pos="2064">
          <p15:clr>
            <a:srgbClr val="EA4335"/>
          </p15:clr>
        </p15:guide>
        <p15:guide id="9" pos="2834">
          <p15:clr>
            <a:srgbClr val="EA4335"/>
          </p15:clr>
        </p15:guide>
        <p15:guide id="10" pos="2926">
          <p15:clr>
            <a:srgbClr val="EA4335"/>
          </p15:clr>
        </p15:guide>
        <p15:guide id="11" pos="3696">
          <p15:clr>
            <a:srgbClr val="EA4335"/>
          </p15:clr>
        </p15:guide>
        <p15:guide id="12" pos="3788">
          <p15:clr>
            <a:srgbClr val="EA4335"/>
          </p15:clr>
        </p15:guide>
        <p15:guide id="13" pos="4558">
          <p15:clr>
            <a:srgbClr val="EA4335"/>
          </p15:clr>
        </p15:guide>
        <p15:guide id="14" pos="4651">
          <p15:clr>
            <a:srgbClr val="EA4335"/>
          </p15:clr>
        </p15:guide>
        <p15:guide id="15"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s://doi.org/10.1098/rspa.2021.0457" TargetMode="External"/><Relationship Id="rId4" Type="http://schemas.openxmlformats.org/officeDocument/2006/relationships/hyperlink" Target="https://doi.org/10.1098/rsos.17127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potifycharts.com/" TargetMode="External"/><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9" name="Shape 299"/>
        <p:cNvGrpSpPr/>
        <p:nvPr/>
      </p:nvGrpSpPr>
      <p:grpSpPr>
        <a:xfrm>
          <a:off x="0" y="0"/>
          <a:ext cx="0" cy="0"/>
          <a:chOff x="0" y="0"/>
          <a:chExt cx="0" cy="0"/>
        </a:xfrm>
      </p:grpSpPr>
      <p:sp>
        <p:nvSpPr>
          <p:cNvPr id="300" name="Google Shape;300;p26"/>
          <p:cNvSpPr txBox="1"/>
          <p:nvPr>
            <p:ph type="ctrTitle"/>
          </p:nvPr>
        </p:nvSpPr>
        <p:spPr>
          <a:xfrm>
            <a:off x="3695425" y="920300"/>
            <a:ext cx="5040000" cy="22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What makes popular music of recent times thrive beyond its peak? </a:t>
            </a:r>
            <a:endParaRPr sz="3100"/>
          </a:p>
        </p:txBody>
      </p:sp>
      <p:sp>
        <p:nvSpPr>
          <p:cNvPr id="301" name="Google Shape;301;p26"/>
          <p:cNvSpPr txBox="1"/>
          <p:nvPr>
            <p:ph idx="1" type="subTitle"/>
          </p:nvPr>
        </p:nvSpPr>
        <p:spPr>
          <a:xfrm>
            <a:off x="3592350" y="3365175"/>
            <a:ext cx="5091900" cy="774000"/>
          </a:xfrm>
          <a:prstGeom prst="rect">
            <a:avLst/>
          </a:prstGeom>
        </p:spPr>
        <p:txBody>
          <a:bodyPr anchorCtr="0" anchor="t" bIns="228600" lIns="228600" spcFirstLastPara="1" rIns="228600" wrap="square" tIns="228600">
            <a:noAutofit/>
          </a:bodyPr>
          <a:lstStyle/>
          <a:p>
            <a:pPr indent="0" lvl="0" marL="0" rtl="0" algn="ctr">
              <a:spcBef>
                <a:spcPts val="0"/>
              </a:spcBef>
              <a:spcAft>
                <a:spcPts val="0"/>
              </a:spcAft>
              <a:buNone/>
            </a:pPr>
            <a:r>
              <a:rPr b="1" lang="en" sz="2000"/>
              <a:t>Music, Mind and Tech Final Project</a:t>
            </a:r>
            <a:endParaRPr b="1" sz="2000"/>
          </a:p>
          <a:p>
            <a:pPr indent="0" lvl="0" marL="0" rtl="0" algn="ctr">
              <a:spcBef>
                <a:spcPts val="0"/>
              </a:spcBef>
              <a:spcAft>
                <a:spcPts val="0"/>
              </a:spcAft>
              <a:buNone/>
            </a:pPr>
            <a:r>
              <a:t/>
            </a:r>
            <a:endParaRPr b="1" sz="1700"/>
          </a:p>
          <a:p>
            <a:pPr indent="0" lvl="0" marL="0" rtl="0" algn="ctr">
              <a:spcBef>
                <a:spcPts val="0"/>
              </a:spcBef>
              <a:spcAft>
                <a:spcPts val="0"/>
              </a:spcAft>
              <a:buNone/>
            </a:pPr>
            <a:r>
              <a:rPr b="1" i="1" lang="en" sz="1700"/>
              <a:t>Megha: 2019111021, Pranshul: </a:t>
            </a:r>
            <a:r>
              <a:rPr b="1" i="1" lang="en" sz="1700">
                <a:solidFill>
                  <a:schemeClr val="dk1"/>
                </a:solidFill>
              </a:rPr>
              <a:t>2019101057</a:t>
            </a:r>
            <a:endParaRPr b="1" i="1" sz="1700"/>
          </a:p>
        </p:txBody>
      </p:sp>
      <p:sp>
        <p:nvSpPr>
          <p:cNvPr id="302" name="Google Shape;302;p26"/>
          <p:cNvSpPr/>
          <p:nvPr/>
        </p:nvSpPr>
        <p:spPr>
          <a:xfrm flipH="1">
            <a:off x="2422961" y="955957"/>
            <a:ext cx="43008" cy="68506"/>
          </a:xfrm>
          <a:custGeom>
            <a:rect b="b" l="l" r="r" t="t"/>
            <a:pathLst>
              <a:path extrusionOk="0" h="2985" w="1874">
                <a:moveTo>
                  <a:pt x="1477" y="0"/>
                </a:moveTo>
                <a:lnTo>
                  <a:pt x="1143" y="96"/>
                </a:lnTo>
                <a:lnTo>
                  <a:pt x="778" y="413"/>
                </a:lnTo>
                <a:lnTo>
                  <a:pt x="429" y="889"/>
                </a:lnTo>
                <a:lnTo>
                  <a:pt x="286" y="1175"/>
                </a:lnTo>
                <a:lnTo>
                  <a:pt x="159" y="1477"/>
                </a:lnTo>
                <a:lnTo>
                  <a:pt x="16" y="2048"/>
                </a:lnTo>
                <a:lnTo>
                  <a:pt x="0" y="2525"/>
                </a:lnTo>
                <a:lnTo>
                  <a:pt x="143" y="2858"/>
                </a:lnTo>
                <a:lnTo>
                  <a:pt x="270" y="2937"/>
                </a:lnTo>
                <a:lnTo>
                  <a:pt x="413" y="2985"/>
                </a:lnTo>
                <a:lnTo>
                  <a:pt x="746" y="2874"/>
                </a:lnTo>
                <a:lnTo>
                  <a:pt x="1111" y="2556"/>
                </a:lnTo>
                <a:lnTo>
                  <a:pt x="1461" y="2080"/>
                </a:lnTo>
                <a:lnTo>
                  <a:pt x="1604" y="1794"/>
                </a:lnTo>
                <a:lnTo>
                  <a:pt x="1731" y="1493"/>
                </a:lnTo>
                <a:lnTo>
                  <a:pt x="1873" y="921"/>
                </a:lnTo>
                <a:lnTo>
                  <a:pt x="1873" y="445"/>
                </a:lnTo>
                <a:lnTo>
                  <a:pt x="1746" y="111"/>
                </a:lnTo>
                <a:lnTo>
                  <a:pt x="1619" y="32"/>
                </a:lnTo>
                <a:lnTo>
                  <a:pt x="14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flipH="1">
            <a:off x="2386172" y="986550"/>
            <a:ext cx="68139" cy="39382"/>
          </a:xfrm>
          <a:custGeom>
            <a:rect b="b" l="l" r="r" t="t"/>
            <a:pathLst>
              <a:path extrusionOk="0" fill="none" h="1716" w="2969">
                <a:moveTo>
                  <a:pt x="0" y="1"/>
                </a:moveTo>
                <a:lnTo>
                  <a:pt x="2969" y="1715"/>
                </a:lnTo>
              </a:path>
            </a:pathLst>
          </a:custGeom>
          <a:solidFill>
            <a:schemeClr val="accent4"/>
          </a:solidFill>
          <a:ln cap="flat" cmpd="sng" w="14675">
            <a:solidFill>
              <a:schemeClr val="accent4"/>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flipH="1">
            <a:off x="2469597" y="1062701"/>
            <a:ext cx="43031" cy="68529"/>
          </a:xfrm>
          <a:custGeom>
            <a:rect b="b" l="l" r="r" t="t"/>
            <a:pathLst>
              <a:path extrusionOk="0" h="2986" w="1875">
                <a:moveTo>
                  <a:pt x="1462" y="1"/>
                </a:moveTo>
                <a:lnTo>
                  <a:pt x="1128" y="112"/>
                </a:lnTo>
                <a:lnTo>
                  <a:pt x="763" y="414"/>
                </a:lnTo>
                <a:lnTo>
                  <a:pt x="414" y="890"/>
                </a:lnTo>
                <a:lnTo>
                  <a:pt x="271" y="1192"/>
                </a:lnTo>
                <a:lnTo>
                  <a:pt x="144" y="1493"/>
                </a:lnTo>
                <a:lnTo>
                  <a:pt x="1" y="2049"/>
                </a:lnTo>
                <a:lnTo>
                  <a:pt x="1" y="2525"/>
                </a:lnTo>
                <a:lnTo>
                  <a:pt x="128" y="2859"/>
                </a:lnTo>
                <a:lnTo>
                  <a:pt x="255" y="2938"/>
                </a:lnTo>
                <a:lnTo>
                  <a:pt x="398" y="2986"/>
                </a:lnTo>
                <a:lnTo>
                  <a:pt x="731" y="2875"/>
                </a:lnTo>
                <a:lnTo>
                  <a:pt x="1096" y="2573"/>
                </a:lnTo>
                <a:lnTo>
                  <a:pt x="1446" y="2097"/>
                </a:lnTo>
                <a:lnTo>
                  <a:pt x="1589" y="1795"/>
                </a:lnTo>
                <a:lnTo>
                  <a:pt x="1716" y="1509"/>
                </a:lnTo>
                <a:lnTo>
                  <a:pt x="1858" y="938"/>
                </a:lnTo>
                <a:lnTo>
                  <a:pt x="1874" y="461"/>
                </a:lnTo>
                <a:lnTo>
                  <a:pt x="1731" y="128"/>
                </a:lnTo>
                <a:lnTo>
                  <a:pt x="1604" y="49"/>
                </a:lnTo>
                <a:lnTo>
                  <a:pt x="14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flipH="1">
            <a:off x="2432808" y="1093684"/>
            <a:ext cx="68506" cy="39382"/>
          </a:xfrm>
          <a:custGeom>
            <a:rect b="b" l="l" r="r" t="t"/>
            <a:pathLst>
              <a:path extrusionOk="0" fill="none" h="1716" w="2985">
                <a:moveTo>
                  <a:pt x="0" y="0"/>
                </a:moveTo>
                <a:lnTo>
                  <a:pt x="2985" y="1715"/>
                </a:lnTo>
              </a:path>
            </a:pathLst>
          </a:custGeom>
          <a:solidFill>
            <a:schemeClr val="accent4"/>
          </a:solidFill>
          <a:ln cap="flat" cmpd="sng" w="14675">
            <a:solidFill>
              <a:schemeClr val="accent4"/>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flipH="1">
            <a:off x="2529728" y="1169835"/>
            <a:ext cx="43008" cy="68529"/>
          </a:xfrm>
          <a:custGeom>
            <a:rect b="b" l="l" r="r" t="t"/>
            <a:pathLst>
              <a:path extrusionOk="0" h="2986" w="1874">
                <a:moveTo>
                  <a:pt x="1461" y="1"/>
                </a:moveTo>
                <a:lnTo>
                  <a:pt x="1128" y="112"/>
                </a:lnTo>
                <a:lnTo>
                  <a:pt x="762" y="413"/>
                </a:lnTo>
                <a:lnTo>
                  <a:pt x="413" y="890"/>
                </a:lnTo>
                <a:lnTo>
                  <a:pt x="270" y="1175"/>
                </a:lnTo>
                <a:lnTo>
                  <a:pt x="143" y="1477"/>
                </a:lnTo>
                <a:lnTo>
                  <a:pt x="0" y="2049"/>
                </a:lnTo>
                <a:lnTo>
                  <a:pt x="0" y="2525"/>
                </a:lnTo>
                <a:lnTo>
                  <a:pt x="127" y="2858"/>
                </a:lnTo>
                <a:lnTo>
                  <a:pt x="254" y="2938"/>
                </a:lnTo>
                <a:lnTo>
                  <a:pt x="397" y="2985"/>
                </a:lnTo>
                <a:lnTo>
                  <a:pt x="731" y="2874"/>
                </a:lnTo>
                <a:lnTo>
                  <a:pt x="1096" y="2557"/>
                </a:lnTo>
                <a:lnTo>
                  <a:pt x="1445" y="2096"/>
                </a:lnTo>
                <a:lnTo>
                  <a:pt x="1588" y="1795"/>
                </a:lnTo>
                <a:lnTo>
                  <a:pt x="1715" y="1493"/>
                </a:lnTo>
                <a:lnTo>
                  <a:pt x="1858" y="921"/>
                </a:lnTo>
                <a:lnTo>
                  <a:pt x="1874" y="445"/>
                </a:lnTo>
                <a:lnTo>
                  <a:pt x="1731" y="128"/>
                </a:lnTo>
                <a:lnTo>
                  <a:pt x="1604" y="32"/>
                </a:lnTo>
                <a:lnTo>
                  <a:pt x="14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flipH="1">
            <a:off x="2492916" y="1200451"/>
            <a:ext cx="68529" cy="39359"/>
          </a:xfrm>
          <a:custGeom>
            <a:rect b="b" l="l" r="r" t="t"/>
            <a:pathLst>
              <a:path extrusionOk="0" fill="none" h="1715" w="2986">
                <a:moveTo>
                  <a:pt x="1" y="0"/>
                </a:moveTo>
                <a:lnTo>
                  <a:pt x="2985" y="1715"/>
                </a:lnTo>
              </a:path>
            </a:pathLst>
          </a:custGeom>
          <a:solidFill>
            <a:schemeClr val="accent4"/>
          </a:solidFill>
          <a:ln cap="flat" cmpd="sng" w="14675">
            <a:solidFill>
              <a:schemeClr val="accent4"/>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flipH="1">
            <a:off x="2589836" y="1276601"/>
            <a:ext cx="43031" cy="68529"/>
          </a:xfrm>
          <a:custGeom>
            <a:rect b="b" l="l" r="r" t="t"/>
            <a:pathLst>
              <a:path extrusionOk="0" h="2986" w="1875">
                <a:moveTo>
                  <a:pt x="1461" y="0"/>
                </a:moveTo>
                <a:lnTo>
                  <a:pt x="1128" y="111"/>
                </a:lnTo>
                <a:lnTo>
                  <a:pt x="763" y="429"/>
                </a:lnTo>
                <a:lnTo>
                  <a:pt x="414" y="889"/>
                </a:lnTo>
                <a:lnTo>
                  <a:pt x="271" y="1191"/>
                </a:lnTo>
                <a:lnTo>
                  <a:pt x="144" y="1493"/>
                </a:lnTo>
                <a:lnTo>
                  <a:pt x="1" y="2048"/>
                </a:lnTo>
                <a:lnTo>
                  <a:pt x="1" y="2540"/>
                </a:lnTo>
                <a:lnTo>
                  <a:pt x="128" y="2858"/>
                </a:lnTo>
                <a:lnTo>
                  <a:pt x="255" y="2953"/>
                </a:lnTo>
                <a:lnTo>
                  <a:pt x="398" y="2985"/>
                </a:lnTo>
                <a:lnTo>
                  <a:pt x="731" y="2874"/>
                </a:lnTo>
                <a:lnTo>
                  <a:pt x="1096" y="2572"/>
                </a:lnTo>
                <a:lnTo>
                  <a:pt x="1446" y="2096"/>
                </a:lnTo>
                <a:lnTo>
                  <a:pt x="1588" y="1810"/>
                </a:lnTo>
                <a:lnTo>
                  <a:pt x="1715" y="1509"/>
                </a:lnTo>
                <a:lnTo>
                  <a:pt x="1858" y="937"/>
                </a:lnTo>
                <a:lnTo>
                  <a:pt x="1874" y="461"/>
                </a:lnTo>
                <a:lnTo>
                  <a:pt x="1731" y="127"/>
                </a:lnTo>
                <a:lnTo>
                  <a:pt x="1604" y="48"/>
                </a:lnTo>
                <a:lnTo>
                  <a:pt x="14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flipH="1">
            <a:off x="2553047" y="1307562"/>
            <a:ext cx="68529" cy="39382"/>
          </a:xfrm>
          <a:custGeom>
            <a:rect b="b" l="l" r="r" t="t"/>
            <a:pathLst>
              <a:path extrusionOk="0" fill="none" h="1716" w="2986">
                <a:moveTo>
                  <a:pt x="1" y="1"/>
                </a:moveTo>
                <a:lnTo>
                  <a:pt x="2986" y="1715"/>
                </a:lnTo>
              </a:path>
            </a:pathLst>
          </a:custGeom>
          <a:solidFill>
            <a:schemeClr val="accent4"/>
          </a:solidFill>
          <a:ln cap="flat" cmpd="sng" w="14675">
            <a:solidFill>
              <a:schemeClr val="accent4"/>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flipH="1">
            <a:off x="2636839" y="1383712"/>
            <a:ext cx="43031" cy="68529"/>
          </a:xfrm>
          <a:custGeom>
            <a:rect b="b" l="l" r="r" t="t"/>
            <a:pathLst>
              <a:path extrusionOk="0" h="2986" w="1875">
                <a:moveTo>
                  <a:pt x="1477" y="1"/>
                </a:moveTo>
                <a:lnTo>
                  <a:pt x="1128" y="96"/>
                </a:lnTo>
                <a:lnTo>
                  <a:pt x="763" y="414"/>
                </a:lnTo>
                <a:lnTo>
                  <a:pt x="429" y="890"/>
                </a:lnTo>
                <a:lnTo>
                  <a:pt x="287" y="1176"/>
                </a:lnTo>
                <a:lnTo>
                  <a:pt x="144" y="1477"/>
                </a:lnTo>
                <a:lnTo>
                  <a:pt x="1" y="2049"/>
                </a:lnTo>
                <a:lnTo>
                  <a:pt x="1" y="2525"/>
                </a:lnTo>
                <a:lnTo>
                  <a:pt x="144" y="2859"/>
                </a:lnTo>
                <a:lnTo>
                  <a:pt x="255" y="2938"/>
                </a:lnTo>
                <a:lnTo>
                  <a:pt x="398" y="2986"/>
                </a:lnTo>
                <a:lnTo>
                  <a:pt x="747" y="2875"/>
                </a:lnTo>
                <a:lnTo>
                  <a:pt x="1112" y="2557"/>
                </a:lnTo>
                <a:lnTo>
                  <a:pt x="1446" y="2081"/>
                </a:lnTo>
                <a:lnTo>
                  <a:pt x="1604" y="1795"/>
                </a:lnTo>
                <a:lnTo>
                  <a:pt x="1731" y="1493"/>
                </a:lnTo>
                <a:lnTo>
                  <a:pt x="1874" y="922"/>
                </a:lnTo>
                <a:lnTo>
                  <a:pt x="1874" y="445"/>
                </a:lnTo>
                <a:lnTo>
                  <a:pt x="1747" y="112"/>
                </a:lnTo>
                <a:lnTo>
                  <a:pt x="1620" y="33"/>
                </a:lnTo>
                <a:lnTo>
                  <a:pt x="14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flipH="1">
            <a:off x="2600050" y="1414328"/>
            <a:ext cx="68162" cy="39382"/>
          </a:xfrm>
          <a:custGeom>
            <a:rect b="b" l="l" r="r" t="t"/>
            <a:pathLst>
              <a:path extrusionOk="0" fill="none" h="1716" w="2970">
                <a:moveTo>
                  <a:pt x="1" y="1"/>
                </a:moveTo>
                <a:lnTo>
                  <a:pt x="2970" y="1715"/>
                </a:lnTo>
              </a:path>
            </a:pathLst>
          </a:custGeom>
          <a:solidFill>
            <a:schemeClr val="accent4"/>
          </a:solidFill>
          <a:ln cap="flat" cmpd="sng" w="14675">
            <a:solidFill>
              <a:schemeClr val="accent4"/>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flipH="1">
            <a:off x="2743606" y="1571012"/>
            <a:ext cx="43008" cy="68506"/>
          </a:xfrm>
          <a:custGeom>
            <a:rect b="b" l="l" r="r" t="t"/>
            <a:pathLst>
              <a:path extrusionOk="0" h="2985" w="1874">
                <a:moveTo>
                  <a:pt x="1461" y="0"/>
                </a:moveTo>
                <a:lnTo>
                  <a:pt x="1127" y="96"/>
                </a:lnTo>
                <a:lnTo>
                  <a:pt x="762" y="413"/>
                </a:lnTo>
                <a:lnTo>
                  <a:pt x="429" y="889"/>
                </a:lnTo>
                <a:lnTo>
                  <a:pt x="270" y="1175"/>
                </a:lnTo>
                <a:lnTo>
                  <a:pt x="143" y="1477"/>
                </a:lnTo>
                <a:lnTo>
                  <a:pt x="0" y="2048"/>
                </a:lnTo>
                <a:lnTo>
                  <a:pt x="0" y="2525"/>
                </a:lnTo>
                <a:lnTo>
                  <a:pt x="127" y="2858"/>
                </a:lnTo>
                <a:lnTo>
                  <a:pt x="254" y="2937"/>
                </a:lnTo>
                <a:lnTo>
                  <a:pt x="397" y="2985"/>
                </a:lnTo>
                <a:lnTo>
                  <a:pt x="746" y="2874"/>
                </a:lnTo>
                <a:lnTo>
                  <a:pt x="1096" y="2556"/>
                </a:lnTo>
                <a:lnTo>
                  <a:pt x="1445" y="2080"/>
                </a:lnTo>
                <a:lnTo>
                  <a:pt x="1588" y="1794"/>
                </a:lnTo>
                <a:lnTo>
                  <a:pt x="1731" y="1493"/>
                </a:lnTo>
                <a:lnTo>
                  <a:pt x="1873" y="921"/>
                </a:lnTo>
                <a:lnTo>
                  <a:pt x="1873" y="445"/>
                </a:lnTo>
                <a:lnTo>
                  <a:pt x="1731" y="111"/>
                </a:lnTo>
                <a:lnTo>
                  <a:pt x="1619" y="32"/>
                </a:lnTo>
                <a:lnTo>
                  <a:pt x="14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flipH="1">
            <a:off x="2706817" y="1601606"/>
            <a:ext cx="68506" cy="39382"/>
          </a:xfrm>
          <a:custGeom>
            <a:rect b="b" l="l" r="r" t="t"/>
            <a:pathLst>
              <a:path extrusionOk="0" fill="none" h="1716" w="2985">
                <a:moveTo>
                  <a:pt x="0" y="1"/>
                </a:moveTo>
                <a:lnTo>
                  <a:pt x="2985" y="1716"/>
                </a:lnTo>
              </a:path>
            </a:pathLst>
          </a:custGeom>
          <a:solidFill>
            <a:schemeClr val="accent4"/>
          </a:solidFill>
          <a:ln cap="flat" cmpd="sng" w="14675">
            <a:solidFill>
              <a:schemeClr val="accent4"/>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flipH="1">
            <a:off x="2797174" y="1690884"/>
            <a:ext cx="43008" cy="68896"/>
          </a:xfrm>
          <a:custGeom>
            <a:rect b="b" l="l" r="r" t="t"/>
            <a:pathLst>
              <a:path extrusionOk="0" h="3002" w="1874">
                <a:moveTo>
                  <a:pt x="1461" y="1"/>
                </a:moveTo>
                <a:lnTo>
                  <a:pt x="1127" y="112"/>
                </a:lnTo>
                <a:lnTo>
                  <a:pt x="762" y="429"/>
                </a:lnTo>
                <a:lnTo>
                  <a:pt x="429" y="905"/>
                </a:lnTo>
                <a:lnTo>
                  <a:pt x="270" y="1191"/>
                </a:lnTo>
                <a:lnTo>
                  <a:pt x="143" y="1493"/>
                </a:lnTo>
                <a:lnTo>
                  <a:pt x="0" y="2064"/>
                </a:lnTo>
                <a:lnTo>
                  <a:pt x="0" y="2541"/>
                </a:lnTo>
                <a:lnTo>
                  <a:pt x="127" y="2874"/>
                </a:lnTo>
                <a:lnTo>
                  <a:pt x="254" y="2954"/>
                </a:lnTo>
                <a:lnTo>
                  <a:pt x="397" y="3001"/>
                </a:lnTo>
                <a:lnTo>
                  <a:pt x="746" y="2890"/>
                </a:lnTo>
                <a:lnTo>
                  <a:pt x="1096" y="2572"/>
                </a:lnTo>
                <a:lnTo>
                  <a:pt x="1445" y="2096"/>
                </a:lnTo>
                <a:lnTo>
                  <a:pt x="1588" y="1810"/>
                </a:lnTo>
                <a:lnTo>
                  <a:pt x="1715" y="1509"/>
                </a:lnTo>
                <a:lnTo>
                  <a:pt x="1874" y="937"/>
                </a:lnTo>
                <a:lnTo>
                  <a:pt x="1874" y="461"/>
                </a:lnTo>
                <a:lnTo>
                  <a:pt x="1731" y="128"/>
                </a:lnTo>
                <a:lnTo>
                  <a:pt x="1620" y="48"/>
                </a:lnTo>
                <a:lnTo>
                  <a:pt x="14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flipH="1">
            <a:off x="2760361" y="1721867"/>
            <a:ext cx="68529" cy="39359"/>
          </a:xfrm>
          <a:custGeom>
            <a:rect b="b" l="l" r="r" t="t"/>
            <a:pathLst>
              <a:path extrusionOk="0" fill="none" h="1715" w="2986">
                <a:moveTo>
                  <a:pt x="0" y="0"/>
                </a:moveTo>
                <a:lnTo>
                  <a:pt x="2985" y="1715"/>
                </a:lnTo>
              </a:path>
            </a:pathLst>
          </a:custGeom>
          <a:solidFill>
            <a:schemeClr val="accent4"/>
          </a:solidFill>
          <a:ln cap="flat" cmpd="sng" w="14675">
            <a:solidFill>
              <a:schemeClr val="accent4"/>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flipH="1">
            <a:off x="2857282" y="1811490"/>
            <a:ext cx="43031" cy="68529"/>
          </a:xfrm>
          <a:custGeom>
            <a:rect b="b" l="l" r="r" t="t"/>
            <a:pathLst>
              <a:path extrusionOk="0" h="2986" w="1875">
                <a:moveTo>
                  <a:pt x="1461" y="1"/>
                </a:moveTo>
                <a:lnTo>
                  <a:pt x="1128" y="112"/>
                </a:lnTo>
                <a:lnTo>
                  <a:pt x="763" y="413"/>
                </a:lnTo>
                <a:lnTo>
                  <a:pt x="414" y="890"/>
                </a:lnTo>
                <a:lnTo>
                  <a:pt x="271" y="1175"/>
                </a:lnTo>
                <a:lnTo>
                  <a:pt x="144" y="1477"/>
                </a:lnTo>
                <a:lnTo>
                  <a:pt x="1" y="2049"/>
                </a:lnTo>
                <a:lnTo>
                  <a:pt x="1" y="2525"/>
                </a:lnTo>
                <a:lnTo>
                  <a:pt x="128" y="2858"/>
                </a:lnTo>
                <a:lnTo>
                  <a:pt x="255" y="2938"/>
                </a:lnTo>
                <a:lnTo>
                  <a:pt x="398" y="2985"/>
                </a:lnTo>
                <a:lnTo>
                  <a:pt x="731" y="2874"/>
                </a:lnTo>
                <a:lnTo>
                  <a:pt x="1096" y="2557"/>
                </a:lnTo>
                <a:lnTo>
                  <a:pt x="1445" y="2080"/>
                </a:lnTo>
                <a:lnTo>
                  <a:pt x="1588" y="1795"/>
                </a:lnTo>
                <a:lnTo>
                  <a:pt x="1715" y="1493"/>
                </a:lnTo>
                <a:lnTo>
                  <a:pt x="1858" y="921"/>
                </a:lnTo>
                <a:lnTo>
                  <a:pt x="1874" y="445"/>
                </a:lnTo>
                <a:lnTo>
                  <a:pt x="1731" y="128"/>
                </a:lnTo>
                <a:lnTo>
                  <a:pt x="1604" y="32"/>
                </a:lnTo>
                <a:lnTo>
                  <a:pt x="14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flipH="1">
            <a:off x="2820492" y="1842473"/>
            <a:ext cx="68529" cy="38992"/>
          </a:xfrm>
          <a:custGeom>
            <a:rect b="b" l="l" r="r" t="t"/>
            <a:pathLst>
              <a:path extrusionOk="0" fill="none" h="1699" w="2986">
                <a:moveTo>
                  <a:pt x="1" y="0"/>
                </a:moveTo>
                <a:lnTo>
                  <a:pt x="2986" y="1699"/>
                </a:lnTo>
              </a:path>
            </a:pathLst>
          </a:custGeom>
          <a:solidFill>
            <a:schemeClr val="accent4"/>
          </a:solidFill>
          <a:ln cap="flat" cmpd="sng" w="14675">
            <a:solidFill>
              <a:schemeClr val="accent4"/>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flipH="1">
            <a:off x="1813047" y="743893"/>
            <a:ext cx="1462925" cy="1614854"/>
          </a:xfrm>
          <a:custGeom>
            <a:rect b="b" l="l" r="r" t="t"/>
            <a:pathLst>
              <a:path extrusionOk="0" h="70364" w="63744">
                <a:moveTo>
                  <a:pt x="47295" y="0"/>
                </a:moveTo>
                <a:lnTo>
                  <a:pt x="46613" y="16"/>
                </a:lnTo>
                <a:lnTo>
                  <a:pt x="45962" y="127"/>
                </a:lnTo>
                <a:lnTo>
                  <a:pt x="45200" y="365"/>
                </a:lnTo>
                <a:lnTo>
                  <a:pt x="44390" y="778"/>
                </a:lnTo>
                <a:lnTo>
                  <a:pt x="43565" y="1413"/>
                </a:lnTo>
                <a:lnTo>
                  <a:pt x="42802" y="2334"/>
                </a:lnTo>
                <a:lnTo>
                  <a:pt x="42453" y="2937"/>
                </a:lnTo>
                <a:lnTo>
                  <a:pt x="30229" y="25910"/>
                </a:lnTo>
                <a:lnTo>
                  <a:pt x="14733" y="55043"/>
                </a:lnTo>
                <a:lnTo>
                  <a:pt x="14638" y="55234"/>
                </a:lnTo>
                <a:lnTo>
                  <a:pt x="14368" y="55551"/>
                </a:lnTo>
                <a:lnTo>
                  <a:pt x="14051" y="55805"/>
                </a:lnTo>
                <a:lnTo>
                  <a:pt x="13702" y="55996"/>
                </a:lnTo>
                <a:lnTo>
                  <a:pt x="13321" y="56107"/>
                </a:lnTo>
                <a:lnTo>
                  <a:pt x="12924" y="56154"/>
                </a:lnTo>
                <a:lnTo>
                  <a:pt x="12511" y="56123"/>
                </a:lnTo>
                <a:lnTo>
                  <a:pt x="12114" y="56012"/>
                </a:lnTo>
                <a:lnTo>
                  <a:pt x="11923" y="55916"/>
                </a:lnTo>
                <a:lnTo>
                  <a:pt x="11574" y="55726"/>
                </a:lnTo>
                <a:lnTo>
                  <a:pt x="11066" y="55154"/>
                </a:lnTo>
                <a:lnTo>
                  <a:pt x="10780" y="54440"/>
                </a:lnTo>
                <a:lnTo>
                  <a:pt x="10764" y="53678"/>
                </a:lnTo>
                <a:lnTo>
                  <a:pt x="10891" y="53297"/>
                </a:lnTo>
                <a:lnTo>
                  <a:pt x="18210" y="34039"/>
                </a:lnTo>
                <a:lnTo>
                  <a:pt x="18417" y="33531"/>
                </a:lnTo>
                <a:lnTo>
                  <a:pt x="18957" y="32547"/>
                </a:lnTo>
                <a:lnTo>
                  <a:pt x="19623" y="31657"/>
                </a:lnTo>
                <a:lnTo>
                  <a:pt x="20417" y="30880"/>
                </a:lnTo>
                <a:lnTo>
                  <a:pt x="20862" y="30530"/>
                </a:lnTo>
                <a:lnTo>
                  <a:pt x="24720" y="27673"/>
                </a:lnTo>
                <a:lnTo>
                  <a:pt x="2033" y="26418"/>
                </a:lnTo>
                <a:lnTo>
                  <a:pt x="3890" y="28403"/>
                </a:lnTo>
                <a:lnTo>
                  <a:pt x="4208" y="28768"/>
                </a:lnTo>
                <a:lnTo>
                  <a:pt x="4779" y="29546"/>
                </a:lnTo>
                <a:lnTo>
                  <a:pt x="5255" y="30387"/>
                </a:lnTo>
                <a:lnTo>
                  <a:pt x="5605" y="31276"/>
                </a:lnTo>
                <a:lnTo>
                  <a:pt x="5859" y="32197"/>
                </a:lnTo>
                <a:lnTo>
                  <a:pt x="5986" y="33134"/>
                </a:lnTo>
                <a:lnTo>
                  <a:pt x="6018" y="34102"/>
                </a:lnTo>
                <a:lnTo>
                  <a:pt x="5906" y="35071"/>
                </a:lnTo>
                <a:lnTo>
                  <a:pt x="5811" y="35547"/>
                </a:lnTo>
                <a:lnTo>
                  <a:pt x="4192" y="42564"/>
                </a:lnTo>
                <a:lnTo>
                  <a:pt x="1413" y="55218"/>
                </a:lnTo>
                <a:lnTo>
                  <a:pt x="445" y="60108"/>
                </a:lnTo>
                <a:lnTo>
                  <a:pt x="80" y="62330"/>
                </a:lnTo>
                <a:lnTo>
                  <a:pt x="16" y="62949"/>
                </a:lnTo>
                <a:lnTo>
                  <a:pt x="0" y="63299"/>
                </a:lnTo>
                <a:lnTo>
                  <a:pt x="48" y="63981"/>
                </a:lnTo>
                <a:lnTo>
                  <a:pt x="159" y="64696"/>
                </a:lnTo>
                <a:lnTo>
                  <a:pt x="366" y="65394"/>
                </a:lnTo>
                <a:lnTo>
                  <a:pt x="636" y="66077"/>
                </a:lnTo>
                <a:lnTo>
                  <a:pt x="985" y="66744"/>
                </a:lnTo>
                <a:lnTo>
                  <a:pt x="1398" y="67395"/>
                </a:lnTo>
                <a:lnTo>
                  <a:pt x="1890" y="67998"/>
                </a:lnTo>
                <a:lnTo>
                  <a:pt x="2461" y="68538"/>
                </a:lnTo>
                <a:lnTo>
                  <a:pt x="3096" y="69046"/>
                </a:lnTo>
                <a:lnTo>
                  <a:pt x="3811" y="69475"/>
                </a:lnTo>
                <a:lnTo>
                  <a:pt x="4589" y="69824"/>
                </a:lnTo>
                <a:lnTo>
                  <a:pt x="5430" y="70110"/>
                </a:lnTo>
                <a:lnTo>
                  <a:pt x="6351" y="70284"/>
                </a:lnTo>
                <a:lnTo>
                  <a:pt x="7335" y="70364"/>
                </a:lnTo>
                <a:lnTo>
                  <a:pt x="8399" y="70332"/>
                </a:lnTo>
                <a:lnTo>
                  <a:pt x="8955" y="70268"/>
                </a:lnTo>
                <a:lnTo>
                  <a:pt x="9494" y="70173"/>
                </a:lnTo>
                <a:lnTo>
                  <a:pt x="10574" y="69808"/>
                </a:lnTo>
                <a:lnTo>
                  <a:pt x="11574" y="69268"/>
                </a:lnTo>
                <a:lnTo>
                  <a:pt x="12527" y="68570"/>
                </a:lnTo>
                <a:lnTo>
                  <a:pt x="13432" y="67744"/>
                </a:lnTo>
                <a:lnTo>
                  <a:pt x="14257" y="66823"/>
                </a:lnTo>
                <a:lnTo>
                  <a:pt x="15384" y="65347"/>
                </a:lnTo>
                <a:lnTo>
                  <a:pt x="16655" y="63299"/>
                </a:lnTo>
                <a:lnTo>
                  <a:pt x="17623" y="61409"/>
                </a:lnTo>
                <a:lnTo>
                  <a:pt x="18560" y="59298"/>
                </a:lnTo>
                <a:lnTo>
                  <a:pt x="18671" y="58980"/>
                </a:lnTo>
                <a:lnTo>
                  <a:pt x="46359" y="4906"/>
                </a:lnTo>
                <a:lnTo>
                  <a:pt x="46486" y="4684"/>
                </a:lnTo>
                <a:lnTo>
                  <a:pt x="46803" y="4271"/>
                </a:lnTo>
                <a:lnTo>
                  <a:pt x="47168" y="3922"/>
                </a:lnTo>
                <a:lnTo>
                  <a:pt x="47597" y="3636"/>
                </a:lnTo>
                <a:lnTo>
                  <a:pt x="48057" y="3430"/>
                </a:lnTo>
                <a:lnTo>
                  <a:pt x="48550" y="3303"/>
                </a:lnTo>
                <a:lnTo>
                  <a:pt x="49058" y="3271"/>
                </a:lnTo>
                <a:lnTo>
                  <a:pt x="49566" y="3318"/>
                </a:lnTo>
                <a:lnTo>
                  <a:pt x="49820" y="3382"/>
                </a:lnTo>
                <a:lnTo>
                  <a:pt x="60250" y="6176"/>
                </a:lnTo>
                <a:lnTo>
                  <a:pt x="63743" y="4779"/>
                </a:lnTo>
                <a:lnTo>
                  <a:pt x="47391" y="16"/>
                </a:lnTo>
                <a:lnTo>
                  <a:pt x="472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flipH="1">
            <a:off x="1737953" y="827319"/>
            <a:ext cx="191311" cy="75827"/>
          </a:xfrm>
          <a:custGeom>
            <a:rect b="b" l="l" r="r" t="t"/>
            <a:pathLst>
              <a:path extrusionOk="0" h="3304" w="8336">
                <a:moveTo>
                  <a:pt x="1525" y="1"/>
                </a:moveTo>
                <a:lnTo>
                  <a:pt x="1" y="2081"/>
                </a:lnTo>
                <a:lnTo>
                  <a:pt x="318" y="2224"/>
                </a:lnTo>
                <a:lnTo>
                  <a:pt x="1985" y="2890"/>
                </a:lnTo>
                <a:lnTo>
                  <a:pt x="3096" y="3240"/>
                </a:lnTo>
                <a:lnTo>
                  <a:pt x="3493" y="3303"/>
                </a:lnTo>
                <a:lnTo>
                  <a:pt x="3668" y="3287"/>
                </a:lnTo>
                <a:lnTo>
                  <a:pt x="4081" y="3192"/>
                </a:lnTo>
                <a:lnTo>
                  <a:pt x="4732" y="2890"/>
                </a:lnTo>
                <a:lnTo>
                  <a:pt x="5668" y="2382"/>
                </a:lnTo>
                <a:lnTo>
                  <a:pt x="6303" y="2081"/>
                </a:lnTo>
                <a:lnTo>
                  <a:pt x="6684" y="1985"/>
                </a:lnTo>
                <a:lnTo>
                  <a:pt x="6843" y="1985"/>
                </a:lnTo>
                <a:lnTo>
                  <a:pt x="7589" y="2001"/>
                </a:lnTo>
                <a:lnTo>
                  <a:pt x="8336" y="1970"/>
                </a:lnTo>
                <a:lnTo>
                  <a:pt x="15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flipH="1">
            <a:off x="1644318" y="4246580"/>
            <a:ext cx="301333" cy="376770"/>
          </a:xfrm>
          <a:custGeom>
            <a:rect b="b" l="l" r="r" t="t"/>
            <a:pathLst>
              <a:path extrusionOk="0" h="16417" w="13130">
                <a:moveTo>
                  <a:pt x="13130" y="0"/>
                </a:moveTo>
                <a:lnTo>
                  <a:pt x="4191" y="524"/>
                </a:lnTo>
                <a:lnTo>
                  <a:pt x="0" y="16416"/>
                </a:lnTo>
                <a:lnTo>
                  <a:pt x="8367" y="16099"/>
                </a:lnTo>
                <a:lnTo>
                  <a:pt x="13130" y="0"/>
                </a:lnTo>
                <a:close/>
              </a:path>
            </a:pathLst>
          </a:custGeom>
          <a:solidFill>
            <a:srgbClr val="E18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flipH="1">
            <a:off x="1724838" y="4579250"/>
            <a:ext cx="560416" cy="202970"/>
          </a:xfrm>
          <a:custGeom>
            <a:rect b="b" l="l" r="r" t="t"/>
            <a:pathLst>
              <a:path extrusionOk="0" h="8844" w="24419">
                <a:moveTo>
                  <a:pt x="23513" y="0"/>
                </a:moveTo>
                <a:lnTo>
                  <a:pt x="15019" y="95"/>
                </a:lnTo>
                <a:lnTo>
                  <a:pt x="1223" y="6398"/>
                </a:lnTo>
                <a:lnTo>
                  <a:pt x="890" y="6589"/>
                </a:lnTo>
                <a:lnTo>
                  <a:pt x="382" y="7113"/>
                </a:lnTo>
                <a:lnTo>
                  <a:pt x="80" y="7764"/>
                </a:lnTo>
                <a:lnTo>
                  <a:pt x="1" y="8478"/>
                </a:lnTo>
                <a:lnTo>
                  <a:pt x="64" y="8843"/>
                </a:lnTo>
                <a:lnTo>
                  <a:pt x="24418" y="8843"/>
                </a:lnTo>
                <a:lnTo>
                  <a:pt x="23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flipH="1">
            <a:off x="1272667" y="2265133"/>
            <a:ext cx="714158" cy="2201479"/>
          </a:xfrm>
          <a:custGeom>
            <a:rect b="b" l="l" r="r" t="t"/>
            <a:pathLst>
              <a:path extrusionOk="0" h="95925" w="31118">
                <a:moveTo>
                  <a:pt x="12066" y="0"/>
                </a:moveTo>
                <a:lnTo>
                  <a:pt x="0" y="94718"/>
                </a:lnTo>
                <a:lnTo>
                  <a:pt x="12701" y="95924"/>
                </a:lnTo>
                <a:lnTo>
                  <a:pt x="13304" y="94607"/>
                </a:lnTo>
                <a:lnTo>
                  <a:pt x="14479" y="91797"/>
                </a:lnTo>
                <a:lnTo>
                  <a:pt x="15606" y="88780"/>
                </a:lnTo>
                <a:lnTo>
                  <a:pt x="16702" y="85605"/>
                </a:lnTo>
                <a:lnTo>
                  <a:pt x="17750" y="82271"/>
                </a:lnTo>
                <a:lnTo>
                  <a:pt x="18750" y="78810"/>
                </a:lnTo>
                <a:lnTo>
                  <a:pt x="20179" y="73412"/>
                </a:lnTo>
                <a:lnTo>
                  <a:pt x="21925" y="65903"/>
                </a:lnTo>
                <a:lnTo>
                  <a:pt x="23513" y="58187"/>
                </a:lnTo>
                <a:lnTo>
                  <a:pt x="24942" y="50439"/>
                </a:lnTo>
                <a:lnTo>
                  <a:pt x="26212" y="42787"/>
                </a:lnTo>
                <a:lnTo>
                  <a:pt x="27323" y="35389"/>
                </a:lnTo>
                <a:lnTo>
                  <a:pt x="28291" y="28387"/>
                </a:lnTo>
                <a:lnTo>
                  <a:pt x="29482" y="18861"/>
                </a:lnTo>
                <a:lnTo>
                  <a:pt x="30943" y="5081"/>
                </a:lnTo>
                <a:lnTo>
                  <a:pt x="31117" y="3049"/>
                </a:lnTo>
                <a:lnTo>
                  <a:pt x="120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flipH="1">
            <a:off x="1098845" y="3992608"/>
            <a:ext cx="268194" cy="478783"/>
          </a:xfrm>
          <a:custGeom>
            <a:rect b="b" l="l" r="r" t="t"/>
            <a:pathLst>
              <a:path extrusionOk="0" h="20862" w="11686">
                <a:moveTo>
                  <a:pt x="7335" y="1"/>
                </a:moveTo>
                <a:lnTo>
                  <a:pt x="0" y="5113"/>
                </a:lnTo>
                <a:lnTo>
                  <a:pt x="4716" y="20862"/>
                </a:lnTo>
                <a:lnTo>
                  <a:pt x="11685" y="16226"/>
                </a:lnTo>
                <a:lnTo>
                  <a:pt x="7335" y="1"/>
                </a:lnTo>
                <a:close/>
              </a:path>
            </a:pathLst>
          </a:custGeom>
          <a:solidFill>
            <a:srgbClr val="E18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flipH="1">
            <a:off x="1023803" y="4329661"/>
            <a:ext cx="455466" cy="453630"/>
          </a:xfrm>
          <a:custGeom>
            <a:rect b="b" l="l" r="r" t="t"/>
            <a:pathLst>
              <a:path extrusionOk="0" h="19766" w="19846">
                <a:moveTo>
                  <a:pt x="16035" y="0"/>
                </a:moveTo>
                <a:lnTo>
                  <a:pt x="8844" y="4509"/>
                </a:lnTo>
                <a:lnTo>
                  <a:pt x="350" y="17067"/>
                </a:lnTo>
                <a:lnTo>
                  <a:pt x="159" y="17400"/>
                </a:lnTo>
                <a:lnTo>
                  <a:pt x="1" y="18115"/>
                </a:lnTo>
                <a:lnTo>
                  <a:pt x="80" y="18829"/>
                </a:lnTo>
                <a:lnTo>
                  <a:pt x="397" y="19480"/>
                </a:lnTo>
                <a:lnTo>
                  <a:pt x="651" y="19766"/>
                </a:lnTo>
                <a:lnTo>
                  <a:pt x="19846" y="8065"/>
                </a:lnTo>
                <a:lnTo>
                  <a:pt x="160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flipH="1">
            <a:off x="1101059" y="2332172"/>
            <a:ext cx="889427" cy="1976316"/>
          </a:xfrm>
          <a:custGeom>
            <a:rect b="b" l="l" r="r" t="t"/>
            <a:pathLst>
              <a:path extrusionOk="0" h="86114" w="38755">
                <a:moveTo>
                  <a:pt x="1" y="1"/>
                </a:moveTo>
                <a:lnTo>
                  <a:pt x="17" y="350"/>
                </a:lnTo>
                <a:lnTo>
                  <a:pt x="334" y="4208"/>
                </a:lnTo>
                <a:lnTo>
                  <a:pt x="922" y="9415"/>
                </a:lnTo>
                <a:lnTo>
                  <a:pt x="1525" y="13749"/>
                </a:lnTo>
                <a:lnTo>
                  <a:pt x="2335" y="18735"/>
                </a:lnTo>
                <a:lnTo>
                  <a:pt x="3382" y="24323"/>
                </a:lnTo>
                <a:lnTo>
                  <a:pt x="4668" y="30419"/>
                </a:lnTo>
                <a:lnTo>
                  <a:pt x="6256" y="36992"/>
                </a:lnTo>
                <a:lnTo>
                  <a:pt x="8161" y="43946"/>
                </a:lnTo>
                <a:lnTo>
                  <a:pt x="10415" y="51217"/>
                </a:lnTo>
                <a:lnTo>
                  <a:pt x="12352" y="56853"/>
                </a:lnTo>
                <a:lnTo>
                  <a:pt x="13765" y="60664"/>
                </a:lnTo>
                <a:lnTo>
                  <a:pt x="15274" y="64522"/>
                </a:lnTo>
                <a:lnTo>
                  <a:pt x="16877" y="68427"/>
                </a:lnTo>
                <a:lnTo>
                  <a:pt x="18608" y="72333"/>
                </a:lnTo>
                <a:lnTo>
                  <a:pt x="20449" y="76270"/>
                </a:lnTo>
                <a:lnTo>
                  <a:pt x="22402" y="80207"/>
                </a:lnTo>
                <a:lnTo>
                  <a:pt x="24466" y="84145"/>
                </a:lnTo>
                <a:lnTo>
                  <a:pt x="25561" y="86113"/>
                </a:lnTo>
                <a:lnTo>
                  <a:pt x="38754" y="80763"/>
                </a:lnTo>
                <a:lnTo>
                  <a:pt x="19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flipH="1">
            <a:off x="1387062" y="625835"/>
            <a:ext cx="292245" cy="263443"/>
          </a:xfrm>
          <a:custGeom>
            <a:rect b="b" l="l" r="r" t="t"/>
            <a:pathLst>
              <a:path extrusionOk="0" h="11479" w="12734">
                <a:moveTo>
                  <a:pt x="5843" y="0"/>
                </a:moveTo>
                <a:lnTo>
                  <a:pt x="5637" y="32"/>
                </a:lnTo>
                <a:lnTo>
                  <a:pt x="5430" y="96"/>
                </a:lnTo>
                <a:lnTo>
                  <a:pt x="5113" y="318"/>
                </a:lnTo>
                <a:lnTo>
                  <a:pt x="4763" y="826"/>
                </a:lnTo>
                <a:lnTo>
                  <a:pt x="4478" y="1540"/>
                </a:lnTo>
                <a:lnTo>
                  <a:pt x="4303" y="1890"/>
                </a:lnTo>
                <a:lnTo>
                  <a:pt x="4160" y="1969"/>
                </a:lnTo>
                <a:lnTo>
                  <a:pt x="4065" y="1921"/>
                </a:lnTo>
                <a:lnTo>
                  <a:pt x="3906" y="1794"/>
                </a:lnTo>
                <a:lnTo>
                  <a:pt x="3684" y="1413"/>
                </a:lnTo>
                <a:lnTo>
                  <a:pt x="3430" y="1064"/>
                </a:lnTo>
                <a:lnTo>
                  <a:pt x="3096" y="937"/>
                </a:lnTo>
                <a:lnTo>
                  <a:pt x="2779" y="937"/>
                </a:lnTo>
                <a:lnTo>
                  <a:pt x="2557" y="969"/>
                </a:lnTo>
                <a:lnTo>
                  <a:pt x="2350" y="1032"/>
                </a:lnTo>
                <a:lnTo>
                  <a:pt x="2096" y="1191"/>
                </a:lnTo>
                <a:lnTo>
                  <a:pt x="1906" y="1509"/>
                </a:lnTo>
                <a:lnTo>
                  <a:pt x="1906" y="1969"/>
                </a:lnTo>
                <a:lnTo>
                  <a:pt x="1858" y="2255"/>
                </a:lnTo>
                <a:lnTo>
                  <a:pt x="1747" y="2382"/>
                </a:lnTo>
                <a:lnTo>
                  <a:pt x="1652" y="2414"/>
                </a:lnTo>
                <a:lnTo>
                  <a:pt x="1525" y="2445"/>
                </a:lnTo>
                <a:lnTo>
                  <a:pt x="1223" y="2636"/>
                </a:lnTo>
                <a:lnTo>
                  <a:pt x="874" y="2969"/>
                </a:lnTo>
                <a:lnTo>
                  <a:pt x="540" y="3398"/>
                </a:lnTo>
                <a:lnTo>
                  <a:pt x="270" y="3906"/>
                </a:lnTo>
                <a:lnTo>
                  <a:pt x="64" y="4509"/>
                </a:lnTo>
                <a:lnTo>
                  <a:pt x="1" y="5160"/>
                </a:lnTo>
                <a:lnTo>
                  <a:pt x="112" y="5859"/>
                </a:lnTo>
                <a:lnTo>
                  <a:pt x="255" y="6224"/>
                </a:lnTo>
                <a:lnTo>
                  <a:pt x="366" y="6367"/>
                </a:lnTo>
                <a:lnTo>
                  <a:pt x="1064" y="6922"/>
                </a:lnTo>
                <a:lnTo>
                  <a:pt x="2827" y="8161"/>
                </a:lnTo>
                <a:lnTo>
                  <a:pt x="5779" y="10034"/>
                </a:lnTo>
                <a:lnTo>
                  <a:pt x="7589" y="11082"/>
                </a:lnTo>
                <a:lnTo>
                  <a:pt x="8351" y="11447"/>
                </a:lnTo>
                <a:lnTo>
                  <a:pt x="8478" y="11479"/>
                </a:lnTo>
                <a:lnTo>
                  <a:pt x="8955" y="11384"/>
                </a:lnTo>
                <a:lnTo>
                  <a:pt x="10082" y="11018"/>
                </a:lnTo>
                <a:lnTo>
                  <a:pt x="10606" y="10717"/>
                </a:lnTo>
                <a:lnTo>
                  <a:pt x="10892" y="10447"/>
                </a:lnTo>
                <a:lnTo>
                  <a:pt x="11003" y="10288"/>
                </a:lnTo>
                <a:lnTo>
                  <a:pt x="11161" y="9971"/>
                </a:lnTo>
                <a:lnTo>
                  <a:pt x="11241" y="9367"/>
                </a:lnTo>
                <a:lnTo>
                  <a:pt x="11241" y="8780"/>
                </a:lnTo>
                <a:lnTo>
                  <a:pt x="11320" y="8367"/>
                </a:lnTo>
                <a:lnTo>
                  <a:pt x="11479" y="8113"/>
                </a:lnTo>
                <a:lnTo>
                  <a:pt x="11590" y="8002"/>
                </a:lnTo>
                <a:lnTo>
                  <a:pt x="11876" y="7732"/>
                </a:lnTo>
                <a:lnTo>
                  <a:pt x="12352" y="7129"/>
                </a:lnTo>
                <a:lnTo>
                  <a:pt x="12606" y="6637"/>
                </a:lnTo>
                <a:lnTo>
                  <a:pt x="12733" y="6097"/>
                </a:lnTo>
                <a:lnTo>
                  <a:pt x="12670" y="5509"/>
                </a:lnTo>
                <a:lnTo>
                  <a:pt x="12368" y="4890"/>
                </a:lnTo>
                <a:lnTo>
                  <a:pt x="11749" y="4255"/>
                </a:lnTo>
                <a:lnTo>
                  <a:pt x="11288" y="3938"/>
                </a:lnTo>
                <a:lnTo>
                  <a:pt x="10812" y="3652"/>
                </a:lnTo>
                <a:lnTo>
                  <a:pt x="10034" y="3271"/>
                </a:lnTo>
                <a:lnTo>
                  <a:pt x="9225" y="3017"/>
                </a:lnTo>
                <a:lnTo>
                  <a:pt x="8732" y="2953"/>
                </a:lnTo>
                <a:lnTo>
                  <a:pt x="8494" y="2890"/>
                </a:lnTo>
                <a:lnTo>
                  <a:pt x="8304" y="2715"/>
                </a:lnTo>
                <a:lnTo>
                  <a:pt x="8097" y="2382"/>
                </a:lnTo>
                <a:lnTo>
                  <a:pt x="7986" y="2128"/>
                </a:lnTo>
                <a:lnTo>
                  <a:pt x="7748" y="1572"/>
                </a:lnTo>
                <a:lnTo>
                  <a:pt x="7256" y="715"/>
                </a:lnTo>
                <a:lnTo>
                  <a:pt x="6859" y="286"/>
                </a:lnTo>
                <a:lnTo>
                  <a:pt x="6557" y="96"/>
                </a:lnTo>
                <a:lnTo>
                  <a:pt x="62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flipH="1">
            <a:off x="1469042" y="683028"/>
            <a:ext cx="271843" cy="550938"/>
          </a:xfrm>
          <a:custGeom>
            <a:rect b="b" l="l" r="r" t="t"/>
            <a:pathLst>
              <a:path extrusionOk="0" h="24006" w="11845">
                <a:moveTo>
                  <a:pt x="6526" y="1"/>
                </a:moveTo>
                <a:lnTo>
                  <a:pt x="5510" y="160"/>
                </a:lnTo>
                <a:lnTo>
                  <a:pt x="4541" y="477"/>
                </a:lnTo>
                <a:lnTo>
                  <a:pt x="3652" y="969"/>
                </a:lnTo>
                <a:lnTo>
                  <a:pt x="2842" y="1589"/>
                </a:lnTo>
                <a:lnTo>
                  <a:pt x="2144" y="2351"/>
                </a:lnTo>
                <a:lnTo>
                  <a:pt x="1556" y="3224"/>
                </a:lnTo>
                <a:lnTo>
                  <a:pt x="1334" y="3700"/>
                </a:lnTo>
                <a:lnTo>
                  <a:pt x="1096" y="4256"/>
                </a:lnTo>
                <a:lnTo>
                  <a:pt x="636" y="5478"/>
                </a:lnTo>
                <a:lnTo>
                  <a:pt x="270" y="6764"/>
                </a:lnTo>
                <a:lnTo>
                  <a:pt x="48" y="8066"/>
                </a:lnTo>
                <a:lnTo>
                  <a:pt x="1" y="9352"/>
                </a:lnTo>
                <a:lnTo>
                  <a:pt x="128" y="10289"/>
                </a:lnTo>
                <a:lnTo>
                  <a:pt x="302" y="10876"/>
                </a:lnTo>
                <a:lnTo>
                  <a:pt x="540" y="11432"/>
                </a:lnTo>
                <a:lnTo>
                  <a:pt x="858" y="11956"/>
                </a:lnTo>
                <a:lnTo>
                  <a:pt x="1271" y="12432"/>
                </a:lnTo>
                <a:lnTo>
                  <a:pt x="1763" y="12877"/>
                </a:lnTo>
                <a:lnTo>
                  <a:pt x="2049" y="13067"/>
                </a:lnTo>
                <a:lnTo>
                  <a:pt x="556" y="21878"/>
                </a:lnTo>
                <a:lnTo>
                  <a:pt x="620" y="22005"/>
                </a:lnTo>
                <a:lnTo>
                  <a:pt x="1223" y="22752"/>
                </a:lnTo>
                <a:lnTo>
                  <a:pt x="1953" y="23323"/>
                </a:lnTo>
                <a:lnTo>
                  <a:pt x="2731" y="23672"/>
                </a:lnTo>
                <a:lnTo>
                  <a:pt x="3350" y="23863"/>
                </a:lnTo>
                <a:lnTo>
                  <a:pt x="4065" y="23974"/>
                </a:lnTo>
                <a:lnTo>
                  <a:pt x="4890" y="24006"/>
                </a:lnTo>
                <a:lnTo>
                  <a:pt x="5811" y="23926"/>
                </a:lnTo>
                <a:lnTo>
                  <a:pt x="6843" y="23720"/>
                </a:lnTo>
                <a:lnTo>
                  <a:pt x="7986" y="23387"/>
                </a:lnTo>
                <a:lnTo>
                  <a:pt x="9256" y="22879"/>
                </a:lnTo>
                <a:lnTo>
                  <a:pt x="9939" y="22561"/>
                </a:lnTo>
                <a:lnTo>
                  <a:pt x="10812" y="11305"/>
                </a:lnTo>
                <a:lnTo>
                  <a:pt x="10892" y="11083"/>
                </a:lnTo>
                <a:lnTo>
                  <a:pt x="11304" y="9543"/>
                </a:lnTo>
                <a:lnTo>
                  <a:pt x="11606" y="8114"/>
                </a:lnTo>
                <a:lnTo>
                  <a:pt x="11828" y="6494"/>
                </a:lnTo>
                <a:lnTo>
                  <a:pt x="11844" y="4811"/>
                </a:lnTo>
                <a:lnTo>
                  <a:pt x="11685" y="3605"/>
                </a:lnTo>
                <a:lnTo>
                  <a:pt x="11479" y="2859"/>
                </a:lnTo>
                <a:lnTo>
                  <a:pt x="11177" y="2176"/>
                </a:lnTo>
                <a:lnTo>
                  <a:pt x="10765" y="1589"/>
                </a:lnTo>
                <a:lnTo>
                  <a:pt x="10495" y="1319"/>
                </a:lnTo>
                <a:lnTo>
                  <a:pt x="10241" y="1096"/>
                </a:lnTo>
                <a:lnTo>
                  <a:pt x="9685" y="715"/>
                </a:lnTo>
                <a:lnTo>
                  <a:pt x="9082" y="414"/>
                </a:lnTo>
                <a:lnTo>
                  <a:pt x="8431" y="191"/>
                </a:lnTo>
                <a:lnTo>
                  <a:pt x="8097" y="112"/>
                </a:lnTo>
                <a:lnTo>
                  <a:pt x="7573" y="33"/>
                </a:lnTo>
                <a:lnTo>
                  <a:pt x="6526" y="1"/>
                </a:lnTo>
                <a:close/>
              </a:path>
            </a:pathLst>
          </a:custGeom>
          <a:solidFill>
            <a:srgbClr val="D67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flipH="1">
            <a:off x="1460665" y="683028"/>
            <a:ext cx="280219" cy="550938"/>
          </a:xfrm>
          <a:custGeom>
            <a:rect b="b" l="l" r="r" t="t"/>
            <a:pathLst>
              <a:path extrusionOk="0" h="24006" w="12210">
                <a:moveTo>
                  <a:pt x="6526" y="1"/>
                </a:moveTo>
                <a:lnTo>
                  <a:pt x="5510" y="160"/>
                </a:lnTo>
                <a:lnTo>
                  <a:pt x="4541" y="493"/>
                </a:lnTo>
                <a:lnTo>
                  <a:pt x="3652" y="969"/>
                </a:lnTo>
                <a:lnTo>
                  <a:pt x="2842" y="1589"/>
                </a:lnTo>
                <a:lnTo>
                  <a:pt x="2144" y="2351"/>
                </a:lnTo>
                <a:lnTo>
                  <a:pt x="1556" y="3224"/>
                </a:lnTo>
                <a:lnTo>
                  <a:pt x="1334" y="3700"/>
                </a:lnTo>
                <a:lnTo>
                  <a:pt x="1096" y="4256"/>
                </a:lnTo>
                <a:lnTo>
                  <a:pt x="636" y="5478"/>
                </a:lnTo>
                <a:lnTo>
                  <a:pt x="270" y="6764"/>
                </a:lnTo>
                <a:lnTo>
                  <a:pt x="48" y="8066"/>
                </a:lnTo>
                <a:lnTo>
                  <a:pt x="1" y="9352"/>
                </a:lnTo>
                <a:lnTo>
                  <a:pt x="128" y="10289"/>
                </a:lnTo>
                <a:lnTo>
                  <a:pt x="302" y="10876"/>
                </a:lnTo>
                <a:lnTo>
                  <a:pt x="540" y="11432"/>
                </a:lnTo>
                <a:lnTo>
                  <a:pt x="858" y="11956"/>
                </a:lnTo>
                <a:lnTo>
                  <a:pt x="1255" y="12432"/>
                </a:lnTo>
                <a:lnTo>
                  <a:pt x="1763" y="12877"/>
                </a:lnTo>
                <a:lnTo>
                  <a:pt x="2049" y="13067"/>
                </a:lnTo>
                <a:lnTo>
                  <a:pt x="556" y="21878"/>
                </a:lnTo>
                <a:lnTo>
                  <a:pt x="620" y="22005"/>
                </a:lnTo>
                <a:lnTo>
                  <a:pt x="1223" y="22752"/>
                </a:lnTo>
                <a:lnTo>
                  <a:pt x="1953" y="23323"/>
                </a:lnTo>
                <a:lnTo>
                  <a:pt x="2731" y="23672"/>
                </a:lnTo>
                <a:lnTo>
                  <a:pt x="3350" y="23863"/>
                </a:lnTo>
                <a:lnTo>
                  <a:pt x="4065" y="23974"/>
                </a:lnTo>
                <a:lnTo>
                  <a:pt x="4890" y="24006"/>
                </a:lnTo>
                <a:lnTo>
                  <a:pt x="5811" y="23926"/>
                </a:lnTo>
                <a:lnTo>
                  <a:pt x="6843" y="23720"/>
                </a:lnTo>
                <a:lnTo>
                  <a:pt x="7986" y="23387"/>
                </a:lnTo>
                <a:lnTo>
                  <a:pt x="9256" y="22879"/>
                </a:lnTo>
                <a:lnTo>
                  <a:pt x="9939" y="22561"/>
                </a:lnTo>
                <a:lnTo>
                  <a:pt x="10812" y="11305"/>
                </a:lnTo>
                <a:lnTo>
                  <a:pt x="10844" y="11194"/>
                </a:lnTo>
                <a:lnTo>
                  <a:pt x="10987" y="10733"/>
                </a:lnTo>
                <a:lnTo>
                  <a:pt x="11177" y="10717"/>
                </a:lnTo>
                <a:lnTo>
                  <a:pt x="11542" y="10575"/>
                </a:lnTo>
                <a:lnTo>
                  <a:pt x="11828" y="10336"/>
                </a:lnTo>
                <a:lnTo>
                  <a:pt x="12050" y="10035"/>
                </a:lnTo>
                <a:lnTo>
                  <a:pt x="12177" y="9701"/>
                </a:lnTo>
                <a:lnTo>
                  <a:pt x="12209" y="9336"/>
                </a:lnTo>
                <a:lnTo>
                  <a:pt x="12114" y="9003"/>
                </a:lnTo>
                <a:lnTo>
                  <a:pt x="11908" y="8717"/>
                </a:lnTo>
                <a:lnTo>
                  <a:pt x="11749" y="8606"/>
                </a:lnTo>
                <a:lnTo>
                  <a:pt x="11527" y="8463"/>
                </a:lnTo>
                <a:lnTo>
                  <a:pt x="11685" y="7558"/>
                </a:lnTo>
                <a:lnTo>
                  <a:pt x="11828" y="6082"/>
                </a:lnTo>
                <a:lnTo>
                  <a:pt x="11844" y="5097"/>
                </a:lnTo>
                <a:lnTo>
                  <a:pt x="11765" y="4129"/>
                </a:lnTo>
                <a:lnTo>
                  <a:pt x="11590" y="3208"/>
                </a:lnTo>
                <a:lnTo>
                  <a:pt x="11273" y="2367"/>
                </a:lnTo>
                <a:lnTo>
                  <a:pt x="10796" y="1636"/>
                </a:lnTo>
                <a:lnTo>
                  <a:pt x="10495" y="1319"/>
                </a:lnTo>
                <a:lnTo>
                  <a:pt x="10241" y="1096"/>
                </a:lnTo>
                <a:lnTo>
                  <a:pt x="9669" y="715"/>
                </a:lnTo>
                <a:lnTo>
                  <a:pt x="9066" y="414"/>
                </a:lnTo>
                <a:lnTo>
                  <a:pt x="8431" y="191"/>
                </a:lnTo>
                <a:lnTo>
                  <a:pt x="8097" y="112"/>
                </a:lnTo>
                <a:lnTo>
                  <a:pt x="7558" y="33"/>
                </a:lnTo>
                <a:lnTo>
                  <a:pt x="6526" y="1"/>
                </a:lnTo>
                <a:close/>
              </a:path>
            </a:pathLst>
          </a:custGeom>
          <a:solidFill>
            <a:srgbClr val="E18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flipH="1">
            <a:off x="1471604" y="898007"/>
            <a:ext cx="21137" cy="12416"/>
          </a:xfrm>
          <a:custGeom>
            <a:rect b="b" l="l" r="r" t="t"/>
            <a:pathLst>
              <a:path extrusionOk="0" fill="none" h="541" w="921">
                <a:moveTo>
                  <a:pt x="0" y="541"/>
                </a:moveTo>
                <a:lnTo>
                  <a:pt x="48" y="414"/>
                </a:lnTo>
                <a:lnTo>
                  <a:pt x="429" y="33"/>
                </a:lnTo>
                <a:lnTo>
                  <a:pt x="667" y="1"/>
                </a:lnTo>
                <a:lnTo>
                  <a:pt x="842" y="96"/>
                </a:lnTo>
                <a:lnTo>
                  <a:pt x="921" y="191"/>
                </a:lnTo>
              </a:path>
            </a:pathLst>
          </a:custGeom>
          <a:noFill/>
          <a:ln cap="rnd" cmpd="sng" w="8325">
            <a:solidFill>
              <a:schemeClr val="dk1"/>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flipH="1">
            <a:off x="1533186" y="971610"/>
            <a:ext cx="169073" cy="64535"/>
          </a:xfrm>
          <a:custGeom>
            <a:rect b="b" l="l" r="r" t="t"/>
            <a:pathLst>
              <a:path extrusionOk="0" h="2812" w="7367">
                <a:moveTo>
                  <a:pt x="7367" y="1"/>
                </a:moveTo>
                <a:lnTo>
                  <a:pt x="6525" y="318"/>
                </a:lnTo>
                <a:lnTo>
                  <a:pt x="5001" y="731"/>
                </a:lnTo>
                <a:lnTo>
                  <a:pt x="3700" y="938"/>
                </a:lnTo>
                <a:lnTo>
                  <a:pt x="2604" y="969"/>
                </a:lnTo>
                <a:lnTo>
                  <a:pt x="1334" y="826"/>
                </a:lnTo>
                <a:lnTo>
                  <a:pt x="445" y="541"/>
                </a:lnTo>
                <a:lnTo>
                  <a:pt x="366" y="493"/>
                </a:lnTo>
                <a:lnTo>
                  <a:pt x="0" y="2716"/>
                </a:lnTo>
                <a:lnTo>
                  <a:pt x="334" y="2779"/>
                </a:lnTo>
                <a:lnTo>
                  <a:pt x="1001" y="2811"/>
                </a:lnTo>
                <a:lnTo>
                  <a:pt x="2001" y="2732"/>
                </a:lnTo>
                <a:lnTo>
                  <a:pt x="3287" y="2398"/>
                </a:lnTo>
                <a:lnTo>
                  <a:pt x="4477" y="1906"/>
                </a:lnTo>
                <a:lnTo>
                  <a:pt x="6002" y="1033"/>
                </a:lnTo>
                <a:lnTo>
                  <a:pt x="7240" y="112"/>
                </a:lnTo>
                <a:lnTo>
                  <a:pt x="7367" y="1"/>
                </a:lnTo>
                <a:close/>
              </a:path>
            </a:pathLst>
          </a:custGeom>
          <a:solidFill>
            <a:srgbClr val="BA5A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flipH="1">
            <a:off x="1659249" y="796358"/>
            <a:ext cx="26989" cy="25153"/>
          </a:xfrm>
          <a:custGeom>
            <a:rect b="b" l="l" r="r" t="t"/>
            <a:pathLst>
              <a:path extrusionOk="0" fill="none" h="1096" w="1176">
                <a:moveTo>
                  <a:pt x="112" y="1096"/>
                </a:moveTo>
                <a:lnTo>
                  <a:pt x="1" y="254"/>
                </a:lnTo>
                <a:lnTo>
                  <a:pt x="176" y="286"/>
                </a:lnTo>
                <a:lnTo>
                  <a:pt x="572" y="223"/>
                </a:lnTo>
                <a:lnTo>
                  <a:pt x="1081" y="48"/>
                </a:lnTo>
                <a:lnTo>
                  <a:pt x="1176" y="0"/>
                </a:lnTo>
              </a:path>
            </a:pathLst>
          </a:custGeom>
          <a:noFill/>
          <a:ln cap="rnd" cmpd="sng" w="8325">
            <a:solidFill>
              <a:schemeClr val="dk1"/>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flipH="1">
            <a:off x="1651952" y="829889"/>
            <a:ext cx="60519" cy="29537"/>
          </a:xfrm>
          <a:custGeom>
            <a:rect b="b" l="l" r="r" t="t"/>
            <a:pathLst>
              <a:path extrusionOk="0" fill="none" h="1287" w="2637">
                <a:moveTo>
                  <a:pt x="1" y="0"/>
                </a:moveTo>
                <a:lnTo>
                  <a:pt x="1" y="64"/>
                </a:lnTo>
                <a:lnTo>
                  <a:pt x="175" y="587"/>
                </a:lnTo>
                <a:lnTo>
                  <a:pt x="557" y="1032"/>
                </a:lnTo>
                <a:lnTo>
                  <a:pt x="953" y="1238"/>
                </a:lnTo>
                <a:lnTo>
                  <a:pt x="1493" y="1286"/>
                </a:lnTo>
                <a:lnTo>
                  <a:pt x="2192" y="1159"/>
                </a:lnTo>
                <a:lnTo>
                  <a:pt x="2636" y="969"/>
                </a:lnTo>
              </a:path>
            </a:pathLst>
          </a:custGeom>
          <a:noFill/>
          <a:ln cap="rnd" cmpd="sng" w="8325">
            <a:solidFill>
              <a:schemeClr val="dk1"/>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flipH="1">
            <a:off x="1594391" y="775588"/>
            <a:ext cx="38281" cy="40094"/>
          </a:xfrm>
          <a:custGeom>
            <a:rect b="b" l="l" r="r" t="t"/>
            <a:pathLst>
              <a:path extrusionOk="0" h="1747" w="1668">
                <a:moveTo>
                  <a:pt x="302" y="1"/>
                </a:moveTo>
                <a:lnTo>
                  <a:pt x="255" y="48"/>
                </a:lnTo>
                <a:lnTo>
                  <a:pt x="80" y="477"/>
                </a:lnTo>
                <a:lnTo>
                  <a:pt x="17" y="921"/>
                </a:lnTo>
                <a:lnTo>
                  <a:pt x="1" y="1175"/>
                </a:lnTo>
                <a:lnTo>
                  <a:pt x="64" y="1414"/>
                </a:lnTo>
                <a:lnTo>
                  <a:pt x="96" y="1477"/>
                </a:lnTo>
                <a:lnTo>
                  <a:pt x="144" y="1541"/>
                </a:lnTo>
                <a:lnTo>
                  <a:pt x="159" y="1572"/>
                </a:lnTo>
                <a:lnTo>
                  <a:pt x="191" y="1604"/>
                </a:lnTo>
                <a:lnTo>
                  <a:pt x="255" y="1652"/>
                </a:lnTo>
                <a:lnTo>
                  <a:pt x="318" y="1699"/>
                </a:lnTo>
                <a:lnTo>
                  <a:pt x="382" y="1731"/>
                </a:lnTo>
                <a:lnTo>
                  <a:pt x="461" y="1747"/>
                </a:lnTo>
                <a:lnTo>
                  <a:pt x="683" y="1747"/>
                </a:lnTo>
                <a:lnTo>
                  <a:pt x="937" y="1636"/>
                </a:lnTo>
                <a:lnTo>
                  <a:pt x="1049" y="1556"/>
                </a:lnTo>
                <a:lnTo>
                  <a:pt x="1223" y="1382"/>
                </a:lnTo>
                <a:lnTo>
                  <a:pt x="1350" y="1175"/>
                </a:lnTo>
                <a:lnTo>
                  <a:pt x="1557" y="778"/>
                </a:lnTo>
                <a:lnTo>
                  <a:pt x="1668" y="334"/>
                </a:lnTo>
                <a:lnTo>
                  <a:pt x="1668" y="255"/>
                </a:lnTo>
                <a:lnTo>
                  <a:pt x="1525" y="207"/>
                </a:lnTo>
                <a:lnTo>
                  <a:pt x="1477" y="270"/>
                </a:lnTo>
                <a:lnTo>
                  <a:pt x="1303" y="651"/>
                </a:lnTo>
                <a:lnTo>
                  <a:pt x="1080" y="1001"/>
                </a:lnTo>
                <a:lnTo>
                  <a:pt x="969" y="1159"/>
                </a:lnTo>
                <a:lnTo>
                  <a:pt x="842" y="1302"/>
                </a:lnTo>
                <a:lnTo>
                  <a:pt x="715" y="1382"/>
                </a:lnTo>
                <a:lnTo>
                  <a:pt x="556" y="1398"/>
                </a:lnTo>
                <a:lnTo>
                  <a:pt x="493" y="1398"/>
                </a:lnTo>
                <a:lnTo>
                  <a:pt x="398" y="1318"/>
                </a:lnTo>
                <a:lnTo>
                  <a:pt x="366" y="1271"/>
                </a:lnTo>
                <a:lnTo>
                  <a:pt x="318" y="1096"/>
                </a:lnTo>
                <a:lnTo>
                  <a:pt x="302" y="905"/>
                </a:lnTo>
                <a:lnTo>
                  <a:pt x="334" y="493"/>
                </a:lnTo>
                <a:lnTo>
                  <a:pt x="414" y="96"/>
                </a:lnTo>
                <a:lnTo>
                  <a:pt x="414" y="32"/>
                </a:lnTo>
                <a:lnTo>
                  <a:pt x="302" y="1"/>
                </a:lnTo>
                <a:close/>
              </a:path>
            </a:pathLst>
          </a:custGeom>
          <a:solidFill>
            <a:srgbClr val="111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flipH="1">
            <a:off x="1577269" y="753716"/>
            <a:ext cx="33530" cy="31005"/>
          </a:xfrm>
          <a:custGeom>
            <a:rect b="b" l="l" r="r" t="t"/>
            <a:pathLst>
              <a:path extrusionOk="0" h="1351" w="1461">
                <a:moveTo>
                  <a:pt x="445" y="1"/>
                </a:moveTo>
                <a:lnTo>
                  <a:pt x="159" y="33"/>
                </a:lnTo>
                <a:lnTo>
                  <a:pt x="32" y="80"/>
                </a:lnTo>
                <a:lnTo>
                  <a:pt x="48" y="96"/>
                </a:lnTo>
                <a:lnTo>
                  <a:pt x="0" y="128"/>
                </a:lnTo>
                <a:lnTo>
                  <a:pt x="16" y="223"/>
                </a:lnTo>
                <a:lnTo>
                  <a:pt x="64" y="239"/>
                </a:lnTo>
                <a:lnTo>
                  <a:pt x="286" y="239"/>
                </a:lnTo>
                <a:lnTo>
                  <a:pt x="715" y="382"/>
                </a:lnTo>
                <a:lnTo>
                  <a:pt x="905" y="525"/>
                </a:lnTo>
                <a:lnTo>
                  <a:pt x="1064" y="668"/>
                </a:lnTo>
                <a:lnTo>
                  <a:pt x="1159" y="874"/>
                </a:lnTo>
                <a:lnTo>
                  <a:pt x="1223" y="969"/>
                </a:lnTo>
                <a:lnTo>
                  <a:pt x="1255" y="1081"/>
                </a:lnTo>
                <a:lnTo>
                  <a:pt x="1302" y="1208"/>
                </a:lnTo>
                <a:lnTo>
                  <a:pt x="1334" y="1335"/>
                </a:lnTo>
                <a:lnTo>
                  <a:pt x="1366" y="1350"/>
                </a:lnTo>
                <a:lnTo>
                  <a:pt x="1429" y="1350"/>
                </a:lnTo>
                <a:lnTo>
                  <a:pt x="1445" y="1319"/>
                </a:lnTo>
                <a:lnTo>
                  <a:pt x="1461" y="1176"/>
                </a:lnTo>
                <a:lnTo>
                  <a:pt x="1461" y="1049"/>
                </a:lnTo>
                <a:lnTo>
                  <a:pt x="1445" y="906"/>
                </a:lnTo>
                <a:lnTo>
                  <a:pt x="1429" y="763"/>
                </a:lnTo>
                <a:lnTo>
                  <a:pt x="1382" y="620"/>
                </a:lnTo>
                <a:lnTo>
                  <a:pt x="1223" y="366"/>
                </a:lnTo>
                <a:lnTo>
                  <a:pt x="1127" y="255"/>
                </a:lnTo>
                <a:lnTo>
                  <a:pt x="1016" y="160"/>
                </a:lnTo>
                <a:lnTo>
                  <a:pt x="731" y="49"/>
                </a:lnTo>
                <a:lnTo>
                  <a:pt x="588" y="17"/>
                </a:lnTo>
                <a:lnTo>
                  <a:pt x="445" y="1"/>
                </a:lnTo>
                <a:close/>
              </a:path>
            </a:pathLst>
          </a:custGeom>
          <a:solidFill>
            <a:srgbClr val="111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flipH="1">
            <a:off x="1658883" y="740244"/>
            <a:ext cx="37179" cy="38281"/>
          </a:xfrm>
          <a:custGeom>
            <a:rect b="b" l="l" r="r" t="t"/>
            <a:pathLst>
              <a:path extrusionOk="0" h="1668" w="1620">
                <a:moveTo>
                  <a:pt x="365" y="1"/>
                </a:moveTo>
                <a:lnTo>
                  <a:pt x="318" y="64"/>
                </a:lnTo>
                <a:lnTo>
                  <a:pt x="127" y="429"/>
                </a:lnTo>
                <a:lnTo>
                  <a:pt x="32" y="842"/>
                </a:lnTo>
                <a:lnTo>
                  <a:pt x="0" y="1064"/>
                </a:lnTo>
                <a:lnTo>
                  <a:pt x="48" y="1302"/>
                </a:lnTo>
                <a:lnTo>
                  <a:pt x="64" y="1366"/>
                </a:lnTo>
                <a:lnTo>
                  <a:pt x="96" y="1414"/>
                </a:lnTo>
                <a:lnTo>
                  <a:pt x="127" y="1477"/>
                </a:lnTo>
                <a:lnTo>
                  <a:pt x="191" y="1525"/>
                </a:lnTo>
                <a:lnTo>
                  <a:pt x="238" y="1588"/>
                </a:lnTo>
                <a:lnTo>
                  <a:pt x="318" y="1604"/>
                </a:lnTo>
                <a:lnTo>
                  <a:pt x="381" y="1636"/>
                </a:lnTo>
                <a:lnTo>
                  <a:pt x="445" y="1652"/>
                </a:lnTo>
                <a:lnTo>
                  <a:pt x="572" y="1668"/>
                </a:lnTo>
                <a:lnTo>
                  <a:pt x="826" y="1588"/>
                </a:lnTo>
                <a:lnTo>
                  <a:pt x="937" y="1525"/>
                </a:lnTo>
                <a:lnTo>
                  <a:pt x="1112" y="1382"/>
                </a:lnTo>
                <a:lnTo>
                  <a:pt x="1239" y="1207"/>
                </a:lnTo>
                <a:lnTo>
                  <a:pt x="1461" y="858"/>
                </a:lnTo>
                <a:lnTo>
                  <a:pt x="1604" y="461"/>
                </a:lnTo>
                <a:lnTo>
                  <a:pt x="1620" y="366"/>
                </a:lnTo>
                <a:lnTo>
                  <a:pt x="1461" y="302"/>
                </a:lnTo>
                <a:lnTo>
                  <a:pt x="1413" y="382"/>
                </a:lnTo>
                <a:lnTo>
                  <a:pt x="1223" y="699"/>
                </a:lnTo>
                <a:lnTo>
                  <a:pt x="1000" y="1017"/>
                </a:lnTo>
                <a:lnTo>
                  <a:pt x="873" y="1144"/>
                </a:lnTo>
                <a:lnTo>
                  <a:pt x="746" y="1255"/>
                </a:lnTo>
                <a:lnTo>
                  <a:pt x="635" y="1318"/>
                </a:lnTo>
                <a:lnTo>
                  <a:pt x="492" y="1318"/>
                </a:lnTo>
                <a:lnTo>
                  <a:pt x="397" y="1287"/>
                </a:lnTo>
                <a:lnTo>
                  <a:pt x="334" y="1191"/>
                </a:lnTo>
                <a:lnTo>
                  <a:pt x="302" y="1032"/>
                </a:lnTo>
                <a:lnTo>
                  <a:pt x="318" y="874"/>
                </a:lnTo>
                <a:lnTo>
                  <a:pt x="381" y="493"/>
                </a:lnTo>
                <a:lnTo>
                  <a:pt x="477" y="143"/>
                </a:lnTo>
                <a:lnTo>
                  <a:pt x="492" y="143"/>
                </a:lnTo>
                <a:lnTo>
                  <a:pt x="492" y="64"/>
                </a:lnTo>
                <a:lnTo>
                  <a:pt x="365" y="1"/>
                </a:lnTo>
                <a:close/>
              </a:path>
            </a:pathLst>
          </a:custGeom>
          <a:solidFill>
            <a:srgbClr val="111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flipH="1">
            <a:off x="1643942" y="723123"/>
            <a:ext cx="33553" cy="30982"/>
          </a:xfrm>
          <a:custGeom>
            <a:rect b="b" l="l" r="r" t="t"/>
            <a:pathLst>
              <a:path extrusionOk="0" h="1350" w="1462">
                <a:moveTo>
                  <a:pt x="445" y="0"/>
                </a:moveTo>
                <a:lnTo>
                  <a:pt x="160" y="32"/>
                </a:lnTo>
                <a:lnTo>
                  <a:pt x="33" y="80"/>
                </a:lnTo>
                <a:lnTo>
                  <a:pt x="49" y="96"/>
                </a:lnTo>
                <a:lnTo>
                  <a:pt x="1" y="127"/>
                </a:lnTo>
                <a:lnTo>
                  <a:pt x="17" y="207"/>
                </a:lnTo>
                <a:lnTo>
                  <a:pt x="64" y="223"/>
                </a:lnTo>
                <a:lnTo>
                  <a:pt x="287" y="238"/>
                </a:lnTo>
                <a:lnTo>
                  <a:pt x="715" y="381"/>
                </a:lnTo>
                <a:lnTo>
                  <a:pt x="906" y="508"/>
                </a:lnTo>
                <a:lnTo>
                  <a:pt x="1065" y="667"/>
                </a:lnTo>
                <a:lnTo>
                  <a:pt x="1160" y="858"/>
                </a:lnTo>
                <a:lnTo>
                  <a:pt x="1223" y="969"/>
                </a:lnTo>
                <a:lnTo>
                  <a:pt x="1255" y="1080"/>
                </a:lnTo>
                <a:lnTo>
                  <a:pt x="1287" y="1191"/>
                </a:lnTo>
                <a:lnTo>
                  <a:pt x="1335" y="1318"/>
                </a:lnTo>
                <a:lnTo>
                  <a:pt x="1366" y="1350"/>
                </a:lnTo>
                <a:lnTo>
                  <a:pt x="1430" y="1334"/>
                </a:lnTo>
                <a:lnTo>
                  <a:pt x="1446" y="1302"/>
                </a:lnTo>
                <a:lnTo>
                  <a:pt x="1462" y="1175"/>
                </a:lnTo>
                <a:lnTo>
                  <a:pt x="1462" y="1032"/>
                </a:lnTo>
                <a:lnTo>
                  <a:pt x="1446" y="889"/>
                </a:lnTo>
                <a:lnTo>
                  <a:pt x="1430" y="762"/>
                </a:lnTo>
                <a:lnTo>
                  <a:pt x="1382" y="620"/>
                </a:lnTo>
                <a:lnTo>
                  <a:pt x="1223" y="366"/>
                </a:lnTo>
                <a:lnTo>
                  <a:pt x="1128" y="254"/>
                </a:lnTo>
                <a:lnTo>
                  <a:pt x="1001" y="159"/>
                </a:lnTo>
                <a:lnTo>
                  <a:pt x="731" y="32"/>
                </a:lnTo>
                <a:lnTo>
                  <a:pt x="588" y="0"/>
                </a:lnTo>
                <a:close/>
              </a:path>
            </a:pathLst>
          </a:custGeom>
          <a:solidFill>
            <a:srgbClr val="111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flipH="1">
            <a:off x="1596571" y="777057"/>
            <a:ext cx="32818" cy="34632"/>
          </a:xfrm>
          <a:custGeom>
            <a:rect b="b" l="l" r="r" t="t"/>
            <a:pathLst>
              <a:path extrusionOk="0" fill="none" h="1509" w="1430">
                <a:moveTo>
                  <a:pt x="191" y="0"/>
                </a:moveTo>
                <a:lnTo>
                  <a:pt x="128" y="175"/>
                </a:lnTo>
                <a:lnTo>
                  <a:pt x="1" y="968"/>
                </a:lnTo>
                <a:lnTo>
                  <a:pt x="96" y="1318"/>
                </a:lnTo>
                <a:lnTo>
                  <a:pt x="239" y="1461"/>
                </a:lnTo>
                <a:lnTo>
                  <a:pt x="350" y="1508"/>
                </a:lnTo>
                <a:lnTo>
                  <a:pt x="477" y="1508"/>
                </a:lnTo>
                <a:lnTo>
                  <a:pt x="699" y="1429"/>
                </a:lnTo>
                <a:lnTo>
                  <a:pt x="985" y="1159"/>
                </a:lnTo>
                <a:lnTo>
                  <a:pt x="1382" y="413"/>
                </a:lnTo>
                <a:lnTo>
                  <a:pt x="1429" y="238"/>
                </a:lnTo>
              </a:path>
            </a:pathLst>
          </a:custGeom>
          <a:noFill/>
          <a:ln cap="rnd" cmpd="sng" w="8325">
            <a:solidFill>
              <a:schemeClr val="dk1"/>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flipH="1">
            <a:off x="1578715" y="756631"/>
            <a:ext cx="31005" cy="27356"/>
          </a:xfrm>
          <a:custGeom>
            <a:rect b="b" l="l" r="r" t="t"/>
            <a:pathLst>
              <a:path extrusionOk="0" fill="none" h="1192" w="1351">
                <a:moveTo>
                  <a:pt x="1" y="33"/>
                </a:moveTo>
                <a:lnTo>
                  <a:pt x="160" y="1"/>
                </a:lnTo>
                <a:lnTo>
                  <a:pt x="763" y="112"/>
                </a:lnTo>
                <a:lnTo>
                  <a:pt x="1001" y="271"/>
                </a:lnTo>
                <a:lnTo>
                  <a:pt x="1192" y="541"/>
                </a:lnTo>
                <a:lnTo>
                  <a:pt x="1319" y="938"/>
                </a:lnTo>
                <a:lnTo>
                  <a:pt x="1350" y="1192"/>
                </a:lnTo>
              </a:path>
            </a:pathLst>
          </a:custGeom>
          <a:noFill/>
          <a:ln cap="rnd" cmpd="sng" w="8325">
            <a:solidFill>
              <a:schemeClr val="dk1"/>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flipH="1">
            <a:off x="1661430" y="742791"/>
            <a:ext cx="31350" cy="32451"/>
          </a:xfrm>
          <a:custGeom>
            <a:rect b="b" l="l" r="r" t="t"/>
            <a:pathLst>
              <a:path extrusionOk="0" fill="none" h="1414" w="1366">
                <a:moveTo>
                  <a:pt x="254" y="1"/>
                </a:moveTo>
                <a:lnTo>
                  <a:pt x="191" y="144"/>
                </a:lnTo>
                <a:lnTo>
                  <a:pt x="0" y="874"/>
                </a:lnTo>
                <a:lnTo>
                  <a:pt x="64" y="1191"/>
                </a:lnTo>
                <a:lnTo>
                  <a:pt x="175" y="1350"/>
                </a:lnTo>
                <a:lnTo>
                  <a:pt x="286" y="1382"/>
                </a:lnTo>
                <a:lnTo>
                  <a:pt x="381" y="1414"/>
                </a:lnTo>
                <a:lnTo>
                  <a:pt x="603" y="1350"/>
                </a:lnTo>
                <a:lnTo>
                  <a:pt x="889" y="1128"/>
                </a:lnTo>
                <a:lnTo>
                  <a:pt x="1302" y="477"/>
                </a:lnTo>
                <a:lnTo>
                  <a:pt x="1366" y="334"/>
                </a:lnTo>
              </a:path>
            </a:pathLst>
          </a:custGeom>
          <a:noFill/>
          <a:ln cap="rnd" cmpd="sng" w="8325">
            <a:solidFill>
              <a:schemeClr val="dk1"/>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flipH="1">
            <a:off x="1645387" y="725670"/>
            <a:ext cx="31005" cy="27356"/>
          </a:xfrm>
          <a:custGeom>
            <a:rect b="b" l="l" r="r" t="t"/>
            <a:pathLst>
              <a:path extrusionOk="0" fill="none" h="1192" w="1351">
                <a:moveTo>
                  <a:pt x="1" y="32"/>
                </a:moveTo>
                <a:lnTo>
                  <a:pt x="159" y="0"/>
                </a:lnTo>
                <a:lnTo>
                  <a:pt x="763" y="127"/>
                </a:lnTo>
                <a:lnTo>
                  <a:pt x="1001" y="286"/>
                </a:lnTo>
                <a:lnTo>
                  <a:pt x="1191" y="540"/>
                </a:lnTo>
                <a:lnTo>
                  <a:pt x="1318" y="937"/>
                </a:lnTo>
                <a:lnTo>
                  <a:pt x="1350" y="1191"/>
                </a:lnTo>
              </a:path>
            </a:pathLst>
          </a:custGeom>
          <a:noFill/>
          <a:ln cap="rnd" cmpd="sng" w="8325">
            <a:solidFill>
              <a:schemeClr val="dk1"/>
            </a:solidFill>
            <a:prstDash val="solid"/>
            <a:miter lim="1587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flipH="1">
            <a:off x="1458481" y="678667"/>
            <a:ext cx="174558" cy="198586"/>
          </a:xfrm>
          <a:custGeom>
            <a:rect b="b" l="l" r="r" t="t"/>
            <a:pathLst>
              <a:path extrusionOk="0" h="8653" w="7606">
                <a:moveTo>
                  <a:pt x="2017" y="0"/>
                </a:moveTo>
                <a:lnTo>
                  <a:pt x="1398" y="32"/>
                </a:lnTo>
                <a:lnTo>
                  <a:pt x="811" y="191"/>
                </a:lnTo>
                <a:lnTo>
                  <a:pt x="255" y="445"/>
                </a:lnTo>
                <a:lnTo>
                  <a:pt x="1" y="620"/>
                </a:lnTo>
                <a:lnTo>
                  <a:pt x="334" y="810"/>
                </a:lnTo>
                <a:lnTo>
                  <a:pt x="1080" y="1096"/>
                </a:lnTo>
                <a:lnTo>
                  <a:pt x="2351" y="1398"/>
                </a:lnTo>
                <a:lnTo>
                  <a:pt x="4748" y="1652"/>
                </a:lnTo>
                <a:lnTo>
                  <a:pt x="5272" y="1652"/>
                </a:lnTo>
                <a:lnTo>
                  <a:pt x="5240" y="1731"/>
                </a:lnTo>
                <a:lnTo>
                  <a:pt x="5097" y="2445"/>
                </a:lnTo>
                <a:lnTo>
                  <a:pt x="5081" y="3334"/>
                </a:lnTo>
                <a:lnTo>
                  <a:pt x="5176" y="4065"/>
                </a:lnTo>
                <a:lnTo>
                  <a:pt x="5415" y="4874"/>
                </a:lnTo>
                <a:lnTo>
                  <a:pt x="5812" y="5748"/>
                </a:lnTo>
                <a:lnTo>
                  <a:pt x="6097" y="6224"/>
                </a:lnTo>
                <a:lnTo>
                  <a:pt x="6399" y="6716"/>
                </a:lnTo>
                <a:lnTo>
                  <a:pt x="6716" y="7589"/>
                </a:lnTo>
                <a:lnTo>
                  <a:pt x="6843" y="8526"/>
                </a:lnTo>
                <a:lnTo>
                  <a:pt x="6828" y="8653"/>
                </a:lnTo>
                <a:lnTo>
                  <a:pt x="6891" y="8542"/>
                </a:lnTo>
                <a:lnTo>
                  <a:pt x="7288" y="7319"/>
                </a:lnTo>
                <a:lnTo>
                  <a:pt x="7558" y="5938"/>
                </a:lnTo>
                <a:lnTo>
                  <a:pt x="7606" y="4938"/>
                </a:lnTo>
                <a:lnTo>
                  <a:pt x="7494" y="3954"/>
                </a:lnTo>
                <a:lnTo>
                  <a:pt x="7256" y="3255"/>
                </a:lnTo>
                <a:lnTo>
                  <a:pt x="7018" y="2826"/>
                </a:lnTo>
                <a:lnTo>
                  <a:pt x="6859" y="2636"/>
                </a:lnTo>
                <a:lnTo>
                  <a:pt x="6891" y="2652"/>
                </a:lnTo>
                <a:lnTo>
                  <a:pt x="6891" y="2652"/>
                </a:lnTo>
                <a:lnTo>
                  <a:pt x="6653" y="2191"/>
                </a:lnTo>
                <a:lnTo>
                  <a:pt x="6050" y="1445"/>
                </a:lnTo>
                <a:lnTo>
                  <a:pt x="5319" y="905"/>
                </a:lnTo>
                <a:lnTo>
                  <a:pt x="4541" y="508"/>
                </a:lnTo>
                <a:lnTo>
                  <a:pt x="3414" y="159"/>
                </a:lnTo>
                <a:lnTo>
                  <a:pt x="2382" y="0"/>
                </a:lnTo>
                <a:lnTo>
                  <a:pt x="2271" y="0"/>
                </a:lnTo>
                <a:lnTo>
                  <a:pt x="2319" y="32"/>
                </a:lnTo>
                <a:lnTo>
                  <a:pt x="2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flipH="1">
            <a:off x="1966426" y="1456603"/>
            <a:ext cx="780484" cy="604847"/>
          </a:xfrm>
          <a:custGeom>
            <a:rect b="b" l="l" r="r" t="t"/>
            <a:pathLst>
              <a:path extrusionOk="0" h="26355" w="34008">
                <a:moveTo>
                  <a:pt x="747" y="0"/>
                </a:moveTo>
                <a:lnTo>
                  <a:pt x="667" y="16"/>
                </a:lnTo>
                <a:lnTo>
                  <a:pt x="667" y="48"/>
                </a:lnTo>
                <a:lnTo>
                  <a:pt x="651" y="111"/>
                </a:lnTo>
                <a:lnTo>
                  <a:pt x="715" y="270"/>
                </a:lnTo>
                <a:lnTo>
                  <a:pt x="1255" y="1191"/>
                </a:lnTo>
                <a:lnTo>
                  <a:pt x="2255" y="3017"/>
                </a:lnTo>
                <a:lnTo>
                  <a:pt x="2255" y="3017"/>
                </a:lnTo>
                <a:lnTo>
                  <a:pt x="1969" y="2747"/>
                </a:lnTo>
                <a:lnTo>
                  <a:pt x="763" y="1699"/>
                </a:lnTo>
                <a:lnTo>
                  <a:pt x="318" y="1397"/>
                </a:lnTo>
                <a:lnTo>
                  <a:pt x="159" y="1397"/>
                </a:lnTo>
                <a:lnTo>
                  <a:pt x="159" y="1477"/>
                </a:lnTo>
                <a:lnTo>
                  <a:pt x="255" y="1778"/>
                </a:lnTo>
                <a:lnTo>
                  <a:pt x="667" y="2588"/>
                </a:lnTo>
                <a:lnTo>
                  <a:pt x="1445" y="3779"/>
                </a:lnTo>
                <a:lnTo>
                  <a:pt x="1620" y="4017"/>
                </a:lnTo>
                <a:lnTo>
                  <a:pt x="1398" y="3810"/>
                </a:lnTo>
                <a:lnTo>
                  <a:pt x="461" y="3017"/>
                </a:lnTo>
                <a:lnTo>
                  <a:pt x="112" y="2794"/>
                </a:lnTo>
                <a:lnTo>
                  <a:pt x="1" y="2794"/>
                </a:lnTo>
                <a:lnTo>
                  <a:pt x="16" y="2858"/>
                </a:lnTo>
                <a:lnTo>
                  <a:pt x="159" y="3160"/>
                </a:lnTo>
                <a:lnTo>
                  <a:pt x="1271" y="4715"/>
                </a:lnTo>
                <a:lnTo>
                  <a:pt x="3430" y="7541"/>
                </a:lnTo>
                <a:lnTo>
                  <a:pt x="3906" y="8145"/>
                </a:lnTo>
                <a:lnTo>
                  <a:pt x="4811" y="9986"/>
                </a:lnTo>
                <a:lnTo>
                  <a:pt x="5414" y="11479"/>
                </a:lnTo>
                <a:lnTo>
                  <a:pt x="6542" y="14162"/>
                </a:lnTo>
                <a:lnTo>
                  <a:pt x="7605" y="16511"/>
                </a:lnTo>
                <a:lnTo>
                  <a:pt x="8605" y="18528"/>
                </a:lnTo>
                <a:lnTo>
                  <a:pt x="9542" y="20258"/>
                </a:lnTo>
                <a:lnTo>
                  <a:pt x="10415" y="21719"/>
                </a:lnTo>
                <a:lnTo>
                  <a:pt x="11209" y="22941"/>
                </a:lnTo>
                <a:lnTo>
                  <a:pt x="11955" y="23910"/>
                </a:lnTo>
                <a:lnTo>
                  <a:pt x="12638" y="24704"/>
                </a:lnTo>
                <a:lnTo>
                  <a:pt x="13257" y="25291"/>
                </a:lnTo>
                <a:lnTo>
                  <a:pt x="14067" y="25910"/>
                </a:lnTo>
                <a:lnTo>
                  <a:pt x="14908" y="26291"/>
                </a:lnTo>
                <a:lnTo>
                  <a:pt x="15496" y="26355"/>
                </a:lnTo>
                <a:lnTo>
                  <a:pt x="15686" y="26323"/>
                </a:lnTo>
                <a:lnTo>
                  <a:pt x="16147" y="26339"/>
                </a:lnTo>
                <a:lnTo>
                  <a:pt x="17433" y="26212"/>
                </a:lnTo>
                <a:lnTo>
                  <a:pt x="18687" y="25847"/>
                </a:lnTo>
                <a:lnTo>
                  <a:pt x="19623" y="25466"/>
                </a:lnTo>
                <a:lnTo>
                  <a:pt x="20655" y="24942"/>
                </a:lnTo>
                <a:lnTo>
                  <a:pt x="21783" y="24243"/>
                </a:lnTo>
                <a:lnTo>
                  <a:pt x="22973" y="23338"/>
                </a:lnTo>
                <a:lnTo>
                  <a:pt x="24243" y="22227"/>
                </a:lnTo>
                <a:lnTo>
                  <a:pt x="25593" y="20893"/>
                </a:lnTo>
                <a:lnTo>
                  <a:pt x="26990" y="19274"/>
                </a:lnTo>
                <a:lnTo>
                  <a:pt x="28466" y="17385"/>
                </a:lnTo>
                <a:lnTo>
                  <a:pt x="29991" y="15194"/>
                </a:lnTo>
                <a:lnTo>
                  <a:pt x="31562" y="12685"/>
                </a:lnTo>
                <a:lnTo>
                  <a:pt x="33182" y="9812"/>
                </a:lnTo>
                <a:lnTo>
                  <a:pt x="34007" y="8240"/>
                </a:lnTo>
                <a:lnTo>
                  <a:pt x="29927" y="1350"/>
                </a:lnTo>
                <a:lnTo>
                  <a:pt x="29149" y="2350"/>
                </a:lnTo>
                <a:lnTo>
                  <a:pt x="23846" y="8891"/>
                </a:lnTo>
                <a:lnTo>
                  <a:pt x="18893" y="14749"/>
                </a:lnTo>
                <a:lnTo>
                  <a:pt x="16115" y="17940"/>
                </a:lnTo>
                <a:lnTo>
                  <a:pt x="15162" y="16956"/>
                </a:lnTo>
                <a:lnTo>
                  <a:pt x="13352" y="14908"/>
                </a:lnTo>
                <a:lnTo>
                  <a:pt x="11701" y="12876"/>
                </a:lnTo>
                <a:lnTo>
                  <a:pt x="10272" y="10939"/>
                </a:lnTo>
                <a:lnTo>
                  <a:pt x="7542" y="6906"/>
                </a:lnTo>
                <a:lnTo>
                  <a:pt x="7050" y="6065"/>
                </a:lnTo>
                <a:lnTo>
                  <a:pt x="6923" y="5684"/>
                </a:lnTo>
                <a:lnTo>
                  <a:pt x="6542" y="3668"/>
                </a:lnTo>
                <a:lnTo>
                  <a:pt x="6526" y="2636"/>
                </a:lnTo>
                <a:lnTo>
                  <a:pt x="6653" y="2048"/>
                </a:lnTo>
                <a:lnTo>
                  <a:pt x="6764" y="1826"/>
                </a:lnTo>
                <a:lnTo>
                  <a:pt x="6605" y="1715"/>
                </a:lnTo>
                <a:lnTo>
                  <a:pt x="6256" y="1683"/>
                </a:lnTo>
                <a:lnTo>
                  <a:pt x="6081" y="1762"/>
                </a:lnTo>
                <a:lnTo>
                  <a:pt x="5795" y="2032"/>
                </a:lnTo>
                <a:lnTo>
                  <a:pt x="5446" y="2620"/>
                </a:lnTo>
                <a:lnTo>
                  <a:pt x="5240" y="3398"/>
                </a:lnTo>
                <a:lnTo>
                  <a:pt x="5224" y="3541"/>
                </a:lnTo>
                <a:lnTo>
                  <a:pt x="4859" y="3064"/>
                </a:lnTo>
                <a:lnTo>
                  <a:pt x="3144" y="1000"/>
                </a:lnTo>
                <a:lnTo>
                  <a:pt x="2414" y="254"/>
                </a:lnTo>
                <a:lnTo>
                  <a:pt x="2176" y="95"/>
                </a:lnTo>
                <a:lnTo>
                  <a:pt x="2064" y="64"/>
                </a:lnTo>
                <a:lnTo>
                  <a:pt x="2049" y="95"/>
                </a:lnTo>
                <a:lnTo>
                  <a:pt x="2001" y="191"/>
                </a:lnTo>
                <a:lnTo>
                  <a:pt x="2049" y="476"/>
                </a:lnTo>
                <a:lnTo>
                  <a:pt x="2271" y="1080"/>
                </a:lnTo>
                <a:lnTo>
                  <a:pt x="2954" y="2382"/>
                </a:lnTo>
                <a:lnTo>
                  <a:pt x="3112" y="2667"/>
                </a:lnTo>
                <a:lnTo>
                  <a:pt x="2811" y="2270"/>
                </a:lnTo>
                <a:lnTo>
                  <a:pt x="1477" y="667"/>
                </a:lnTo>
                <a:lnTo>
                  <a:pt x="921" y="111"/>
                </a:lnTo>
                <a:lnTo>
                  <a:pt x="747" y="0"/>
                </a:lnTo>
                <a:close/>
              </a:path>
            </a:pathLst>
          </a:custGeom>
          <a:solidFill>
            <a:srgbClr val="E18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flipH="1">
            <a:off x="1167017" y="1110805"/>
            <a:ext cx="1139743" cy="1227550"/>
          </a:xfrm>
          <a:custGeom>
            <a:rect b="b" l="l" r="r" t="t"/>
            <a:pathLst>
              <a:path extrusionOk="0" h="53488" w="49662">
                <a:moveTo>
                  <a:pt x="34754" y="1"/>
                </a:moveTo>
                <a:lnTo>
                  <a:pt x="25815" y="540"/>
                </a:lnTo>
                <a:lnTo>
                  <a:pt x="25371" y="556"/>
                </a:lnTo>
                <a:lnTo>
                  <a:pt x="24307" y="652"/>
                </a:lnTo>
                <a:lnTo>
                  <a:pt x="23132" y="858"/>
                </a:lnTo>
                <a:lnTo>
                  <a:pt x="21989" y="1160"/>
                </a:lnTo>
                <a:lnTo>
                  <a:pt x="21481" y="1366"/>
                </a:lnTo>
                <a:lnTo>
                  <a:pt x="20783" y="1684"/>
                </a:lnTo>
                <a:lnTo>
                  <a:pt x="19290" y="2620"/>
                </a:lnTo>
                <a:lnTo>
                  <a:pt x="17671" y="3874"/>
                </a:lnTo>
                <a:lnTo>
                  <a:pt x="15972" y="5383"/>
                </a:lnTo>
                <a:lnTo>
                  <a:pt x="14210" y="7097"/>
                </a:lnTo>
                <a:lnTo>
                  <a:pt x="12416" y="8955"/>
                </a:lnTo>
                <a:lnTo>
                  <a:pt x="9749" y="11908"/>
                </a:lnTo>
                <a:lnTo>
                  <a:pt x="6399" y="15893"/>
                </a:lnTo>
                <a:lnTo>
                  <a:pt x="3510" y="19512"/>
                </a:lnTo>
                <a:lnTo>
                  <a:pt x="445" y="23513"/>
                </a:lnTo>
                <a:lnTo>
                  <a:pt x="1" y="24132"/>
                </a:lnTo>
                <a:lnTo>
                  <a:pt x="8384" y="35373"/>
                </a:lnTo>
                <a:lnTo>
                  <a:pt x="14988" y="28625"/>
                </a:lnTo>
                <a:lnTo>
                  <a:pt x="13480" y="53488"/>
                </a:lnTo>
                <a:lnTo>
                  <a:pt x="45232" y="53488"/>
                </a:lnTo>
                <a:lnTo>
                  <a:pt x="45232" y="32325"/>
                </a:lnTo>
                <a:lnTo>
                  <a:pt x="49661" y="29832"/>
                </a:lnTo>
                <a:lnTo>
                  <a:pt x="43501" y="5399"/>
                </a:lnTo>
                <a:lnTo>
                  <a:pt x="43422" y="5145"/>
                </a:lnTo>
                <a:lnTo>
                  <a:pt x="43184" y="4652"/>
                </a:lnTo>
                <a:lnTo>
                  <a:pt x="42660" y="3922"/>
                </a:lnTo>
                <a:lnTo>
                  <a:pt x="41676" y="3001"/>
                </a:lnTo>
                <a:lnTo>
                  <a:pt x="40453" y="2176"/>
                </a:lnTo>
                <a:lnTo>
                  <a:pt x="39104" y="1445"/>
                </a:lnTo>
                <a:lnTo>
                  <a:pt x="37723" y="826"/>
                </a:lnTo>
                <a:lnTo>
                  <a:pt x="36405" y="366"/>
                </a:lnTo>
                <a:lnTo>
                  <a:pt x="35230" y="80"/>
                </a:lnTo>
                <a:lnTo>
                  <a:pt x="34754" y="1"/>
                </a:lnTo>
                <a:close/>
              </a:path>
            </a:pathLst>
          </a:custGeom>
          <a:solidFill>
            <a:srgbClr val="303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flipH="1">
            <a:off x="3346797" y="255579"/>
            <a:ext cx="245556" cy="249448"/>
          </a:xfrm>
          <a:custGeom>
            <a:rect b="b" l="l" r="r" t="t"/>
            <a:pathLst>
              <a:path extrusionOk="0" h="12115" w="11926">
                <a:moveTo>
                  <a:pt x="4165" y="0"/>
                </a:moveTo>
                <a:lnTo>
                  <a:pt x="3597" y="568"/>
                </a:lnTo>
                <a:lnTo>
                  <a:pt x="2082" y="1893"/>
                </a:lnTo>
                <a:lnTo>
                  <a:pt x="1325" y="2839"/>
                </a:lnTo>
                <a:lnTo>
                  <a:pt x="757" y="4164"/>
                </a:lnTo>
                <a:lnTo>
                  <a:pt x="189" y="5300"/>
                </a:lnTo>
                <a:lnTo>
                  <a:pt x="0" y="6815"/>
                </a:lnTo>
                <a:lnTo>
                  <a:pt x="0" y="7004"/>
                </a:lnTo>
                <a:lnTo>
                  <a:pt x="189" y="7004"/>
                </a:lnTo>
                <a:lnTo>
                  <a:pt x="1136" y="5679"/>
                </a:lnTo>
                <a:lnTo>
                  <a:pt x="2272" y="4543"/>
                </a:lnTo>
                <a:lnTo>
                  <a:pt x="3407" y="3786"/>
                </a:lnTo>
                <a:lnTo>
                  <a:pt x="4922" y="3029"/>
                </a:lnTo>
                <a:lnTo>
                  <a:pt x="7572" y="10979"/>
                </a:lnTo>
                <a:lnTo>
                  <a:pt x="8140" y="11736"/>
                </a:lnTo>
                <a:lnTo>
                  <a:pt x="8518" y="11926"/>
                </a:lnTo>
                <a:lnTo>
                  <a:pt x="8897" y="12115"/>
                </a:lnTo>
                <a:lnTo>
                  <a:pt x="9844" y="12115"/>
                </a:lnTo>
                <a:lnTo>
                  <a:pt x="10601" y="11926"/>
                </a:lnTo>
                <a:lnTo>
                  <a:pt x="11358" y="11358"/>
                </a:lnTo>
                <a:lnTo>
                  <a:pt x="11736" y="10601"/>
                </a:lnTo>
                <a:lnTo>
                  <a:pt x="11926" y="9654"/>
                </a:lnTo>
                <a:lnTo>
                  <a:pt x="11736" y="8897"/>
                </a:lnTo>
                <a:lnTo>
                  <a:pt x="11169" y="8140"/>
                </a:lnTo>
                <a:lnTo>
                  <a:pt x="10411" y="7761"/>
                </a:lnTo>
                <a:lnTo>
                  <a:pt x="9844" y="7572"/>
                </a:lnTo>
                <a:lnTo>
                  <a:pt x="9276" y="7572"/>
                </a:lnTo>
                <a:lnTo>
                  <a:pt x="8708" y="7761"/>
                </a:lnTo>
                <a:lnTo>
                  <a:pt x="8329" y="8140"/>
                </a:lnTo>
                <a:lnTo>
                  <a:pt x="7572" y="8708"/>
                </a:lnTo>
                <a:lnTo>
                  <a:pt x="7383" y="9086"/>
                </a:lnTo>
                <a:lnTo>
                  <a:pt x="41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flipH="1">
            <a:off x="708939" y="2427082"/>
            <a:ext cx="159820" cy="272859"/>
          </a:xfrm>
          <a:custGeom>
            <a:rect b="b" l="l" r="r" t="t"/>
            <a:pathLst>
              <a:path extrusionOk="0" h="13252" w="7762">
                <a:moveTo>
                  <a:pt x="4922" y="1"/>
                </a:moveTo>
                <a:lnTo>
                  <a:pt x="4164" y="380"/>
                </a:lnTo>
                <a:lnTo>
                  <a:pt x="3407" y="947"/>
                </a:lnTo>
                <a:lnTo>
                  <a:pt x="3218" y="1326"/>
                </a:lnTo>
                <a:lnTo>
                  <a:pt x="3029" y="1894"/>
                </a:lnTo>
                <a:lnTo>
                  <a:pt x="3029" y="2651"/>
                </a:lnTo>
                <a:lnTo>
                  <a:pt x="6247" y="10601"/>
                </a:lnTo>
                <a:lnTo>
                  <a:pt x="4732" y="10980"/>
                </a:lnTo>
                <a:lnTo>
                  <a:pt x="1704" y="10980"/>
                </a:lnTo>
                <a:lnTo>
                  <a:pt x="189" y="10601"/>
                </a:lnTo>
                <a:lnTo>
                  <a:pt x="0" y="10601"/>
                </a:lnTo>
                <a:lnTo>
                  <a:pt x="0" y="10791"/>
                </a:lnTo>
                <a:lnTo>
                  <a:pt x="1136" y="11737"/>
                </a:lnTo>
                <a:lnTo>
                  <a:pt x="2272" y="12494"/>
                </a:lnTo>
                <a:lnTo>
                  <a:pt x="3597" y="12873"/>
                </a:lnTo>
                <a:lnTo>
                  <a:pt x="4922" y="13062"/>
                </a:lnTo>
                <a:lnTo>
                  <a:pt x="6815" y="13252"/>
                </a:lnTo>
                <a:lnTo>
                  <a:pt x="7761" y="13252"/>
                </a:lnTo>
                <a:lnTo>
                  <a:pt x="4354" y="4355"/>
                </a:lnTo>
                <a:lnTo>
                  <a:pt x="4732" y="4355"/>
                </a:lnTo>
                <a:lnTo>
                  <a:pt x="5490" y="4544"/>
                </a:lnTo>
                <a:lnTo>
                  <a:pt x="6057" y="4355"/>
                </a:lnTo>
                <a:lnTo>
                  <a:pt x="6436" y="4165"/>
                </a:lnTo>
                <a:lnTo>
                  <a:pt x="7004" y="3787"/>
                </a:lnTo>
                <a:lnTo>
                  <a:pt x="7383" y="3408"/>
                </a:lnTo>
                <a:lnTo>
                  <a:pt x="7572" y="2462"/>
                </a:lnTo>
                <a:lnTo>
                  <a:pt x="7572" y="1705"/>
                </a:lnTo>
                <a:lnTo>
                  <a:pt x="7193" y="947"/>
                </a:lnTo>
                <a:lnTo>
                  <a:pt x="6625" y="380"/>
                </a:lnTo>
                <a:lnTo>
                  <a:pt x="58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flipH="1">
            <a:off x="3011590" y="757982"/>
            <a:ext cx="335205" cy="292337"/>
          </a:xfrm>
          <a:custGeom>
            <a:rect b="b" l="l" r="r" t="t"/>
            <a:pathLst>
              <a:path extrusionOk="0" h="14198" w="16280">
                <a:moveTo>
                  <a:pt x="9844" y="0"/>
                </a:moveTo>
                <a:lnTo>
                  <a:pt x="4733" y="8140"/>
                </a:lnTo>
                <a:lnTo>
                  <a:pt x="4543" y="7762"/>
                </a:lnTo>
                <a:lnTo>
                  <a:pt x="3975" y="7194"/>
                </a:lnTo>
                <a:lnTo>
                  <a:pt x="3597" y="6815"/>
                </a:lnTo>
                <a:lnTo>
                  <a:pt x="3218" y="6436"/>
                </a:lnTo>
                <a:lnTo>
                  <a:pt x="2650" y="6247"/>
                </a:lnTo>
                <a:lnTo>
                  <a:pt x="2083" y="6247"/>
                </a:lnTo>
                <a:lnTo>
                  <a:pt x="1136" y="6626"/>
                </a:lnTo>
                <a:lnTo>
                  <a:pt x="568" y="7194"/>
                </a:lnTo>
                <a:lnTo>
                  <a:pt x="190" y="7951"/>
                </a:lnTo>
                <a:lnTo>
                  <a:pt x="0" y="8708"/>
                </a:lnTo>
                <a:lnTo>
                  <a:pt x="379" y="9654"/>
                </a:lnTo>
                <a:lnTo>
                  <a:pt x="947" y="10222"/>
                </a:lnTo>
                <a:lnTo>
                  <a:pt x="1704" y="10790"/>
                </a:lnTo>
                <a:lnTo>
                  <a:pt x="3029" y="10790"/>
                </a:lnTo>
                <a:lnTo>
                  <a:pt x="3408" y="10601"/>
                </a:lnTo>
                <a:lnTo>
                  <a:pt x="3975" y="10033"/>
                </a:lnTo>
                <a:lnTo>
                  <a:pt x="8140" y="3218"/>
                </a:lnTo>
                <a:lnTo>
                  <a:pt x="14197" y="6247"/>
                </a:lnTo>
                <a:lnTo>
                  <a:pt x="10979" y="11358"/>
                </a:lnTo>
                <a:lnTo>
                  <a:pt x="10790" y="11169"/>
                </a:lnTo>
                <a:lnTo>
                  <a:pt x="10412" y="10412"/>
                </a:lnTo>
                <a:lnTo>
                  <a:pt x="10033" y="10033"/>
                </a:lnTo>
                <a:lnTo>
                  <a:pt x="9465" y="9844"/>
                </a:lnTo>
                <a:lnTo>
                  <a:pt x="8897" y="9654"/>
                </a:lnTo>
                <a:lnTo>
                  <a:pt x="8329" y="9654"/>
                </a:lnTo>
                <a:lnTo>
                  <a:pt x="7572" y="9844"/>
                </a:lnTo>
                <a:lnTo>
                  <a:pt x="6815" y="10412"/>
                </a:lnTo>
                <a:lnTo>
                  <a:pt x="6436" y="11169"/>
                </a:lnTo>
                <a:lnTo>
                  <a:pt x="6247" y="11926"/>
                </a:lnTo>
                <a:lnTo>
                  <a:pt x="6626" y="12872"/>
                </a:lnTo>
                <a:lnTo>
                  <a:pt x="7194" y="13440"/>
                </a:lnTo>
                <a:lnTo>
                  <a:pt x="7951" y="14008"/>
                </a:lnTo>
                <a:lnTo>
                  <a:pt x="8708" y="14198"/>
                </a:lnTo>
                <a:lnTo>
                  <a:pt x="9276" y="14008"/>
                </a:lnTo>
                <a:lnTo>
                  <a:pt x="9654" y="13819"/>
                </a:lnTo>
                <a:lnTo>
                  <a:pt x="10412" y="13440"/>
                </a:lnTo>
                <a:lnTo>
                  <a:pt x="13251" y="8708"/>
                </a:lnTo>
                <a:lnTo>
                  <a:pt x="14955" y="5869"/>
                </a:lnTo>
                <a:lnTo>
                  <a:pt x="15901" y="4165"/>
                </a:lnTo>
                <a:lnTo>
                  <a:pt x="16280" y="3408"/>
                </a:lnTo>
                <a:lnTo>
                  <a:pt x="12683" y="1515"/>
                </a:lnTo>
                <a:lnTo>
                  <a:pt x="10790" y="379"/>
                </a:lnTo>
                <a:lnTo>
                  <a:pt x="9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flipH="1">
            <a:off x="2759914" y="4279050"/>
            <a:ext cx="237773" cy="311836"/>
          </a:xfrm>
          <a:custGeom>
            <a:rect b="b" l="l" r="r" t="t"/>
            <a:pathLst>
              <a:path extrusionOk="0" h="15145" w="11548">
                <a:moveTo>
                  <a:pt x="9276" y="1"/>
                </a:moveTo>
                <a:lnTo>
                  <a:pt x="8330" y="190"/>
                </a:lnTo>
                <a:lnTo>
                  <a:pt x="7573" y="569"/>
                </a:lnTo>
                <a:lnTo>
                  <a:pt x="7383" y="947"/>
                </a:lnTo>
                <a:lnTo>
                  <a:pt x="7005" y="1326"/>
                </a:lnTo>
                <a:lnTo>
                  <a:pt x="7005" y="2083"/>
                </a:lnTo>
                <a:lnTo>
                  <a:pt x="8330" y="10034"/>
                </a:lnTo>
                <a:lnTo>
                  <a:pt x="1894" y="11737"/>
                </a:lnTo>
                <a:lnTo>
                  <a:pt x="758" y="5680"/>
                </a:lnTo>
                <a:lnTo>
                  <a:pt x="1137" y="5869"/>
                </a:lnTo>
                <a:lnTo>
                  <a:pt x="1894" y="6058"/>
                </a:lnTo>
                <a:lnTo>
                  <a:pt x="2462" y="6058"/>
                </a:lnTo>
                <a:lnTo>
                  <a:pt x="3030" y="5869"/>
                </a:lnTo>
                <a:lnTo>
                  <a:pt x="3598" y="5680"/>
                </a:lnTo>
                <a:lnTo>
                  <a:pt x="3976" y="5301"/>
                </a:lnTo>
                <a:lnTo>
                  <a:pt x="4544" y="4544"/>
                </a:lnTo>
                <a:lnTo>
                  <a:pt x="4544" y="3787"/>
                </a:lnTo>
                <a:lnTo>
                  <a:pt x="4355" y="2840"/>
                </a:lnTo>
                <a:lnTo>
                  <a:pt x="3976" y="2083"/>
                </a:lnTo>
                <a:lnTo>
                  <a:pt x="3219" y="1705"/>
                </a:lnTo>
                <a:lnTo>
                  <a:pt x="2272" y="1515"/>
                </a:lnTo>
                <a:lnTo>
                  <a:pt x="1515" y="1705"/>
                </a:lnTo>
                <a:lnTo>
                  <a:pt x="758" y="2083"/>
                </a:lnTo>
                <a:lnTo>
                  <a:pt x="379" y="2462"/>
                </a:lnTo>
                <a:lnTo>
                  <a:pt x="190" y="2840"/>
                </a:lnTo>
                <a:lnTo>
                  <a:pt x="1" y="3787"/>
                </a:lnTo>
                <a:lnTo>
                  <a:pt x="947" y="9087"/>
                </a:lnTo>
                <a:lnTo>
                  <a:pt x="1326" y="12494"/>
                </a:lnTo>
                <a:lnTo>
                  <a:pt x="1705" y="14198"/>
                </a:lnTo>
                <a:lnTo>
                  <a:pt x="2083" y="15145"/>
                </a:lnTo>
                <a:lnTo>
                  <a:pt x="6058" y="14387"/>
                </a:lnTo>
                <a:lnTo>
                  <a:pt x="8141" y="13819"/>
                </a:lnTo>
                <a:lnTo>
                  <a:pt x="9087" y="13441"/>
                </a:lnTo>
                <a:lnTo>
                  <a:pt x="7762" y="3976"/>
                </a:lnTo>
                <a:lnTo>
                  <a:pt x="8141" y="4165"/>
                </a:lnTo>
                <a:lnTo>
                  <a:pt x="8898" y="4355"/>
                </a:lnTo>
                <a:lnTo>
                  <a:pt x="9844" y="4355"/>
                </a:lnTo>
                <a:lnTo>
                  <a:pt x="10412" y="4165"/>
                </a:lnTo>
                <a:lnTo>
                  <a:pt x="10980" y="3598"/>
                </a:lnTo>
                <a:lnTo>
                  <a:pt x="11359" y="3030"/>
                </a:lnTo>
                <a:lnTo>
                  <a:pt x="11548" y="2083"/>
                </a:lnTo>
                <a:lnTo>
                  <a:pt x="11359" y="1326"/>
                </a:lnTo>
                <a:lnTo>
                  <a:pt x="10791" y="569"/>
                </a:lnTo>
                <a:lnTo>
                  <a:pt x="10223" y="190"/>
                </a:lnTo>
                <a:lnTo>
                  <a:pt x="92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flipH="1">
            <a:off x="1066792" y="311881"/>
            <a:ext cx="194905" cy="280662"/>
          </a:xfrm>
          <a:custGeom>
            <a:rect b="b" l="l" r="r" t="t"/>
            <a:pathLst>
              <a:path extrusionOk="0" h="13631" w="9466">
                <a:moveTo>
                  <a:pt x="4165" y="1"/>
                </a:moveTo>
                <a:lnTo>
                  <a:pt x="4165" y="190"/>
                </a:lnTo>
                <a:lnTo>
                  <a:pt x="4165" y="9844"/>
                </a:lnTo>
                <a:lnTo>
                  <a:pt x="3786" y="9655"/>
                </a:lnTo>
                <a:lnTo>
                  <a:pt x="2840" y="9466"/>
                </a:lnTo>
                <a:lnTo>
                  <a:pt x="1326" y="9466"/>
                </a:lnTo>
                <a:lnTo>
                  <a:pt x="947" y="9655"/>
                </a:lnTo>
                <a:lnTo>
                  <a:pt x="379" y="10412"/>
                </a:lnTo>
                <a:lnTo>
                  <a:pt x="0" y="11169"/>
                </a:lnTo>
                <a:lnTo>
                  <a:pt x="190" y="11927"/>
                </a:lnTo>
                <a:lnTo>
                  <a:pt x="568" y="12873"/>
                </a:lnTo>
                <a:lnTo>
                  <a:pt x="1136" y="13441"/>
                </a:lnTo>
                <a:lnTo>
                  <a:pt x="1893" y="13630"/>
                </a:lnTo>
                <a:lnTo>
                  <a:pt x="2840" y="13630"/>
                </a:lnTo>
                <a:lnTo>
                  <a:pt x="3597" y="13252"/>
                </a:lnTo>
                <a:lnTo>
                  <a:pt x="4165" y="12873"/>
                </a:lnTo>
                <a:lnTo>
                  <a:pt x="4354" y="12684"/>
                </a:lnTo>
                <a:lnTo>
                  <a:pt x="4544" y="11737"/>
                </a:lnTo>
                <a:lnTo>
                  <a:pt x="4544" y="6248"/>
                </a:lnTo>
                <a:lnTo>
                  <a:pt x="4544" y="5112"/>
                </a:lnTo>
                <a:lnTo>
                  <a:pt x="5869" y="5869"/>
                </a:lnTo>
                <a:lnTo>
                  <a:pt x="7194" y="6437"/>
                </a:lnTo>
                <a:lnTo>
                  <a:pt x="8329" y="7194"/>
                </a:lnTo>
                <a:lnTo>
                  <a:pt x="8708" y="7573"/>
                </a:lnTo>
                <a:lnTo>
                  <a:pt x="9087" y="8141"/>
                </a:lnTo>
                <a:lnTo>
                  <a:pt x="9276" y="8330"/>
                </a:lnTo>
                <a:lnTo>
                  <a:pt x="9465" y="8330"/>
                </a:lnTo>
                <a:lnTo>
                  <a:pt x="9465" y="8141"/>
                </a:lnTo>
                <a:lnTo>
                  <a:pt x="9465" y="7951"/>
                </a:lnTo>
                <a:lnTo>
                  <a:pt x="9087" y="7005"/>
                </a:lnTo>
                <a:lnTo>
                  <a:pt x="8708" y="6058"/>
                </a:lnTo>
                <a:lnTo>
                  <a:pt x="8140" y="5301"/>
                </a:lnTo>
                <a:lnTo>
                  <a:pt x="7383" y="4733"/>
                </a:lnTo>
                <a:lnTo>
                  <a:pt x="6437" y="4355"/>
                </a:lnTo>
                <a:lnTo>
                  <a:pt x="4544" y="3598"/>
                </a:lnTo>
                <a:lnTo>
                  <a:pt x="4354" y="1894"/>
                </a:lnTo>
                <a:lnTo>
                  <a:pt x="4354" y="1894"/>
                </a:lnTo>
                <a:lnTo>
                  <a:pt x="5869" y="2462"/>
                </a:lnTo>
                <a:lnTo>
                  <a:pt x="7194" y="3030"/>
                </a:lnTo>
                <a:lnTo>
                  <a:pt x="8329" y="3976"/>
                </a:lnTo>
                <a:lnTo>
                  <a:pt x="8708" y="4544"/>
                </a:lnTo>
                <a:lnTo>
                  <a:pt x="9087" y="5112"/>
                </a:lnTo>
                <a:lnTo>
                  <a:pt x="9276" y="5301"/>
                </a:lnTo>
                <a:lnTo>
                  <a:pt x="9465" y="5112"/>
                </a:lnTo>
                <a:lnTo>
                  <a:pt x="8897" y="3598"/>
                </a:lnTo>
                <a:lnTo>
                  <a:pt x="8329" y="2462"/>
                </a:lnTo>
                <a:lnTo>
                  <a:pt x="7762" y="1705"/>
                </a:lnTo>
                <a:lnTo>
                  <a:pt x="7004" y="1137"/>
                </a:lnTo>
                <a:lnTo>
                  <a:pt x="6058" y="758"/>
                </a:lnTo>
                <a:lnTo>
                  <a:pt x="5301" y="380"/>
                </a:lnTo>
                <a:lnTo>
                  <a:pt x="43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a:off x="539509" y="3897519"/>
            <a:ext cx="237773" cy="241665"/>
          </a:xfrm>
          <a:custGeom>
            <a:rect b="b" l="l" r="r" t="t"/>
            <a:pathLst>
              <a:path extrusionOk="0" h="11737" w="11548">
                <a:moveTo>
                  <a:pt x="8140" y="0"/>
                </a:moveTo>
                <a:lnTo>
                  <a:pt x="7761" y="189"/>
                </a:lnTo>
                <a:lnTo>
                  <a:pt x="7383" y="947"/>
                </a:lnTo>
                <a:lnTo>
                  <a:pt x="5111" y="5868"/>
                </a:lnTo>
                <a:lnTo>
                  <a:pt x="4732" y="7004"/>
                </a:lnTo>
                <a:lnTo>
                  <a:pt x="3786" y="5868"/>
                </a:lnTo>
                <a:lnTo>
                  <a:pt x="2840" y="4922"/>
                </a:lnTo>
                <a:lnTo>
                  <a:pt x="2082" y="3786"/>
                </a:lnTo>
                <a:lnTo>
                  <a:pt x="1704" y="3029"/>
                </a:lnTo>
                <a:lnTo>
                  <a:pt x="1704" y="2272"/>
                </a:lnTo>
                <a:lnTo>
                  <a:pt x="1325" y="2272"/>
                </a:lnTo>
                <a:lnTo>
                  <a:pt x="1325" y="2461"/>
                </a:lnTo>
                <a:lnTo>
                  <a:pt x="1325" y="3597"/>
                </a:lnTo>
                <a:lnTo>
                  <a:pt x="1325" y="4543"/>
                </a:lnTo>
                <a:lnTo>
                  <a:pt x="1514" y="5300"/>
                </a:lnTo>
                <a:lnTo>
                  <a:pt x="2082" y="6247"/>
                </a:lnTo>
                <a:lnTo>
                  <a:pt x="2650" y="7004"/>
                </a:lnTo>
                <a:lnTo>
                  <a:pt x="4165" y="8518"/>
                </a:lnTo>
                <a:lnTo>
                  <a:pt x="3407" y="10033"/>
                </a:lnTo>
                <a:lnTo>
                  <a:pt x="2461" y="9086"/>
                </a:lnTo>
                <a:lnTo>
                  <a:pt x="1514" y="7951"/>
                </a:lnTo>
                <a:lnTo>
                  <a:pt x="757" y="6625"/>
                </a:lnTo>
                <a:lnTo>
                  <a:pt x="568" y="5868"/>
                </a:lnTo>
                <a:lnTo>
                  <a:pt x="568" y="5111"/>
                </a:lnTo>
                <a:lnTo>
                  <a:pt x="379" y="4922"/>
                </a:lnTo>
                <a:lnTo>
                  <a:pt x="189" y="5111"/>
                </a:lnTo>
                <a:lnTo>
                  <a:pt x="0" y="6625"/>
                </a:lnTo>
                <a:lnTo>
                  <a:pt x="189" y="7951"/>
                </a:lnTo>
                <a:lnTo>
                  <a:pt x="379" y="8897"/>
                </a:lnTo>
                <a:lnTo>
                  <a:pt x="757" y="9654"/>
                </a:lnTo>
                <a:lnTo>
                  <a:pt x="1514" y="10411"/>
                </a:lnTo>
                <a:lnTo>
                  <a:pt x="2082" y="10979"/>
                </a:lnTo>
                <a:lnTo>
                  <a:pt x="2650" y="11736"/>
                </a:lnTo>
                <a:lnTo>
                  <a:pt x="3029" y="11736"/>
                </a:lnTo>
                <a:lnTo>
                  <a:pt x="7004" y="2840"/>
                </a:lnTo>
                <a:lnTo>
                  <a:pt x="7193" y="3218"/>
                </a:lnTo>
                <a:lnTo>
                  <a:pt x="7951" y="3786"/>
                </a:lnTo>
                <a:lnTo>
                  <a:pt x="8897" y="4165"/>
                </a:lnTo>
                <a:lnTo>
                  <a:pt x="9465" y="4354"/>
                </a:lnTo>
                <a:lnTo>
                  <a:pt x="9843" y="4354"/>
                </a:lnTo>
                <a:lnTo>
                  <a:pt x="10601" y="3975"/>
                </a:lnTo>
                <a:lnTo>
                  <a:pt x="11169" y="3218"/>
                </a:lnTo>
                <a:lnTo>
                  <a:pt x="11547" y="2461"/>
                </a:lnTo>
                <a:lnTo>
                  <a:pt x="11547" y="1704"/>
                </a:lnTo>
                <a:lnTo>
                  <a:pt x="10979" y="947"/>
                </a:lnTo>
                <a:lnTo>
                  <a:pt x="10411" y="189"/>
                </a:lnTo>
                <a:lnTo>
                  <a:pt x="9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a:off x="620494" y="964434"/>
            <a:ext cx="194905" cy="265076"/>
          </a:xfrm>
          <a:custGeom>
            <a:rect b="b" l="l" r="r" t="t"/>
            <a:pathLst>
              <a:path extrusionOk="0" h="12874" w="9466">
                <a:moveTo>
                  <a:pt x="5869" y="1"/>
                </a:moveTo>
                <a:lnTo>
                  <a:pt x="4923" y="190"/>
                </a:lnTo>
                <a:lnTo>
                  <a:pt x="3787" y="380"/>
                </a:lnTo>
                <a:lnTo>
                  <a:pt x="2272" y="947"/>
                </a:lnTo>
                <a:lnTo>
                  <a:pt x="2272" y="1137"/>
                </a:lnTo>
                <a:lnTo>
                  <a:pt x="2462" y="1326"/>
                </a:lnTo>
                <a:lnTo>
                  <a:pt x="3219" y="1137"/>
                </a:lnTo>
                <a:lnTo>
                  <a:pt x="3976" y="1137"/>
                </a:lnTo>
                <a:lnTo>
                  <a:pt x="5301" y="1326"/>
                </a:lnTo>
                <a:lnTo>
                  <a:pt x="6626" y="1894"/>
                </a:lnTo>
                <a:lnTo>
                  <a:pt x="7951" y="2651"/>
                </a:lnTo>
                <a:lnTo>
                  <a:pt x="6626" y="3787"/>
                </a:lnTo>
                <a:lnTo>
                  <a:pt x="4923" y="2840"/>
                </a:lnTo>
                <a:lnTo>
                  <a:pt x="3976" y="2462"/>
                </a:lnTo>
                <a:lnTo>
                  <a:pt x="3030" y="2273"/>
                </a:lnTo>
                <a:lnTo>
                  <a:pt x="2083" y="2273"/>
                </a:lnTo>
                <a:lnTo>
                  <a:pt x="1137" y="2462"/>
                </a:lnTo>
                <a:lnTo>
                  <a:pt x="1" y="3030"/>
                </a:lnTo>
                <a:lnTo>
                  <a:pt x="1" y="3219"/>
                </a:lnTo>
                <a:lnTo>
                  <a:pt x="190" y="3408"/>
                </a:lnTo>
                <a:lnTo>
                  <a:pt x="947" y="3219"/>
                </a:lnTo>
                <a:lnTo>
                  <a:pt x="1515" y="3219"/>
                </a:lnTo>
                <a:lnTo>
                  <a:pt x="2840" y="3598"/>
                </a:lnTo>
                <a:lnTo>
                  <a:pt x="4165" y="4165"/>
                </a:lnTo>
                <a:lnTo>
                  <a:pt x="5490" y="4733"/>
                </a:lnTo>
                <a:lnTo>
                  <a:pt x="4544" y="5491"/>
                </a:lnTo>
                <a:lnTo>
                  <a:pt x="569" y="9087"/>
                </a:lnTo>
                <a:lnTo>
                  <a:pt x="1" y="9844"/>
                </a:lnTo>
                <a:lnTo>
                  <a:pt x="1" y="10223"/>
                </a:lnTo>
                <a:lnTo>
                  <a:pt x="1" y="10791"/>
                </a:lnTo>
                <a:lnTo>
                  <a:pt x="379" y="11548"/>
                </a:lnTo>
                <a:lnTo>
                  <a:pt x="947" y="12305"/>
                </a:lnTo>
                <a:lnTo>
                  <a:pt x="1705" y="12684"/>
                </a:lnTo>
                <a:lnTo>
                  <a:pt x="2462" y="12873"/>
                </a:lnTo>
                <a:lnTo>
                  <a:pt x="3408" y="12494"/>
                </a:lnTo>
                <a:lnTo>
                  <a:pt x="3976" y="12116"/>
                </a:lnTo>
                <a:lnTo>
                  <a:pt x="4355" y="11359"/>
                </a:lnTo>
                <a:lnTo>
                  <a:pt x="4544" y="10412"/>
                </a:lnTo>
                <a:lnTo>
                  <a:pt x="4544" y="10034"/>
                </a:lnTo>
                <a:lnTo>
                  <a:pt x="4165" y="9655"/>
                </a:lnTo>
                <a:lnTo>
                  <a:pt x="3408" y="8898"/>
                </a:lnTo>
                <a:lnTo>
                  <a:pt x="2651" y="8330"/>
                </a:lnTo>
                <a:lnTo>
                  <a:pt x="2272" y="8141"/>
                </a:lnTo>
                <a:lnTo>
                  <a:pt x="9466" y="1705"/>
                </a:lnTo>
                <a:lnTo>
                  <a:pt x="9466" y="1515"/>
                </a:lnTo>
                <a:lnTo>
                  <a:pt x="9466" y="1326"/>
                </a:lnTo>
                <a:lnTo>
                  <a:pt x="8519" y="1137"/>
                </a:lnTo>
                <a:lnTo>
                  <a:pt x="7762" y="569"/>
                </a:lnTo>
                <a:lnTo>
                  <a:pt x="6815" y="190"/>
                </a:lnTo>
                <a:lnTo>
                  <a:pt x="5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a:off x="2390753" y="2648820"/>
            <a:ext cx="272859" cy="495004"/>
          </a:xfrm>
          <a:custGeom>
            <a:rect b="b" l="l" r="r" t="t"/>
            <a:pathLst>
              <a:path extrusionOk="0" h="24041" w="13252">
                <a:moveTo>
                  <a:pt x="2083" y="947"/>
                </a:moveTo>
                <a:lnTo>
                  <a:pt x="2651" y="1325"/>
                </a:lnTo>
                <a:lnTo>
                  <a:pt x="3787" y="2272"/>
                </a:lnTo>
                <a:lnTo>
                  <a:pt x="4354" y="3218"/>
                </a:lnTo>
                <a:lnTo>
                  <a:pt x="4733" y="4354"/>
                </a:lnTo>
                <a:lnTo>
                  <a:pt x="4922" y="5301"/>
                </a:lnTo>
                <a:lnTo>
                  <a:pt x="4922" y="6436"/>
                </a:lnTo>
                <a:lnTo>
                  <a:pt x="4733" y="7572"/>
                </a:lnTo>
                <a:lnTo>
                  <a:pt x="3597" y="9654"/>
                </a:lnTo>
                <a:lnTo>
                  <a:pt x="2651" y="8329"/>
                </a:lnTo>
                <a:lnTo>
                  <a:pt x="1515" y="6247"/>
                </a:lnTo>
                <a:lnTo>
                  <a:pt x="947" y="5111"/>
                </a:lnTo>
                <a:lnTo>
                  <a:pt x="569" y="3976"/>
                </a:lnTo>
                <a:lnTo>
                  <a:pt x="569" y="2840"/>
                </a:lnTo>
                <a:lnTo>
                  <a:pt x="758" y="1515"/>
                </a:lnTo>
                <a:lnTo>
                  <a:pt x="1136" y="1136"/>
                </a:lnTo>
                <a:lnTo>
                  <a:pt x="1704" y="947"/>
                </a:lnTo>
                <a:close/>
                <a:moveTo>
                  <a:pt x="6437" y="14008"/>
                </a:moveTo>
                <a:lnTo>
                  <a:pt x="7383" y="15144"/>
                </a:lnTo>
                <a:lnTo>
                  <a:pt x="7194" y="15523"/>
                </a:lnTo>
                <a:lnTo>
                  <a:pt x="6815" y="15901"/>
                </a:lnTo>
                <a:lnTo>
                  <a:pt x="6626" y="16469"/>
                </a:lnTo>
                <a:lnTo>
                  <a:pt x="6437" y="16280"/>
                </a:lnTo>
                <a:lnTo>
                  <a:pt x="6058" y="15712"/>
                </a:lnTo>
                <a:lnTo>
                  <a:pt x="6058" y="15333"/>
                </a:lnTo>
                <a:lnTo>
                  <a:pt x="6058" y="14955"/>
                </a:lnTo>
                <a:lnTo>
                  <a:pt x="6058" y="14387"/>
                </a:lnTo>
                <a:lnTo>
                  <a:pt x="6437" y="14008"/>
                </a:lnTo>
                <a:close/>
                <a:moveTo>
                  <a:pt x="8708" y="12683"/>
                </a:moveTo>
                <a:lnTo>
                  <a:pt x="9844" y="13062"/>
                </a:lnTo>
                <a:lnTo>
                  <a:pt x="10790" y="13630"/>
                </a:lnTo>
                <a:lnTo>
                  <a:pt x="11358" y="14387"/>
                </a:lnTo>
                <a:lnTo>
                  <a:pt x="11548" y="15333"/>
                </a:lnTo>
                <a:lnTo>
                  <a:pt x="11737" y="16280"/>
                </a:lnTo>
                <a:lnTo>
                  <a:pt x="11548" y="17037"/>
                </a:lnTo>
                <a:lnTo>
                  <a:pt x="11169" y="17794"/>
                </a:lnTo>
                <a:lnTo>
                  <a:pt x="10601" y="18551"/>
                </a:lnTo>
                <a:lnTo>
                  <a:pt x="10033" y="17794"/>
                </a:lnTo>
                <a:lnTo>
                  <a:pt x="9465" y="17226"/>
                </a:lnTo>
                <a:lnTo>
                  <a:pt x="9844" y="16658"/>
                </a:lnTo>
                <a:lnTo>
                  <a:pt x="9844" y="16091"/>
                </a:lnTo>
                <a:lnTo>
                  <a:pt x="9655" y="15523"/>
                </a:lnTo>
                <a:lnTo>
                  <a:pt x="9276" y="15144"/>
                </a:lnTo>
                <a:lnTo>
                  <a:pt x="8708" y="14765"/>
                </a:lnTo>
                <a:lnTo>
                  <a:pt x="7951" y="14955"/>
                </a:lnTo>
                <a:lnTo>
                  <a:pt x="6815" y="13440"/>
                </a:lnTo>
                <a:lnTo>
                  <a:pt x="7194" y="13062"/>
                </a:lnTo>
                <a:lnTo>
                  <a:pt x="7762" y="12872"/>
                </a:lnTo>
                <a:lnTo>
                  <a:pt x="8708" y="12683"/>
                </a:lnTo>
                <a:close/>
                <a:moveTo>
                  <a:pt x="4922" y="11926"/>
                </a:moveTo>
                <a:lnTo>
                  <a:pt x="5301" y="12494"/>
                </a:lnTo>
                <a:lnTo>
                  <a:pt x="4733" y="13630"/>
                </a:lnTo>
                <a:lnTo>
                  <a:pt x="4544" y="14198"/>
                </a:lnTo>
                <a:lnTo>
                  <a:pt x="4354" y="14955"/>
                </a:lnTo>
                <a:lnTo>
                  <a:pt x="4544" y="15712"/>
                </a:lnTo>
                <a:lnTo>
                  <a:pt x="4733" y="16469"/>
                </a:lnTo>
                <a:lnTo>
                  <a:pt x="5301" y="17037"/>
                </a:lnTo>
                <a:lnTo>
                  <a:pt x="5869" y="17605"/>
                </a:lnTo>
                <a:lnTo>
                  <a:pt x="6626" y="17983"/>
                </a:lnTo>
                <a:lnTo>
                  <a:pt x="8140" y="17983"/>
                </a:lnTo>
                <a:lnTo>
                  <a:pt x="9087" y="17605"/>
                </a:lnTo>
                <a:lnTo>
                  <a:pt x="10033" y="18930"/>
                </a:lnTo>
                <a:lnTo>
                  <a:pt x="9276" y="19309"/>
                </a:lnTo>
                <a:lnTo>
                  <a:pt x="8519" y="19498"/>
                </a:lnTo>
                <a:lnTo>
                  <a:pt x="7005" y="19498"/>
                </a:lnTo>
                <a:lnTo>
                  <a:pt x="5680" y="18930"/>
                </a:lnTo>
                <a:lnTo>
                  <a:pt x="4733" y="18362"/>
                </a:lnTo>
                <a:lnTo>
                  <a:pt x="4165" y="17983"/>
                </a:lnTo>
                <a:lnTo>
                  <a:pt x="3787" y="17416"/>
                </a:lnTo>
                <a:lnTo>
                  <a:pt x="3597" y="16848"/>
                </a:lnTo>
                <a:lnTo>
                  <a:pt x="3597" y="16091"/>
                </a:lnTo>
                <a:lnTo>
                  <a:pt x="3597" y="14955"/>
                </a:lnTo>
                <a:lnTo>
                  <a:pt x="3976" y="13630"/>
                </a:lnTo>
                <a:lnTo>
                  <a:pt x="4922" y="11926"/>
                </a:lnTo>
                <a:close/>
                <a:moveTo>
                  <a:pt x="947" y="0"/>
                </a:moveTo>
                <a:lnTo>
                  <a:pt x="569" y="379"/>
                </a:lnTo>
                <a:lnTo>
                  <a:pt x="190" y="947"/>
                </a:lnTo>
                <a:lnTo>
                  <a:pt x="1" y="1704"/>
                </a:lnTo>
                <a:lnTo>
                  <a:pt x="1" y="2461"/>
                </a:lnTo>
                <a:lnTo>
                  <a:pt x="379" y="4165"/>
                </a:lnTo>
                <a:lnTo>
                  <a:pt x="947" y="5679"/>
                </a:lnTo>
                <a:lnTo>
                  <a:pt x="1515" y="7194"/>
                </a:lnTo>
                <a:lnTo>
                  <a:pt x="2272" y="8329"/>
                </a:lnTo>
                <a:lnTo>
                  <a:pt x="3408" y="10033"/>
                </a:lnTo>
                <a:lnTo>
                  <a:pt x="3029" y="10790"/>
                </a:lnTo>
                <a:lnTo>
                  <a:pt x="2461" y="12115"/>
                </a:lnTo>
                <a:lnTo>
                  <a:pt x="1894" y="13819"/>
                </a:lnTo>
                <a:lnTo>
                  <a:pt x="1704" y="14576"/>
                </a:lnTo>
                <a:lnTo>
                  <a:pt x="1704" y="15333"/>
                </a:lnTo>
                <a:lnTo>
                  <a:pt x="1894" y="16280"/>
                </a:lnTo>
                <a:lnTo>
                  <a:pt x="2272" y="17037"/>
                </a:lnTo>
                <a:lnTo>
                  <a:pt x="2840" y="17794"/>
                </a:lnTo>
                <a:lnTo>
                  <a:pt x="3408" y="18551"/>
                </a:lnTo>
                <a:lnTo>
                  <a:pt x="4165" y="19309"/>
                </a:lnTo>
                <a:lnTo>
                  <a:pt x="4922" y="19876"/>
                </a:lnTo>
                <a:lnTo>
                  <a:pt x="5680" y="20255"/>
                </a:lnTo>
                <a:lnTo>
                  <a:pt x="6247" y="20444"/>
                </a:lnTo>
                <a:lnTo>
                  <a:pt x="7762" y="20444"/>
                </a:lnTo>
                <a:lnTo>
                  <a:pt x="9087" y="20066"/>
                </a:lnTo>
                <a:lnTo>
                  <a:pt x="9844" y="19876"/>
                </a:lnTo>
                <a:lnTo>
                  <a:pt x="10412" y="19498"/>
                </a:lnTo>
                <a:lnTo>
                  <a:pt x="11169" y="20444"/>
                </a:lnTo>
                <a:lnTo>
                  <a:pt x="11737" y="21201"/>
                </a:lnTo>
                <a:lnTo>
                  <a:pt x="12305" y="22337"/>
                </a:lnTo>
                <a:lnTo>
                  <a:pt x="12305" y="22905"/>
                </a:lnTo>
                <a:lnTo>
                  <a:pt x="11926" y="22527"/>
                </a:lnTo>
                <a:lnTo>
                  <a:pt x="11737" y="22148"/>
                </a:lnTo>
                <a:lnTo>
                  <a:pt x="11169" y="22148"/>
                </a:lnTo>
                <a:lnTo>
                  <a:pt x="10790" y="22337"/>
                </a:lnTo>
                <a:lnTo>
                  <a:pt x="10412" y="22716"/>
                </a:lnTo>
                <a:lnTo>
                  <a:pt x="10412" y="23094"/>
                </a:lnTo>
                <a:lnTo>
                  <a:pt x="10412" y="23662"/>
                </a:lnTo>
                <a:lnTo>
                  <a:pt x="10790" y="23852"/>
                </a:lnTo>
                <a:lnTo>
                  <a:pt x="11169" y="23852"/>
                </a:lnTo>
                <a:lnTo>
                  <a:pt x="11737" y="24041"/>
                </a:lnTo>
                <a:lnTo>
                  <a:pt x="12116" y="23852"/>
                </a:lnTo>
                <a:lnTo>
                  <a:pt x="12305" y="23662"/>
                </a:lnTo>
                <a:lnTo>
                  <a:pt x="12683" y="23284"/>
                </a:lnTo>
                <a:lnTo>
                  <a:pt x="12683" y="22527"/>
                </a:lnTo>
                <a:lnTo>
                  <a:pt x="12305" y="21391"/>
                </a:lnTo>
                <a:lnTo>
                  <a:pt x="11737" y="20066"/>
                </a:lnTo>
                <a:lnTo>
                  <a:pt x="10980" y="19119"/>
                </a:lnTo>
                <a:lnTo>
                  <a:pt x="11737" y="18551"/>
                </a:lnTo>
                <a:lnTo>
                  <a:pt x="12494" y="17794"/>
                </a:lnTo>
                <a:lnTo>
                  <a:pt x="13062" y="16848"/>
                </a:lnTo>
                <a:lnTo>
                  <a:pt x="13251" y="15901"/>
                </a:lnTo>
                <a:lnTo>
                  <a:pt x="13251" y="15144"/>
                </a:lnTo>
                <a:lnTo>
                  <a:pt x="13062" y="14387"/>
                </a:lnTo>
                <a:lnTo>
                  <a:pt x="12683" y="13630"/>
                </a:lnTo>
                <a:lnTo>
                  <a:pt x="12305" y="12872"/>
                </a:lnTo>
                <a:lnTo>
                  <a:pt x="11737" y="12115"/>
                </a:lnTo>
                <a:lnTo>
                  <a:pt x="11169" y="11547"/>
                </a:lnTo>
                <a:lnTo>
                  <a:pt x="10412" y="11169"/>
                </a:lnTo>
                <a:lnTo>
                  <a:pt x="9655" y="10790"/>
                </a:lnTo>
                <a:lnTo>
                  <a:pt x="8708" y="10601"/>
                </a:lnTo>
                <a:lnTo>
                  <a:pt x="7572" y="10980"/>
                </a:lnTo>
                <a:lnTo>
                  <a:pt x="6626" y="11358"/>
                </a:lnTo>
                <a:lnTo>
                  <a:pt x="5680" y="12115"/>
                </a:lnTo>
                <a:lnTo>
                  <a:pt x="5112" y="11547"/>
                </a:lnTo>
                <a:lnTo>
                  <a:pt x="6058" y="9844"/>
                </a:lnTo>
                <a:lnTo>
                  <a:pt x="6247" y="8897"/>
                </a:lnTo>
                <a:lnTo>
                  <a:pt x="6437" y="7762"/>
                </a:lnTo>
                <a:lnTo>
                  <a:pt x="6437" y="6815"/>
                </a:lnTo>
                <a:lnTo>
                  <a:pt x="6247" y="5869"/>
                </a:lnTo>
                <a:lnTo>
                  <a:pt x="6058" y="4733"/>
                </a:lnTo>
                <a:lnTo>
                  <a:pt x="5680" y="3597"/>
                </a:lnTo>
                <a:lnTo>
                  <a:pt x="5112" y="2461"/>
                </a:lnTo>
                <a:lnTo>
                  <a:pt x="4354" y="1515"/>
                </a:lnTo>
                <a:lnTo>
                  <a:pt x="3787" y="947"/>
                </a:lnTo>
                <a:lnTo>
                  <a:pt x="3029" y="379"/>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304800" y="1644650"/>
            <a:ext cx="2397900" cy="4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Acoustic Features</a:t>
            </a:r>
            <a:endParaRPr/>
          </a:p>
        </p:txBody>
      </p:sp>
      <p:sp>
        <p:nvSpPr>
          <p:cNvPr id="434" name="Google Shape;434;p35"/>
          <p:cNvSpPr txBox="1"/>
          <p:nvPr>
            <p:ph idx="1" type="subTitle"/>
          </p:nvPr>
        </p:nvSpPr>
        <p:spPr>
          <a:xfrm>
            <a:off x="472580" y="2314683"/>
            <a:ext cx="2160300" cy="69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danceability</a:t>
            </a:r>
            <a:endParaRPr sz="1400"/>
          </a:p>
          <a:p>
            <a:pPr indent="-317500" lvl="0" marL="457200" rtl="0" algn="l">
              <a:spcBef>
                <a:spcPts val="0"/>
              </a:spcBef>
              <a:spcAft>
                <a:spcPts val="0"/>
              </a:spcAft>
              <a:buSzPts val="1400"/>
              <a:buChar char="●"/>
            </a:pPr>
            <a:r>
              <a:rPr lang="en" sz="1400"/>
              <a:t>instrumentalness</a:t>
            </a:r>
            <a:endParaRPr sz="1400"/>
          </a:p>
          <a:p>
            <a:pPr indent="-317500" lvl="0" marL="457200" rtl="0" algn="l">
              <a:spcBef>
                <a:spcPts val="0"/>
              </a:spcBef>
              <a:spcAft>
                <a:spcPts val="0"/>
              </a:spcAft>
              <a:buSzPts val="1400"/>
              <a:buChar char="●"/>
            </a:pPr>
            <a:r>
              <a:rPr lang="en" sz="1400"/>
              <a:t>energy</a:t>
            </a:r>
            <a:endParaRPr sz="1400"/>
          </a:p>
          <a:p>
            <a:pPr indent="-317500" lvl="0" marL="457200" rtl="0" algn="l">
              <a:spcBef>
                <a:spcPts val="0"/>
              </a:spcBef>
              <a:spcAft>
                <a:spcPts val="0"/>
              </a:spcAft>
              <a:buSzPts val="1400"/>
              <a:buChar char="●"/>
            </a:pPr>
            <a:r>
              <a:rPr lang="en" sz="1400"/>
              <a:t>valence</a:t>
            </a:r>
            <a:endParaRPr sz="1400"/>
          </a:p>
          <a:p>
            <a:pPr indent="-317500" lvl="0" marL="457200" rtl="0" algn="l">
              <a:spcBef>
                <a:spcPts val="0"/>
              </a:spcBef>
              <a:spcAft>
                <a:spcPts val="0"/>
              </a:spcAft>
              <a:buSzPts val="1400"/>
              <a:buChar char="●"/>
            </a:pPr>
            <a:r>
              <a:rPr lang="en" sz="1400"/>
              <a:t>loudness</a:t>
            </a:r>
            <a:endParaRPr sz="1400"/>
          </a:p>
          <a:p>
            <a:pPr indent="-317500" lvl="0" marL="457200" rtl="0" algn="l">
              <a:spcBef>
                <a:spcPts val="0"/>
              </a:spcBef>
              <a:spcAft>
                <a:spcPts val="0"/>
              </a:spcAft>
              <a:buSzPts val="1400"/>
              <a:buChar char="●"/>
            </a:pPr>
            <a:r>
              <a:rPr lang="en" sz="1400"/>
              <a:t>liveness</a:t>
            </a:r>
            <a:endParaRPr sz="1400"/>
          </a:p>
          <a:p>
            <a:pPr indent="-317500" lvl="0" marL="457200" rtl="0" algn="l">
              <a:spcBef>
                <a:spcPts val="0"/>
              </a:spcBef>
              <a:spcAft>
                <a:spcPts val="0"/>
              </a:spcAft>
              <a:buSzPts val="1400"/>
              <a:buChar char="●"/>
            </a:pPr>
            <a:r>
              <a:rPr lang="en" sz="1400"/>
              <a:t>tempo</a:t>
            </a:r>
            <a:endParaRPr sz="1400"/>
          </a:p>
          <a:p>
            <a:pPr indent="-317500" lvl="0" marL="457200" rtl="0" algn="l">
              <a:spcBef>
                <a:spcPts val="0"/>
              </a:spcBef>
              <a:spcAft>
                <a:spcPts val="0"/>
              </a:spcAft>
              <a:buSzPts val="1400"/>
              <a:buChar char="●"/>
            </a:pPr>
            <a:r>
              <a:rPr lang="en" sz="1400"/>
              <a:t>mode</a:t>
            </a:r>
            <a:endParaRPr sz="1400"/>
          </a:p>
        </p:txBody>
      </p:sp>
      <p:sp>
        <p:nvSpPr>
          <p:cNvPr id="435" name="Google Shape;435;p35"/>
          <p:cNvSpPr txBox="1"/>
          <p:nvPr>
            <p:ph idx="5" type="title"/>
          </p:nvPr>
        </p:nvSpPr>
        <p:spPr>
          <a:xfrm>
            <a:off x="3070325" y="1555500"/>
            <a:ext cx="20523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Lyrical Features</a:t>
            </a:r>
            <a:endParaRPr/>
          </a:p>
        </p:txBody>
      </p:sp>
      <p:sp>
        <p:nvSpPr>
          <p:cNvPr id="436" name="Google Shape;436;p35"/>
          <p:cNvSpPr txBox="1"/>
          <p:nvPr>
            <p:ph idx="6" type="subTitle"/>
          </p:nvPr>
        </p:nvSpPr>
        <p:spPr>
          <a:xfrm>
            <a:off x="3070325" y="2343469"/>
            <a:ext cx="2052300" cy="84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compressibility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gloom index</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smog index</a:t>
            </a:r>
            <a:endParaRPr sz="1400"/>
          </a:p>
        </p:txBody>
      </p:sp>
      <p:sp>
        <p:nvSpPr>
          <p:cNvPr id="437" name="Google Shape;437;p35"/>
          <p:cNvSpPr txBox="1"/>
          <p:nvPr>
            <p:ph idx="2" type="ctrTitle"/>
          </p:nvPr>
        </p:nvSpPr>
        <p:spPr>
          <a:xfrm>
            <a:off x="4498675" y="209500"/>
            <a:ext cx="3987000" cy="4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Features of Songs</a:t>
            </a:r>
            <a:endParaRPr/>
          </a:p>
        </p:txBody>
      </p:sp>
      <p:sp>
        <p:nvSpPr>
          <p:cNvPr id="438" name="Google Shape;438;p35"/>
          <p:cNvSpPr txBox="1"/>
          <p:nvPr/>
        </p:nvSpPr>
        <p:spPr>
          <a:xfrm>
            <a:off x="5625375" y="1517275"/>
            <a:ext cx="3098100" cy="24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We divide each feature into intervals.</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For example, if feature "f" takes values from 0 to 10, a possible set of intervals of size 2 can be,</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0-5</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5-10</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6"/>
          <p:cNvSpPr txBox="1"/>
          <p:nvPr>
            <p:ph type="ctrTitle"/>
          </p:nvPr>
        </p:nvSpPr>
        <p:spPr>
          <a:xfrm>
            <a:off x="539500" y="713225"/>
            <a:ext cx="53277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444" name="Google Shape;444;p36"/>
          <p:cNvSpPr txBox="1"/>
          <p:nvPr>
            <p:ph idx="1" type="subTitle"/>
          </p:nvPr>
        </p:nvSpPr>
        <p:spPr>
          <a:xfrm>
            <a:off x="539500" y="1843750"/>
            <a:ext cx="4453500" cy="2586600"/>
          </a:xfrm>
          <a:prstGeom prst="rect">
            <a:avLst/>
          </a:prstGeom>
        </p:spPr>
        <p:txBody>
          <a:bodyPr anchorCtr="0" anchor="ctr" bIns="91425" lIns="91425" spcFirstLastPara="1" rIns="91425" wrap="square" tIns="91425">
            <a:noAutofit/>
          </a:bodyPr>
          <a:lstStyle/>
          <a:p>
            <a:pPr indent="-342900" lvl="0" marL="457200" rtl="0" algn="l">
              <a:spcBef>
                <a:spcPts val="1000"/>
              </a:spcBef>
              <a:spcAft>
                <a:spcPts val="0"/>
              </a:spcAft>
              <a:buClr>
                <a:schemeClr val="dk1"/>
              </a:buClr>
              <a:buSzPts val="1800"/>
              <a:buChar char="●"/>
            </a:pPr>
            <a:r>
              <a:rPr lang="en">
                <a:solidFill>
                  <a:schemeClr val="dk1"/>
                </a:solidFill>
              </a:rPr>
              <a:t>Wrote a script to collect data from spotifycharts for all the 275 weeks available</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Processed the data according to each song</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Extracted spotify audio features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Extracted lyrics and then calculated the lyrical features</a:t>
            </a:r>
            <a:endParaRPr>
              <a:solidFill>
                <a:schemeClr val="dk1"/>
              </a:solidFill>
            </a:endParaRPr>
          </a:p>
          <a:p>
            <a:pPr indent="0" lvl="0" marL="0" rtl="0" algn="l">
              <a:spcBef>
                <a:spcPts val="1600"/>
              </a:spcBef>
              <a:spcAft>
                <a:spcPts val="1600"/>
              </a:spcAft>
              <a:buNone/>
            </a:pPr>
            <a:r>
              <a:t/>
            </a:r>
            <a:endParaRPr/>
          </a:p>
        </p:txBody>
      </p:sp>
      <p:pic>
        <p:nvPicPr>
          <p:cNvPr id="445" name="Google Shape;445;p36"/>
          <p:cNvPicPr preferRelativeResize="0"/>
          <p:nvPr/>
        </p:nvPicPr>
        <p:blipFill rotWithShape="1">
          <a:blip r:embed="rId3">
            <a:alphaModFix/>
          </a:blip>
          <a:srcRect b="0" l="0" r="0" t="28810"/>
          <a:stretch/>
        </p:blipFill>
        <p:spPr>
          <a:xfrm>
            <a:off x="4993000" y="1767800"/>
            <a:ext cx="3751899" cy="202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7"/>
          <p:cNvSpPr txBox="1"/>
          <p:nvPr>
            <p:ph type="ctrTitle"/>
          </p:nvPr>
        </p:nvSpPr>
        <p:spPr>
          <a:xfrm>
            <a:off x="539500" y="713225"/>
            <a:ext cx="63060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Criteria for </a:t>
            </a:r>
            <a:r>
              <a:rPr lang="en"/>
              <a:t>choosing</a:t>
            </a:r>
            <a:r>
              <a:rPr lang="en"/>
              <a:t> bins - 2 ways</a:t>
            </a:r>
            <a:endParaRPr/>
          </a:p>
        </p:txBody>
      </p:sp>
      <p:sp>
        <p:nvSpPr>
          <p:cNvPr id="451" name="Google Shape;451;p37"/>
          <p:cNvSpPr txBox="1"/>
          <p:nvPr>
            <p:ph idx="1" type="subTitle"/>
          </p:nvPr>
        </p:nvSpPr>
        <p:spPr>
          <a:xfrm>
            <a:off x="539500" y="1693300"/>
            <a:ext cx="7838700" cy="2586600"/>
          </a:xfrm>
          <a:prstGeom prst="rect">
            <a:avLst/>
          </a:prstGeom>
        </p:spPr>
        <p:txBody>
          <a:bodyPr anchorCtr="0" anchor="ctr" bIns="91425" lIns="91425" spcFirstLastPara="1" rIns="91425" wrap="square" tIns="91425">
            <a:noAutofit/>
          </a:bodyPr>
          <a:lstStyle/>
          <a:p>
            <a:pPr indent="-342900" lvl="0" marL="457200" rtl="0" algn="l">
              <a:spcBef>
                <a:spcPts val="1000"/>
              </a:spcBef>
              <a:spcAft>
                <a:spcPts val="0"/>
              </a:spcAft>
              <a:buSzPts val="1800"/>
              <a:buChar char="●"/>
            </a:pPr>
            <a:r>
              <a:rPr lang="en"/>
              <a:t>For the first case, we have taken </a:t>
            </a:r>
            <a:r>
              <a:rPr b="1" lang="en"/>
              <a:t>above median as high and below median as low</a:t>
            </a:r>
            <a:endParaRPr b="1"/>
          </a:p>
          <a:p>
            <a:pPr indent="-342900" lvl="0" marL="457200" rtl="0" algn="l">
              <a:spcBef>
                <a:spcPts val="1600"/>
              </a:spcBef>
              <a:spcAft>
                <a:spcPts val="1600"/>
              </a:spcAft>
              <a:buSzPts val="1800"/>
              <a:buChar char="●"/>
            </a:pPr>
            <a:r>
              <a:rPr lang="en"/>
              <a:t>For the second case we have taken </a:t>
            </a:r>
            <a:r>
              <a:rPr b="1" lang="en"/>
              <a:t>25% deviation from median as medium, more than 25% as high and low</a:t>
            </a:r>
            <a:r>
              <a:rPr lang="en"/>
              <a:t> according to greater or lesser respectively.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8"/>
          <p:cNvSpPr txBox="1"/>
          <p:nvPr>
            <p:ph type="ctrTitle"/>
          </p:nvPr>
        </p:nvSpPr>
        <p:spPr>
          <a:xfrm>
            <a:off x="539500" y="174725"/>
            <a:ext cx="53277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Effect</a:t>
            </a:r>
            <a:endParaRPr/>
          </a:p>
        </p:txBody>
      </p:sp>
      <p:sp>
        <p:nvSpPr>
          <p:cNvPr id="457" name="Google Shape;457;p38"/>
          <p:cNvSpPr txBox="1"/>
          <p:nvPr/>
        </p:nvSpPr>
        <p:spPr>
          <a:xfrm>
            <a:off x="659950" y="1382775"/>
            <a:ext cx="371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58" name="Google Shape;458;p38"/>
          <p:cNvSpPr txBox="1"/>
          <p:nvPr/>
        </p:nvSpPr>
        <p:spPr>
          <a:xfrm>
            <a:off x="408550" y="852325"/>
            <a:ext cx="3425400" cy="346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plot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 </a:t>
            </a:r>
            <a:r>
              <a:rPr b="1" lang="en">
                <a:latin typeface="Roboto"/>
                <a:ea typeface="Roboto"/>
                <a:cs typeface="Roboto"/>
                <a:sym typeface="Roboto"/>
              </a:rPr>
              <a:t>number of plays vs week</a:t>
            </a:r>
            <a:r>
              <a:rPr lang="en">
                <a:latin typeface="Roboto"/>
                <a:ea typeface="Roboto"/>
                <a:cs typeface="Roboto"/>
                <a:sym typeface="Roboto"/>
              </a:rPr>
              <a:t> graphs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to see how the number of </a:t>
            </a:r>
            <a:r>
              <a:rPr b="1" lang="en">
                <a:latin typeface="Roboto"/>
                <a:ea typeface="Roboto"/>
                <a:cs typeface="Roboto"/>
                <a:sym typeface="Roboto"/>
              </a:rPr>
              <a:t>weekly plays</a:t>
            </a:r>
            <a:r>
              <a:rPr lang="en">
                <a:latin typeface="Roboto"/>
                <a:ea typeface="Roboto"/>
                <a:cs typeface="Roboto"/>
                <a:sym typeface="Roboto"/>
              </a:rPr>
              <a:t> change on average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for </a:t>
            </a:r>
            <a:r>
              <a:rPr b="1" lang="en">
                <a:latin typeface="Roboto"/>
                <a:ea typeface="Roboto"/>
                <a:cs typeface="Roboto"/>
                <a:sym typeface="Roboto"/>
              </a:rPr>
              <a:t>each interval / bin </a:t>
            </a:r>
            <a:r>
              <a:rPr lang="en">
                <a:latin typeface="Roboto"/>
                <a:ea typeface="Roboto"/>
                <a:cs typeface="Roboto"/>
                <a:sym typeface="Roboto"/>
              </a:rPr>
              <a:t>of </a:t>
            </a:r>
            <a:r>
              <a:rPr b="1" lang="en">
                <a:latin typeface="Roboto"/>
                <a:ea typeface="Roboto"/>
                <a:cs typeface="Roboto"/>
                <a:sym typeface="Roboto"/>
              </a:rPr>
              <a:t>each feature</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then check the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
                <a:latin typeface="Roboto"/>
                <a:ea typeface="Roboto"/>
                <a:cs typeface="Roboto"/>
                <a:sym typeface="Roboto"/>
              </a:rPr>
              <a:t>nature of curve</a:t>
            </a:r>
            <a:r>
              <a:rPr lang="en">
                <a:latin typeface="Roboto"/>
                <a:ea typeface="Roboto"/>
                <a:cs typeface="Roboto"/>
                <a:sym typeface="Roboto"/>
              </a:rPr>
              <a:t> for these intervals and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how they </a:t>
            </a:r>
            <a:r>
              <a:rPr b="1" lang="en">
                <a:latin typeface="Roboto"/>
                <a:ea typeface="Roboto"/>
                <a:cs typeface="Roboto"/>
                <a:sym typeface="Roboto"/>
              </a:rPr>
              <a:t>compare</a:t>
            </a:r>
            <a:r>
              <a:rPr lang="en">
                <a:latin typeface="Roboto"/>
                <a:ea typeface="Roboto"/>
                <a:cs typeface="Roboto"/>
                <a:sym typeface="Roboto"/>
              </a:rPr>
              <a:t> with each other.</a:t>
            </a:r>
            <a:endParaRPr>
              <a:latin typeface="Roboto"/>
              <a:ea typeface="Roboto"/>
              <a:cs typeface="Roboto"/>
              <a:sym typeface="Roboto"/>
            </a:endParaRPr>
          </a:p>
        </p:txBody>
      </p:sp>
      <p:pic>
        <p:nvPicPr>
          <p:cNvPr id="459" name="Google Shape;459;p38"/>
          <p:cNvPicPr preferRelativeResize="0"/>
          <p:nvPr/>
        </p:nvPicPr>
        <p:blipFill>
          <a:blip r:embed="rId3">
            <a:alphaModFix/>
          </a:blip>
          <a:stretch>
            <a:fillRect/>
          </a:stretch>
        </p:blipFill>
        <p:spPr>
          <a:xfrm>
            <a:off x="4215850" y="1073625"/>
            <a:ext cx="4645325" cy="3218265"/>
          </a:xfrm>
          <a:prstGeom prst="rect">
            <a:avLst/>
          </a:prstGeom>
          <a:noFill/>
          <a:ln>
            <a:noFill/>
          </a:ln>
        </p:spPr>
      </p:pic>
      <p:sp>
        <p:nvSpPr>
          <p:cNvPr id="460" name="Google Shape;460;p38"/>
          <p:cNvSpPr txBox="1"/>
          <p:nvPr/>
        </p:nvSpPr>
        <p:spPr>
          <a:xfrm>
            <a:off x="3629600" y="103250"/>
            <a:ext cx="50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Independent variables: feature f, number of intervals</a:t>
            </a:r>
            <a:endParaRPr>
              <a:latin typeface="Roboto"/>
              <a:ea typeface="Roboto"/>
              <a:cs typeface="Roboto"/>
              <a:sym typeface="Roboto"/>
            </a:endParaRPr>
          </a:p>
        </p:txBody>
      </p:sp>
      <p:sp>
        <p:nvSpPr>
          <p:cNvPr id="461" name="Google Shape;461;p38"/>
          <p:cNvSpPr txBox="1"/>
          <p:nvPr/>
        </p:nvSpPr>
        <p:spPr>
          <a:xfrm>
            <a:off x="3629625" y="452125"/>
            <a:ext cx="50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a:t>
            </a:r>
            <a:r>
              <a:rPr lang="en">
                <a:latin typeface="Roboto"/>
                <a:ea typeface="Roboto"/>
                <a:cs typeface="Roboto"/>
                <a:sym typeface="Roboto"/>
              </a:rPr>
              <a:t>ependent variable: Number of weekly plays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idx="1" type="subTitle"/>
          </p:nvPr>
        </p:nvSpPr>
        <p:spPr>
          <a:xfrm>
            <a:off x="539500" y="1551925"/>
            <a:ext cx="3959100" cy="2426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Were we have got streaming graph for each of the songs. We can see that </a:t>
            </a:r>
            <a:endParaRPr/>
          </a:p>
          <a:p>
            <a:pPr indent="-342900" lvl="0" marL="457200" rtl="0" algn="l">
              <a:spcBef>
                <a:spcPts val="1600"/>
              </a:spcBef>
              <a:spcAft>
                <a:spcPts val="0"/>
              </a:spcAft>
              <a:buSzPts val="1800"/>
              <a:buChar char="●"/>
            </a:pPr>
            <a:r>
              <a:rPr lang="en"/>
              <a:t>Mostly the songs decrease exponentially</a:t>
            </a:r>
            <a:endParaRPr/>
          </a:p>
          <a:p>
            <a:pPr indent="-342900" lvl="0" marL="457200" rtl="0" algn="l">
              <a:spcBef>
                <a:spcPts val="1600"/>
              </a:spcBef>
              <a:spcAft>
                <a:spcPts val="1600"/>
              </a:spcAft>
              <a:buSzPts val="1800"/>
              <a:buChar char="●"/>
            </a:pPr>
            <a:r>
              <a:rPr lang="en"/>
              <a:t>the song has peaks but of smaller size which implies that it oscillates around 200 position.</a:t>
            </a:r>
            <a:endParaRPr/>
          </a:p>
        </p:txBody>
      </p:sp>
      <p:sp>
        <p:nvSpPr>
          <p:cNvPr id="467" name="Google Shape;467;p39"/>
          <p:cNvSpPr txBox="1"/>
          <p:nvPr>
            <p:ph type="ctrTitle"/>
          </p:nvPr>
        </p:nvSpPr>
        <p:spPr>
          <a:xfrm>
            <a:off x="539500" y="713225"/>
            <a:ext cx="3959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General Result</a:t>
            </a:r>
            <a:endParaRPr/>
          </a:p>
        </p:txBody>
      </p:sp>
      <p:pic>
        <p:nvPicPr>
          <p:cNvPr id="468" name="Google Shape;468;p39"/>
          <p:cNvPicPr preferRelativeResize="0"/>
          <p:nvPr/>
        </p:nvPicPr>
        <p:blipFill>
          <a:blip r:embed="rId3">
            <a:alphaModFix/>
          </a:blip>
          <a:stretch>
            <a:fillRect/>
          </a:stretch>
        </p:blipFill>
        <p:spPr>
          <a:xfrm>
            <a:off x="4689725" y="1680700"/>
            <a:ext cx="3914775" cy="265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0"/>
          <p:cNvSpPr txBox="1"/>
          <p:nvPr>
            <p:ph idx="1" type="subTitle"/>
          </p:nvPr>
        </p:nvSpPr>
        <p:spPr>
          <a:xfrm>
            <a:off x="501875" y="1533600"/>
            <a:ext cx="3959100" cy="27489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SzPts val="1700"/>
              <a:buChar char="●"/>
            </a:pPr>
            <a:r>
              <a:rPr lang="en" sz="1500"/>
              <a:t>We can see that for </a:t>
            </a:r>
            <a:r>
              <a:rPr b="1" lang="en" sz="1500"/>
              <a:t>energy</a:t>
            </a:r>
            <a:r>
              <a:rPr lang="en" sz="1500"/>
              <a:t> audio feature initially for around 2 weeks songs that have lower energy level are more popular </a:t>
            </a:r>
            <a:endParaRPr sz="1500"/>
          </a:p>
          <a:p>
            <a:pPr indent="-336550" lvl="0" marL="457200" rtl="0" algn="l">
              <a:spcBef>
                <a:spcPts val="1600"/>
              </a:spcBef>
              <a:spcAft>
                <a:spcPts val="0"/>
              </a:spcAft>
              <a:buSzPts val="1700"/>
              <a:buChar char="●"/>
            </a:pPr>
            <a:r>
              <a:rPr lang="en" sz="1500"/>
              <a:t>But, in longer run songs with lower energy die out quickly </a:t>
            </a:r>
            <a:endParaRPr sz="1500"/>
          </a:p>
          <a:p>
            <a:pPr indent="-336550" lvl="0" marL="457200" rtl="0" algn="l">
              <a:spcBef>
                <a:spcPts val="1000"/>
              </a:spcBef>
              <a:spcAft>
                <a:spcPts val="1600"/>
              </a:spcAft>
              <a:buSzPts val="1700"/>
              <a:buChar char="●"/>
            </a:pPr>
            <a:r>
              <a:rPr lang="en" sz="1500"/>
              <a:t>This is intuitive also as </a:t>
            </a:r>
            <a:r>
              <a:rPr b="1" lang="en" sz="1500"/>
              <a:t>people tend to remember and listen to songs that are more energetic</a:t>
            </a:r>
            <a:endParaRPr b="1" sz="1500"/>
          </a:p>
        </p:txBody>
      </p:sp>
      <p:pic>
        <p:nvPicPr>
          <p:cNvPr id="474" name="Google Shape;474;p40"/>
          <p:cNvPicPr preferRelativeResize="0"/>
          <p:nvPr/>
        </p:nvPicPr>
        <p:blipFill>
          <a:blip r:embed="rId3">
            <a:alphaModFix/>
          </a:blip>
          <a:stretch>
            <a:fillRect/>
          </a:stretch>
        </p:blipFill>
        <p:spPr>
          <a:xfrm>
            <a:off x="4651100" y="152400"/>
            <a:ext cx="3905250" cy="2275800"/>
          </a:xfrm>
          <a:prstGeom prst="rect">
            <a:avLst/>
          </a:prstGeom>
          <a:noFill/>
          <a:ln>
            <a:noFill/>
          </a:ln>
        </p:spPr>
      </p:pic>
      <p:pic>
        <p:nvPicPr>
          <p:cNvPr id="475" name="Google Shape;475;p40"/>
          <p:cNvPicPr preferRelativeResize="0"/>
          <p:nvPr/>
        </p:nvPicPr>
        <p:blipFill>
          <a:blip r:embed="rId4">
            <a:alphaModFix/>
          </a:blip>
          <a:stretch>
            <a:fillRect/>
          </a:stretch>
        </p:blipFill>
        <p:spPr>
          <a:xfrm>
            <a:off x="4651100" y="2671200"/>
            <a:ext cx="3905250" cy="2200275"/>
          </a:xfrm>
          <a:prstGeom prst="rect">
            <a:avLst/>
          </a:prstGeom>
          <a:noFill/>
          <a:ln>
            <a:noFill/>
          </a:ln>
        </p:spPr>
      </p:pic>
      <p:sp>
        <p:nvSpPr>
          <p:cNvPr id="476" name="Google Shape;476;p40"/>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based on Energy Feature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1"/>
          <p:cNvSpPr txBox="1"/>
          <p:nvPr>
            <p:ph idx="1" type="subTitle"/>
          </p:nvPr>
        </p:nvSpPr>
        <p:spPr>
          <a:xfrm>
            <a:off x="436075" y="1318300"/>
            <a:ext cx="4408500" cy="37773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en" sz="1400"/>
              <a:t>At the beginning songs that have more danceability are more popular, but this is only for less than a week.</a:t>
            </a:r>
            <a:endParaRPr sz="1400"/>
          </a:p>
          <a:p>
            <a:pPr indent="-317500" lvl="0" marL="457200" rtl="0" algn="l">
              <a:spcBef>
                <a:spcPts val="1600"/>
              </a:spcBef>
              <a:spcAft>
                <a:spcPts val="0"/>
              </a:spcAft>
              <a:buSzPts val="1400"/>
              <a:buChar char="●"/>
            </a:pPr>
            <a:r>
              <a:rPr lang="en" sz="1400"/>
              <a:t>So, basically songs which have more danceability are more popular in the long run. Also, people tend to dislike low danceability as high and medium curves are close but low very far from them.</a:t>
            </a:r>
            <a:endParaRPr sz="1400"/>
          </a:p>
          <a:p>
            <a:pPr indent="-317500" lvl="0" marL="457200" rtl="0" algn="l">
              <a:spcBef>
                <a:spcPts val="1600"/>
              </a:spcBef>
              <a:spcAft>
                <a:spcPts val="1600"/>
              </a:spcAft>
              <a:buSzPts val="1400"/>
              <a:buChar char="●"/>
            </a:pPr>
            <a:r>
              <a:rPr lang="en" sz="1400"/>
              <a:t>We expected songs with </a:t>
            </a:r>
            <a:r>
              <a:rPr b="1" lang="en" sz="1400"/>
              <a:t>higher danceability to be more popular</a:t>
            </a:r>
            <a:r>
              <a:rPr lang="en" sz="1400"/>
              <a:t> and that is what we concluded </a:t>
            </a:r>
            <a:r>
              <a:rPr b="1" lang="en" sz="1400"/>
              <a:t>apart from the 3-4 days initial period</a:t>
            </a:r>
            <a:endParaRPr b="1" sz="1400"/>
          </a:p>
        </p:txBody>
      </p:sp>
      <p:sp>
        <p:nvSpPr>
          <p:cNvPr id="482" name="Google Shape;482;p41"/>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based on Danceability Feature</a:t>
            </a:r>
            <a:endParaRPr/>
          </a:p>
        </p:txBody>
      </p:sp>
      <p:pic>
        <p:nvPicPr>
          <p:cNvPr id="483" name="Google Shape;483;p41"/>
          <p:cNvPicPr preferRelativeResize="0"/>
          <p:nvPr/>
        </p:nvPicPr>
        <p:blipFill>
          <a:blip r:embed="rId3">
            <a:alphaModFix/>
          </a:blip>
          <a:stretch>
            <a:fillRect/>
          </a:stretch>
        </p:blipFill>
        <p:spPr>
          <a:xfrm>
            <a:off x="5381545" y="350650"/>
            <a:ext cx="3202480" cy="2239675"/>
          </a:xfrm>
          <a:prstGeom prst="rect">
            <a:avLst/>
          </a:prstGeom>
          <a:noFill/>
          <a:ln>
            <a:noFill/>
          </a:ln>
        </p:spPr>
      </p:pic>
      <p:pic>
        <p:nvPicPr>
          <p:cNvPr id="484" name="Google Shape;484;p41"/>
          <p:cNvPicPr preferRelativeResize="0"/>
          <p:nvPr/>
        </p:nvPicPr>
        <p:blipFill>
          <a:blip r:embed="rId4">
            <a:alphaModFix/>
          </a:blip>
          <a:stretch>
            <a:fillRect/>
          </a:stretch>
        </p:blipFill>
        <p:spPr>
          <a:xfrm>
            <a:off x="5393187" y="2667775"/>
            <a:ext cx="3190850" cy="223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2"/>
          <p:cNvSpPr txBox="1"/>
          <p:nvPr>
            <p:ph idx="1" type="subTitle"/>
          </p:nvPr>
        </p:nvSpPr>
        <p:spPr>
          <a:xfrm>
            <a:off x="501875" y="1533600"/>
            <a:ext cx="4352100" cy="31314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SzPts val="1700"/>
              <a:buChar char="●"/>
            </a:pPr>
            <a:r>
              <a:rPr lang="en" sz="1500"/>
              <a:t>Songs with higher loudness are more popular except initial few days</a:t>
            </a:r>
            <a:endParaRPr sz="1500"/>
          </a:p>
          <a:p>
            <a:pPr indent="-323850" lvl="0" marL="457200" rtl="0" algn="l">
              <a:spcBef>
                <a:spcPts val="1600"/>
              </a:spcBef>
              <a:spcAft>
                <a:spcPts val="0"/>
              </a:spcAft>
              <a:buSzPts val="1500"/>
              <a:buChar char="●"/>
            </a:pPr>
            <a:r>
              <a:rPr lang="en" sz="1500"/>
              <a:t>Songs with high loudness don’t reach max popularity but they remain in the popular songs list for a longer time</a:t>
            </a:r>
            <a:endParaRPr sz="1500"/>
          </a:p>
          <a:p>
            <a:pPr indent="-323850" lvl="0" marL="457200" rtl="0" algn="l">
              <a:spcBef>
                <a:spcPts val="1600"/>
              </a:spcBef>
              <a:spcAft>
                <a:spcPts val="1600"/>
              </a:spcAft>
              <a:buSzPts val="1500"/>
              <a:buChar char="●"/>
            </a:pPr>
            <a:r>
              <a:rPr lang="en" sz="1500"/>
              <a:t>We can think of it in such a way that </a:t>
            </a:r>
            <a:r>
              <a:rPr b="1" lang="en" sz="1500"/>
              <a:t>songs with low loudness are initially more popular but people lose their interest in them exponentially </a:t>
            </a:r>
            <a:r>
              <a:rPr lang="en" sz="1500"/>
              <a:t>as they might seem unexciting after some time.</a:t>
            </a:r>
            <a:endParaRPr sz="1500"/>
          </a:p>
        </p:txBody>
      </p:sp>
      <p:sp>
        <p:nvSpPr>
          <p:cNvPr id="490" name="Google Shape;490;p42"/>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based on Loudness Feature</a:t>
            </a:r>
            <a:endParaRPr/>
          </a:p>
        </p:txBody>
      </p:sp>
      <p:pic>
        <p:nvPicPr>
          <p:cNvPr id="491" name="Google Shape;491;p42"/>
          <p:cNvPicPr preferRelativeResize="0"/>
          <p:nvPr/>
        </p:nvPicPr>
        <p:blipFill>
          <a:blip r:embed="rId3">
            <a:alphaModFix/>
          </a:blip>
          <a:stretch>
            <a:fillRect/>
          </a:stretch>
        </p:blipFill>
        <p:spPr>
          <a:xfrm>
            <a:off x="5514290" y="2678775"/>
            <a:ext cx="3056622" cy="2229125"/>
          </a:xfrm>
          <a:prstGeom prst="rect">
            <a:avLst/>
          </a:prstGeom>
          <a:noFill/>
          <a:ln>
            <a:noFill/>
          </a:ln>
        </p:spPr>
      </p:pic>
      <p:pic>
        <p:nvPicPr>
          <p:cNvPr id="492" name="Google Shape;492;p42"/>
          <p:cNvPicPr preferRelativeResize="0"/>
          <p:nvPr/>
        </p:nvPicPr>
        <p:blipFill>
          <a:blip r:embed="rId4">
            <a:alphaModFix/>
          </a:blip>
          <a:stretch>
            <a:fillRect/>
          </a:stretch>
        </p:blipFill>
        <p:spPr>
          <a:xfrm>
            <a:off x="5547900" y="390579"/>
            <a:ext cx="3056599" cy="21811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3"/>
          <p:cNvSpPr txBox="1"/>
          <p:nvPr>
            <p:ph idx="1" type="subTitle"/>
          </p:nvPr>
        </p:nvSpPr>
        <p:spPr>
          <a:xfrm>
            <a:off x="539500" y="1458375"/>
            <a:ext cx="4533900" cy="3191400"/>
          </a:xfrm>
          <a:prstGeom prst="rect">
            <a:avLst/>
          </a:prstGeom>
        </p:spPr>
        <p:txBody>
          <a:bodyPr anchorCtr="0" anchor="t" bIns="91425" lIns="91425" spcFirstLastPara="1" rIns="91425" wrap="square" tIns="91425">
            <a:noAutofit/>
          </a:bodyPr>
          <a:lstStyle/>
          <a:p>
            <a:pPr indent="-323850" lvl="0" marL="457200" rtl="0" algn="l">
              <a:spcBef>
                <a:spcPts val="1000"/>
              </a:spcBef>
              <a:spcAft>
                <a:spcPts val="0"/>
              </a:spcAft>
              <a:buSzPts val="1500"/>
              <a:buChar char="●"/>
            </a:pPr>
            <a:r>
              <a:rPr lang="en" sz="1500"/>
              <a:t>We can see that songs with </a:t>
            </a:r>
            <a:r>
              <a:rPr lang="en" sz="1500"/>
              <a:t>medium</a:t>
            </a:r>
            <a:r>
              <a:rPr lang="en" sz="1500"/>
              <a:t> speechiness are </a:t>
            </a:r>
            <a:r>
              <a:rPr lang="en" sz="1500"/>
              <a:t>more popular although they might start from similar popularity on average.</a:t>
            </a:r>
            <a:endParaRPr sz="1500"/>
          </a:p>
          <a:p>
            <a:pPr indent="-323850" lvl="0" marL="457200" rtl="0" algn="l">
              <a:spcBef>
                <a:spcPts val="1000"/>
              </a:spcBef>
              <a:spcAft>
                <a:spcPts val="0"/>
              </a:spcAft>
              <a:buSzPts val="1500"/>
              <a:buChar char="●"/>
            </a:pPr>
            <a:r>
              <a:rPr lang="en" sz="1500"/>
              <a:t>Speechiness detects the presence of spoken words in a track and thus poetry, talk show similar songs have more speechiness.</a:t>
            </a:r>
            <a:endParaRPr sz="1500"/>
          </a:p>
          <a:p>
            <a:pPr indent="-323850" lvl="0" marL="457200" rtl="0" algn="l">
              <a:spcBef>
                <a:spcPts val="1000"/>
              </a:spcBef>
              <a:spcAft>
                <a:spcPts val="1000"/>
              </a:spcAft>
              <a:buSzPts val="1500"/>
              <a:buChar char="●"/>
            </a:pPr>
            <a:r>
              <a:rPr lang="en" sz="1500"/>
              <a:t>We find that songs with </a:t>
            </a:r>
            <a:r>
              <a:rPr b="1" lang="en" sz="1500"/>
              <a:t>very less and very high speechiness do not interest the public</a:t>
            </a:r>
            <a:r>
              <a:rPr lang="en" sz="1500"/>
              <a:t> and we know poetry or similar songs are not famous in general</a:t>
            </a:r>
            <a:endParaRPr sz="1500"/>
          </a:p>
        </p:txBody>
      </p:sp>
      <p:sp>
        <p:nvSpPr>
          <p:cNvPr id="498" name="Google Shape;498;p43"/>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based on Speechiness Feature</a:t>
            </a:r>
            <a:endParaRPr/>
          </a:p>
        </p:txBody>
      </p:sp>
      <p:pic>
        <p:nvPicPr>
          <p:cNvPr id="499" name="Google Shape;499;p43"/>
          <p:cNvPicPr preferRelativeResize="0"/>
          <p:nvPr/>
        </p:nvPicPr>
        <p:blipFill>
          <a:blip r:embed="rId3">
            <a:alphaModFix/>
          </a:blip>
          <a:stretch>
            <a:fillRect/>
          </a:stretch>
        </p:blipFill>
        <p:spPr>
          <a:xfrm>
            <a:off x="5731458" y="151178"/>
            <a:ext cx="3008980" cy="2284998"/>
          </a:xfrm>
          <a:prstGeom prst="rect">
            <a:avLst/>
          </a:prstGeom>
          <a:noFill/>
          <a:ln>
            <a:noFill/>
          </a:ln>
        </p:spPr>
      </p:pic>
      <p:pic>
        <p:nvPicPr>
          <p:cNvPr id="500" name="Google Shape;500;p43"/>
          <p:cNvPicPr preferRelativeResize="0"/>
          <p:nvPr/>
        </p:nvPicPr>
        <p:blipFill>
          <a:blip r:embed="rId4">
            <a:alphaModFix/>
          </a:blip>
          <a:stretch>
            <a:fillRect/>
          </a:stretch>
        </p:blipFill>
        <p:spPr>
          <a:xfrm>
            <a:off x="5692720" y="2536425"/>
            <a:ext cx="3114655" cy="228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4"/>
          <p:cNvSpPr txBox="1"/>
          <p:nvPr>
            <p:ph idx="1" type="subTitle"/>
          </p:nvPr>
        </p:nvSpPr>
        <p:spPr>
          <a:xfrm>
            <a:off x="501875" y="1533600"/>
            <a:ext cx="3959100" cy="31794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SzPts val="1700"/>
              <a:buChar char="●"/>
            </a:pPr>
            <a:r>
              <a:rPr b="1" lang="en" sz="1500"/>
              <a:t>Songs with lower liveness are more popular by a high margin.</a:t>
            </a:r>
            <a:endParaRPr b="1" sz="1500"/>
          </a:p>
          <a:p>
            <a:pPr indent="-323850" lvl="0" marL="457200" rtl="0" algn="l">
              <a:spcBef>
                <a:spcPts val="1600"/>
              </a:spcBef>
              <a:spcAft>
                <a:spcPts val="0"/>
              </a:spcAft>
              <a:buSzPts val="1500"/>
              <a:buChar char="●"/>
            </a:pPr>
            <a:r>
              <a:rPr lang="en" sz="1500"/>
              <a:t>Liveness detects the presence of audience in the songs and songs with high liveness are those performed live.</a:t>
            </a:r>
            <a:endParaRPr sz="1500"/>
          </a:p>
          <a:p>
            <a:pPr indent="-323850" lvl="0" marL="457200" rtl="0" algn="l">
              <a:spcBef>
                <a:spcPts val="1600"/>
              </a:spcBef>
              <a:spcAft>
                <a:spcPts val="1600"/>
              </a:spcAft>
              <a:buSzPts val="1500"/>
              <a:buChar char="●"/>
            </a:pPr>
            <a:r>
              <a:rPr lang="en" sz="1500"/>
              <a:t>This is also intuitive because songs performed live will not remain popular for long time even though at the beginning there is a popularity surge.</a:t>
            </a:r>
            <a:endParaRPr sz="1500"/>
          </a:p>
        </p:txBody>
      </p:sp>
      <p:sp>
        <p:nvSpPr>
          <p:cNvPr id="506" name="Google Shape;506;p44"/>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based on Liveness Feature</a:t>
            </a:r>
            <a:endParaRPr/>
          </a:p>
        </p:txBody>
      </p:sp>
      <p:pic>
        <p:nvPicPr>
          <p:cNvPr id="507" name="Google Shape;507;p44"/>
          <p:cNvPicPr preferRelativeResize="0"/>
          <p:nvPr/>
        </p:nvPicPr>
        <p:blipFill>
          <a:blip r:embed="rId3">
            <a:alphaModFix/>
          </a:blip>
          <a:stretch>
            <a:fillRect/>
          </a:stretch>
        </p:blipFill>
        <p:spPr>
          <a:xfrm>
            <a:off x="4940575" y="2571750"/>
            <a:ext cx="3733800" cy="2439750"/>
          </a:xfrm>
          <a:prstGeom prst="rect">
            <a:avLst/>
          </a:prstGeom>
          <a:noFill/>
          <a:ln>
            <a:noFill/>
          </a:ln>
        </p:spPr>
      </p:pic>
      <p:pic>
        <p:nvPicPr>
          <p:cNvPr id="508" name="Google Shape;508;p44"/>
          <p:cNvPicPr preferRelativeResize="0"/>
          <p:nvPr/>
        </p:nvPicPr>
        <p:blipFill>
          <a:blip r:embed="rId4">
            <a:alphaModFix/>
          </a:blip>
          <a:stretch>
            <a:fillRect/>
          </a:stretch>
        </p:blipFill>
        <p:spPr>
          <a:xfrm>
            <a:off x="4940575" y="152400"/>
            <a:ext cx="3733800" cy="225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p27"/>
          <p:cNvGrpSpPr/>
          <p:nvPr/>
        </p:nvGrpSpPr>
        <p:grpSpPr>
          <a:xfrm rot="2295962">
            <a:off x="462455" y="741291"/>
            <a:ext cx="1443032" cy="1145119"/>
            <a:chOff x="2759450" y="3357100"/>
            <a:chExt cx="1106325" cy="877925"/>
          </a:xfrm>
        </p:grpSpPr>
        <p:sp>
          <p:nvSpPr>
            <p:cNvPr id="357" name="Google Shape;357;p27"/>
            <p:cNvSpPr/>
            <p:nvPr/>
          </p:nvSpPr>
          <p:spPr>
            <a:xfrm>
              <a:off x="2963500" y="3958575"/>
              <a:ext cx="902275" cy="276450"/>
            </a:xfrm>
            <a:custGeom>
              <a:rect b="b" l="l" r="r" t="t"/>
              <a:pathLst>
                <a:path extrusionOk="0" h="11058" w="36091">
                  <a:moveTo>
                    <a:pt x="33053" y="1"/>
                  </a:moveTo>
                  <a:lnTo>
                    <a:pt x="31475" y="13"/>
                  </a:lnTo>
                  <a:lnTo>
                    <a:pt x="28913" y="214"/>
                  </a:lnTo>
                  <a:lnTo>
                    <a:pt x="25959" y="618"/>
                  </a:lnTo>
                  <a:lnTo>
                    <a:pt x="22661" y="1199"/>
                  </a:lnTo>
                  <a:lnTo>
                    <a:pt x="19113" y="1982"/>
                  </a:lnTo>
                  <a:lnTo>
                    <a:pt x="17251" y="2433"/>
                  </a:lnTo>
                  <a:lnTo>
                    <a:pt x="15412" y="2919"/>
                  </a:lnTo>
                  <a:lnTo>
                    <a:pt x="11924" y="3940"/>
                  </a:lnTo>
                  <a:lnTo>
                    <a:pt x="8744" y="4996"/>
                  </a:lnTo>
                  <a:lnTo>
                    <a:pt x="5956" y="6063"/>
                  </a:lnTo>
                  <a:lnTo>
                    <a:pt x="3607" y="7107"/>
                  </a:lnTo>
                  <a:lnTo>
                    <a:pt x="2219" y="7855"/>
                  </a:lnTo>
                  <a:lnTo>
                    <a:pt x="1448" y="8329"/>
                  </a:lnTo>
                  <a:lnTo>
                    <a:pt x="831" y="8780"/>
                  </a:lnTo>
                  <a:lnTo>
                    <a:pt x="381" y="9195"/>
                  </a:lnTo>
                  <a:lnTo>
                    <a:pt x="96" y="9599"/>
                  </a:lnTo>
                  <a:lnTo>
                    <a:pt x="1" y="9955"/>
                  </a:lnTo>
                  <a:lnTo>
                    <a:pt x="25" y="10121"/>
                  </a:lnTo>
                  <a:lnTo>
                    <a:pt x="72" y="10275"/>
                  </a:lnTo>
                  <a:lnTo>
                    <a:pt x="345" y="10536"/>
                  </a:lnTo>
                  <a:lnTo>
                    <a:pt x="772" y="10749"/>
                  </a:lnTo>
                  <a:lnTo>
                    <a:pt x="1377" y="10904"/>
                  </a:lnTo>
                  <a:lnTo>
                    <a:pt x="2136" y="11010"/>
                  </a:lnTo>
                  <a:lnTo>
                    <a:pt x="3038" y="11058"/>
                  </a:lnTo>
                  <a:lnTo>
                    <a:pt x="4616" y="11046"/>
                  </a:lnTo>
                  <a:lnTo>
                    <a:pt x="7167" y="10844"/>
                  </a:lnTo>
                  <a:lnTo>
                    <a:pt x="10133" y="10453"/>
                  </a:lnTo>
                  <a:lnTo>
                    <a:pt x="13431" y="9860"/>
                  </a:lnTo>
                  <a:lnTo>
                    <a:pt x="16978" y="9088"/>
                  </a:lnTo>
                  <a:lnTo>
                    <a:pt x="18829" y="8626"/>
                  </a:lnTo>
                  <a:lnTo>
                    <a:pt x="20679" y="8151"/>
                  </a:lnTo>
                  <a:lnTo>
                    <a:pt x="24167" y="7131"/>
                  </a:lnTo>
                  <a:lnTo>
                    <a:pt x="27347" y="6075"/>
                  </a:lnTo>
                  <a:lnTo>
                    <a:pt x="30135" y="5007"/>
                  </a:lnTo>
                  <a:lnTo>
                    <a:pt x="32472" y="3963"/>
                  </a:lnTo>
                  <a:lnTo>
                    <a:pt x="33872" y="3216"/>
                  </a:lnTo>
                  <a:lnTo>
                    <a:pt x="34643" y="2741"/>
                  </a:lnTo>
                  <a:lnTo>
                    <a:pt x="35248" y="2291"/>
                  </a:lnTo>
                  <a:lnTo>
                    <a:pt x="35699" y="1864"/>
                  </a:lnTo>
                  <a:lnTo>
                    <a:pt x="35984" y="1472"/>
                  </a:lnTo>
                  <a:lnTo>
                    <a:pt x="36090" y="1116"/>
                  </a:lnTo>
                  <a:lnTo>
                    <a:pt x="36067" y="950"/>
                  </a:lnTo>
                  <a:lnTo>
                    <a:pt x="36007" y="796"/>
                  </a:lnTo>
                  <a:lnTo>
                    <a:pt x="35746" y="523"/>
                  </a:lnTo>
                  <a:lnTo>
                    <a:pt x="35307" y="321"/>
                  </a:lnTo>
                  <a:lnTo>
                    <a:pt x="34714" y="155"/>
                  </a:lnTo>
                  <a:lnTo>
                    <a:pt x="33955" y="60"/>
                  </a:lnTo>
                  <a:lnTo>
                    <a:pt x="330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2910425" y="3771150"/>
              <a:ext cx="953875" cy="436900"/>
            </a:xfrm>
            <a:custGeom>
              <a:rect b="b" l="l" r="r" t="t"/>
              <a:pathLst>
                <a:path extrusionOk="0" h="17476" w="38155">
                  <a:moveTo>
                    <a:pt x="36042" y="0"/>
                  </a:moveTo>
                  <a:lnTo>
                    <a:pt x="0" y="9171"/>
                  </a:lnTo>
                  <a:lnTo>
                    <a:pt x="2112" y="17475"/>
                  </a:lnTo>
                  <a:lnTo>
                    <a:pt x="38154" y="8305"/>
                  </a:lnTo>
                  <a:lnTo>
                    <a:pt x="36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2909525" y="3747400"/>
              <a:ext cx="902575" cy="276450"/>
            </a:xfrm>
            <a:custGeom>
              <a:rect b="b" l="l" r="r" t="t"/>
              <a:pathLst>
                <a:path extrusionOk="0" h="11058" w="36103">
                  <a:moveTo>
                    <a:pt x="33065" y="1"/>
                  </a:moveTo>
                  <a:lnTo>
                    <a:pt x="31487" y="13"/>
                  </a:lnTo>
                  <a:lnTo>
                    <a:pt x="28924" y="215"/>
                  </a:lnTo>
                  <a:lnTo>
                    <a:pt x="25970" y="618"/>
                  </a:lnTo>
                  <a:lnTo>
                    <a:pt x="22672" y="1199"/>
                  </a:lnTo>
                  <a:lnTo>
                    <a:pt x="19125" y="1970"/>
                  </a:lnTo>
                  <a:lnTo>
                    <a:pt x="17262" y="2433"/>
                  </a:lnTo>
                  <a:lnTo>
                    <a:pt x="15424" y="2919"/>
                  </a:lnTo>
                  <a:lnTo>
                    <a:pt x="11936" y="3940"/>
                  </a:lnTo>
                  <a:lnTo>
                    <a:pt x="8756" y="4996"/>
                  </a:lnTo>
                  <a:lnTo>
                    <a:pt x="5968" y="6063"/>
                  </a:lnTo>
                  <a:lnTo>
                    <a:pt x="3619" y="7107"/>
                  </a:lnTo>
                  <a:lnTo>
                    <a:pt x="2231" y="7843"/>
                  </a:lnTo>
                  <a:lnTo>
                    <a:pt x="1460" y="8317"/>
                  </a:lnTo>
                  <a:lnTo>
                    <a:pt x="843" y="8780"/>
                  </a:lnTo>
                  <a:lnTo>
                    <a:pt x="392" y="9195"/>
                  </a:lnTo>
                  <a:lnTo>
                    <a:pt x="107" y="9599"/>
                  </a:lnTo>
                  <a:lnTo>
                    <a:pt x="1" y="9955"/>
                  </a:lnTo>
                  <a:lnTo>
                    <a:pt x="36" y="10121"/>
                  </a:lnTo>
                  <a:lnTo>
                    <a:pt x="84" y="10275"/>
                  </a:lnTo>
                  <a:lnTo>
                    <a:pt x="357" y="10536"/>
                  </a:lnTo>
                  <a:lnTo>
                    <a:pt x="784" y="10749"/>
                  </a:lnTo>
                  <a:lnTo>
                    <a:pt x="1389" y="10904"/>
                  </a:lnTo>
                  <a:lnTo>
                    <a:pt x="2148" y="11010"/>
                  </a:lnTo>
                  <a:lnTo>
                    <a:pt x="3038" y="11058"/>
                  </a:lnTo>
                  <a:lnTo>
                    <a:pt x="4628" y="11046"/>
                  </a:lnTo>
                  <a:lnTo>
                    <a:pt x="7178" y="10844"/>
                  </a:lnTo>
                  <a:lnTo>
                    <a:pt x="10144" y="10453"/>
                  </a:lnTo>
                  <a:lnTo>
                    <a:pt x="13442" y="9860"/>
                  </a:lnTo>
                  <a:lnTo>
                    <a:pt x="16990" y="9089"/>
                  </a:lnTo>
                  <a:lnTo>
                    <a:pt x="18840" y="8626"/>
                  </a:lnTo>
                  <a:lnTo>
                    <a:pt x="20691" y="8151"/>
                  </a:lnTo>
                  <a:lnTo>
                    <a:pt x="24179" y="7131"/>
                  </a:lnTo>
                  <a:lnTo>
                    <a:pt x="27358" y="6075"/>
                  </a:lnTo>
                  <a:lnTo>
                    <a:pt x="30146" y="5007"/>
                  </a:lnTo>
                  <a:lnTo>
                    <a:pt x="32484" y="3963"/>
                  </a:lnTo>
                  <a:lnTo>
                    <a:pt x="33884" y="3216"/>
                  </a:lnTo>
                  <a:lnTo>
                    <a:pt x="34655" y="2741"/>
                  </a:lnTo>
                  <a:lnTo>
                    <a:pt x="35260" y="2291"/>
                  </a:lnTo>
                  <a:lnTo>
                    <a:pt x="35711" y="1864"/>
                  </a:lnTo>
                  <a:lnTo>
                    <a:pt x="35995" y="1472"/>
                  </a:lnTo>
                  <a:lnTo>
                    <a:pt x="36102" y="1116"/>
                  </a:lnTo>
                  <a:lnTo>
                    <a:pt x="36078" y="950"/>
                  </a:lnTo>
                  <a:lnTo>
                    <a:pt x="36019" y="796"/>
                  </a:lnTo>
                  <a:lnTo>
                    <a:pt x="35758" y="523"/>
                  </a:lnTo>
                  <a:lnTo>
                    <a:pt x="35319" y="321"/>
                  </a:lnTo>
                  <a:lnTo>
                    <a:pt x="34726" y="155"/>
                  </a:lnTo>
                  <a:lnTo>
                    <a:pt x="33967" y="60"/>
                  </a:lnTo>
                  <a:lnTo>
                    <a:pt x="330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3189800" y="4052900"/>
              <a:ext cx="26125" cy="102050"/>
            </a:xfrm>
            <a:custGeom>
              <a:rect b="b" l="l" r="r" t="t"/>
              <a:pathLst>
                <a:path extrusionOk="0" fill="none" h="4082" w="1045">
                  <a:moveTo>
                    <a:pt x="1045" y="4082"/>
                  </a:moveTo>
                  <a:lnTo>
                    <a:pt x="1" y="1"/>
                  </a:lnTo>
                </a:path>
              </a:pathLst>
            </a:custGeom>
            <a:noFill/>
            <a:ln cap="flat" cmpd="sng" w="9200">
              <a:solidFill>
                <a:schemeClr val="accent4"/>
              </a:solidFill>
              <a:prstDash val="solid"/>
              <a:miter lim="1186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3591100" y="3950875"/>
              <a:ext cx="26125" cy="102050"/>
            </a:xfrm>
            <a:custGeom>
              <a:rect b="b" l="l" r="r" t="t"/>
              <a:pathLst>
                <a:path extrusionOk="0" fill="none" h="4082" w="1045">
                  <a:moveTo>
                    <a:pt x="1045" y="4082"/>
                  </a:moveTo>
                  <a:lnTo>
                    <a:pt x="1" y="0"/>
                  </a:lnTo>
                </a:path>
              </a:pathLst>
            </a:custGeom>
            <a:noFill/>
            <a:ln cap="flat" cmpd="sng" w="9200">
              <a:solidFill>
                <a:schemeClr val="accent4"/>
              </a:solidFill>
              <a:prstDash val="solid"/>
              <a:miter lim="1186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3379925" y="3800800"/>
              <a:ext cx="57275" cy="113325"/>
            </a:xfrm>
            <a:custGeom>
              <a:rect b="b" l="l" r="r" t="t"/>
              <a:pathLst>
                <a:path extrusionOk="0" h="4533" w="2291">
                  <a:moveTo>
                    <a:pt x="1673" y="0"/>
                  </a:moveTo>
                  <a:lnTo>
                    <a:pt x="1460" y="36"/>
                  </a:lnTo>
                  <a:lnTo>
                    <a:pt x="1140" y="238"/>
                  </a:lnTo>
                  <a:lnTo>
                    <a:pt x="701" y="772"/>
                  </a:lnTo>
                  <a:lnTo>
                    <a:pt x="333" y="1543"/>
                  </a:lnTo>
                  <a:lnTo>
                    <a:pt x="190" y="1994"/>
                  </a:lnTo>
                  <a:lnTo>
                    <a:pt x="84" y="2456"/>
                  </a:lnTo>
                  <a:lnTo>
                    <a:pt x="1" y="3299"/>
                  </a:lnTo>
                  <a:lnTo>
                    <a:pt x="84" y="3987"/>
                  </a:lnTo>
                  <a:lnTo>
                    <a:pt x="262" y="4331"/>
                  </a:lnTo>
                  <a:lnTo>
                    <a:pt x="428" y="4473"/>
                  </a:lnTo>
                  <a:lnTo>
                    <a:pt x="523" y="4509"/>
                  </a:lnTo>
                  <a:lnTo>
                    <a:pt x="618" y="4532"/>
                  </a:lnTo>
                  <a:lnTo>
                    <a:pt x="831" y="4485"/>
                  </a:lnTo>
                  <a:lnTo>
                    <a:pt x="1163" y="4283"/>
                  </a:lnTo>
                  <a:lnTo>
                    <a:pt x="1590" y="3749"/>
                  </a:lnTo>
                  <a:lnTo>
                    <a:pt x="1958" y="2978"/>
                  </a:lnTo>
                  <a:lnTo>
                    <a:pt x="2100" y="2527"/>
                  </a:lnTo>
                  <a:lnTo>
                    <a:pt x="2219" y="2065"/>
                  </a:lnTo>
                  <a:lnTo>
                    <a:pt x="2290" y="1222"/>
                  </a:lnTo>
                  <a:lnTo>
                    <a:pt x="2207" y="534"/>
                  </a:lnTo>
                  <a:lnTo>
                    <a:pt x="2029" y="190"/>
                  </a:lnTo>
                  <a:lnTo>
                    <a:pt x="1875" y="48"/>
                  </a:lnTo>
                  <a:lnTo>
                    <a:pt x="1768" y="12"/>
                  </a:lnTo>
                  <a:lnTo>
                    <a:pt x="16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3408400" y="3357100"/>
              <a:ext cx="154850" cy="481400"/>
            </a:xfrm>
            <a:custGeom>
              <a:rect b="b" l="l" r="r" t="t"/>
              <a:pathLst>
                <a:path extrusionOk="0" h="19256" w="6194">
                  <a:moveTo>
                    <a:pt x="5090" y="0"/>
                  </a:moveTo>
                  <a:lnTo>
                    <a:pt x="1" y="19125"/>
                  </a:lnTo>
                  <a:lnTo>
                    <a:pt x="463" y="19255"/>
                  </a:lnTo>
                  <a:lnTo>
                    <a:pt x="6193" y="309"/>
                  </a:lnTo>
                  <a:lnTo>
                    <a:pt x="50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3119225" y="3855075"/>
              <a:ext cx="94350" cy="75950"/>
            </a:xfrm>
            <a:custGeom>
              <a:rect b="b" l="l" r="r" t="t"/>
              <a:pathLst>
                <a:path extrusionOk="0" h="3038" w="3774">
                  <a:moveTo>
                    <a:pt x="700" y="0"/>
                  </a:moveTo>
                  <a:lnTo>
                    <a:pt x="333" y="36"/>
                  </a:lnTo>
                  <a:lnTo>
                    <a:pt x="155" y="143"/>
                  </a:lnTo>
                  <a:lnTo>
                    <a:pt x="95" y="214"/>
                  </a:lnTo>
                  <a:lnTo>
                    <a:pt x="36" y="297"/>
                  </a:lnTo>
                  <a:lnTo>
                    <a:pt x="0" y="499"/>
                  </a:lnTo>
                  <a:lnTo>
                    <a:pt x="83" y="855"/>
                  </a:lnTo>
                  <a:lnTo>
                    <a:pt x="416" y="1412"/>
                  </a:lnTo>
                  <a:lnTo>
                    <a:pt x="973" y="2005"/>
                  </a:lnTo>
                  <a:lnTo>
                    <a:pt x="1341" y="2278"/>
                  </a:lnTo>
                  <a:lnTo>
                    <a:pt x="1709" y="2539"/>
                  </a:lnTo>
                  <a:lnTo>
                    <a:pt x="2444" y="2883"/>
                  </a:lnTo>
                  <a:lnTo>
                    <a:pt x="3073" y="3038"/>
                  </a:lnTo>
                  <a:lnTo>
                    <a:pt x="3441" y="2990"/>
                  </a:lnTo>
                  <a:lnTo>
                    <a:pt x="3619" y="2895"/>
                  </a:lnTo>
                  <a:lnTo>
                    <a:pt x="3690" y="2824"/>
                  </a:lnTo>
                  <a:lnTo>
                    <a:pt x="3737" y="2741"/>
                  </a:lnTo>
                  <a:lnTo>
                    <a:pt x="3773" y="2539"/>
                  </a:lnTo>
                  <a:lnTo>
                    <a:pt x="3702" y="2172"/>
                  </a:lnTo>
                  <a:lnTo>
                    <a:pt x="3358" y="1614"/>
                  </a:lnTo>
                  <a:lnTo>
                    <a:pt x="2800" y="1033"/>
                  </a:lnTo>
                  <a:lnTo>
                    <a:pt x="2444" y="760"/>
                  </a:lnTo>
                  <a:lnTo>
                    <a:pt x="2065" y="499"/>
                  </a:lnTo>
                  <a:lnTo>
                    <a:pt x="1341" y="143"/>
                  </a:lnTo>
                  <a:lnTo>
                    <a:pt x="7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2759450" y="3594375"/>
              <a:ext cx="394200" cy="291275"/>
            </a:xfrm>
            <a:custGeom>
              <a:rect b="b" l="l" r="r" t="t"/>
              <a:pathLst>
                <a:path extrusionOk="0" h="11651" w="15768">
                  <a:moveTo>
                    <a:pt x="641" y="0"/>
                  </a:moveTo>
                  <a:lnTo>
                    <a:pt x="1" y="890"/>
                  </a:lnTo>
                  <a:lnTo>
                    <a:pt x="15495" y="11650"/>
                  </a:lnTo>
                  <a:lnTo>
                    <a:pt x="15768" y="11283"/>
                  </a:lnTo>
                  <a:lnTo>
                    <a:pt x="6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2934150" y="3838175"/>
              <a:ext cx="887725" cy="232550"/>
            </a:xfrm>
            <a:custGeom>
              <a:rect b="b" l="l" r="r" t="t"/>
              <a:pathLst>
                <a:path extrusionOk="0" fill="none" h="9302" w="35509">
                  <a:moveTo>
                    <a:pt x="35509" y="0"/>
                  </a:moveTo>
                  <a:lnTo>
                    <a:pt x="34975" y="368"/>
                  </a:lnTo>
                  <a:lnTo>
                    <a:pt x="33598" y="1151"/>
                  </a:lnTo>
                  <a:lnTo>
                    <a:pt x="31890" y="1970"/>
                  </a:lnTo>
                  <a:lnTo>
                    <a:pt x="29885" y="2812"/>
                  </a:lnTo>
                  <a:lnTo>
                    <a:pt x="27595" y="3666"/>
                  </a:lnTo>
                  <a:lnTo>
                    <a:pt x="25080" y="4532"/>
                  </a:lnTo>
                  <a:lnTo>
                    <a:pt x="22340" y="5375"/>
                  </a:lnTo>
                  <a:lnTo>
                    <a:pt x="19445" y="6193"/>
                  </a:lnTo>
                  <a:lnTo>
                    <a:pt x="17926" y="6585"/>
                  </a:lnTo>
                  <a:lnTo>
                    <a:pt x="16503" y="6941"/>
                  </a:lnTo>
                  <a:lnTo>
                    <a:pt x="13739" y="7569"/>
                  </a:lnTo>
                  <a:lnTo>
                    <a:pt x="11093" y="8115"/>
                  </a:lnTo>
                  <a:lnTo>
                    <a:pt x="8602" y="8554"/>
                  </a:lnTo>
                  <a:lnTo>
                    <a:pt x="6288" y="8898"/>
                  </a:lnTo>
                  <a:lnTo>
                    <a:pt x="4176" y="9135"/>
                  </a:lnTo>
                  <a:lnTo>
                    <a:pt x="2302" y="9266"/>
                  </a:lnTo>
                  <a:lnTo>
                    <a:pt x="688" y="9301"/>
                  </a:lnTo>
                  <a:lnTo>
                    <a:pt x="0" y="9266"/>
                  </a:lnTo>
                </a:path>
              </a:pathLst>
            </a:custGeom>
            <a:noFill/>
            <a:ln cap="flat" cmpd="sng" w="9200">
              <a:solidFill>
                <a:schemeClr val="accent4"/>
              </a:solidFill>
              <a:prstDash val="solid"/>
              <a:miter lim="1186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2962625" y="3950275"/>
              <a:ext cx="887725" cy="232250"/>
            </a:xfrm>
            <a:custGeom>
              <a:rect b="b" l="l" r="r" t="t"/>
              <a:pathLst>
                <a:path extrusionOk="0" fill="none" h="9290" w="35509">
                  <a:moveTo>
                    <a:pt x="35508" y="1"/>
                  </a:moveTo>
                  <a:lnTo>
                    <a:pt x="34975" y="357"/>
                  </a:lnTo>
                  <a:lnTo>
                    <a:pt x="33598" y="1140"/>
                  </a:lnTo>
                  <a:lnTo>
                    <a:pt x="31890" y="1958"/>
                  </a:lnTo>
                  <a:lnTo>
                    <a:pt x="29885" y="2801"/>
                  </a:lnTo>
                  <a:lnTo>
                    <a:pt x="27595" y="3667"/>
                  </a:lnTo>
                  <a:lnTo>
                    <a:pt x="25080" y="4521"/>
                  </a:lnTo>
                  <a:lnTo>
                    <a:pt x="22340" y="5363"/>
                  </a:lnTo>
                  <a:lnTo>
                    <a:pt x="19445" y="6182"/>
                  </a:lnTo>
                  <a:lnTo>
                    <a:pt x="17926" y="6573"/>
                  </a:lnTo>
                  <a:lnTo>
                    <a:pt x="16503" y="6929"/>
                  </a:lnTo>
                  <a:lnTo>
                    <a:pt x="13739" y="7570"/>
                  </a:lnTo>
                  <a:lnTo>
                    <a:pt x="11093" y="8104"/>
                  </a:lnTo>
                  <a:lnTo>
                    <a:pt x="8602" y="8543"/>
                  </a:lnTo>
                  <a:lnTo>
                    <a:pt x="6288" y="8887"/>
                  </a:lnTo>
                  <a:lnTo>
                    <a:pt x="4176" y="9124"/>
                  </a:lnTo>
                  <a:lnTo>
                    <a:pt x="2302" y="9266"/>
                  </a:lnTo>
                  <a:lnTo>
                    <a:pt x="688" y="9290"/>
                  </a:lnTo>
                  <a:lnTo>
                    <a:pt x="0" y="9254"/>
                  </a:lnTo>
                </a:path>
              </a:pathLst>
            </a:custGeom>
            <a:noFill/>
            <a:ln cap="flat" cmpd="sng" w="9200">
              <a:solidFill>
                <a:schemeClr val="accent4"/>
              </a:solidFill>
              <a:prstDash val="solid"/>
              <a:miter lim="11863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7"/>
          <p:cNvSpPr/>
          <p:nvPr/>
        </p:nvSpPr>
        <p:spPr>
          <a:xfrm>
            <a:off x="867738" y="3876800"/>
            <a:ext cx="285925" cy="553475"/>
          </a:xfrm>
          <a:custGeom>
            <a:rect b="b" l="l" r="r" t="t"/>
            <a:pathLst>
              <a:path extrusionOk="0" h="22139" w="11437">
                <a:moveTo>
                  <a:pt x="5410" y="1"/>
                </a:moveTo>
                <a:lnTo>
                  <a:pt x="5339" y="60"/>
                </a:lnTo>
                <a:lnTo>
                  <a:pt x="5327" y="108"/>
                </a:lnTo>
                <a:lnTo>
                  <a:pt x="4710" y="10239"/>
                </a:lnTo>
                <a:lnTo>
                  <a:pt x="24" y="11295"/>
                </a:lnTo>
                <a:lnTo>
                  <a:pt x="0" y="11319"/>
                </a:lnTo>
                <a:lnTo>
                  <a:pt x="24" y="11342"/>
                </a:lnTo>
                <a:lnTo>
                  <a:pt x="4876" y="11888"/>
                </a:lnTo>
                <a:lnTo>
                  <a:pt x="5861" y="22032"/>
                </a:lnTo>
                <a:lnTo>
                  <a:pt x="5873" y="22079"/>
                </a:lnTo>
                <a:lnTo>
                  <a:pt x="5944" y="22138"/>
                </a:lnTo>
                <a:lnTo>
                  <a:pt x="6027" y="22138"/>
                </a:lnTo>
                <a:lnTo>
                  <a:pt x="6098" y="22079"/>
                </a:lnTo>
                <a:lnTo>
                  <a:pt x="6110" y="22032"/>
                </a:lnTo>
                <a:lnTo>
                  <a:pt x="6727" y="11900"/>
                </a:lnTo>
                <a:lnTo>
                  <a:pt x="11413" y="10844"/>
                </a:lnTo>
                <a:lnTo>
                  <a:pt x="11437" y="10820"/>
                </a:lnTo>
                <a:lnTo>
                  <a:pt x="11413" y="10797"/>
                </a:lnTo>
                <a:lnTo>
                  <a:pt x="6561" y="10239"/>
                </a:lnTo>
                <a:lnTo>
                  <a:pt x="5576" y="108"/>
                </a:lnTo>
                <a:lnTo>
                  <a:pt x="5564" y="60"/>
                </a:lnTo>
                <a:lnTo>
                  <a:pt x="54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539500" y="3408925"/>
            <a:ext cx="286250" cy="363950"/>
          </a:xfrm>
          <a:custGeom>
            <a:rect b="b" l="l" r="r" t="t"/>
            <a:pathLst>
              <a:path extrusionOk="0" h="14558" w="11450">
                <a:moveTo>
                  <a:pt x="5363" y="1"/>
                </a:moveTo>
                <a:lnTo>
                  <a:pt x="5327" y="60"/>
                </a:lnTo>
                <a:lnTo>
                  <a:pt x="4710" y="6739"/>
                </a:lnTo>
                <a:lnTo>
                  <a:pt x="24" y="7427"/>
                </a:lnTo>
                <a:lnTo>
                  <a:pt x="1" y="7439"/>
                </a:lnTo>
                <a:lnTo>
                  <a:pt x="24" y="7463"/>
                </a:lnTo>
                <a:lnTo>
                  <a:pt x="4687" y="8317"/>
                </a:lnTo>
                <a:lnTo>
                  <a:pt x="5873" y="14498"/>
                </a:lnTo>
                <a:lnTo>
                  <a:pt x="5909" y="14557"/>
                </a:lnTo>
                <a:lnTo>
                  <a:pt x="6087" y="14557"/>
                </a:lnTo>
                <a:lnTo>
                  <a:pt x="6122" y="14498"/>
                </a:lnTo>
                <a:lnTo>
                  <a:pt x="6704" y="8056"/>
                </a:lnTo>
                <a:lnTo>
                  <a:pt x="11425" y="7131"/>
                </a:lnTo>
                <a:lnTo>
                  <a:pt x="11449" y="7119"/>
                </a:lnTo>
                <a:lnTo>
                  <a:pt x="11425" y="7107"/>
                </a:lnTo>
                <a:lnTo>
                  <a:pt x="6727" y="6478"/>
                </a:lnTo>
                <a:lnTo>
                  <a:pt x="5577" y="60"/>
                </a:lnTo>
                <a:lnTo>
                  <a:pt x="55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rot="10800000">
            <a:off x="7990325" y="713225"/>
            <a:ext cx="285925" cy="553475"/>
          </a:xfrm>
          <a:custGeom>
            <a:rect b="b" l="l" r="r" t="t"/>
            <a:pathLst>
              <a:path extrusionOk="0" h="22139" w="11437">
                <a:moveTo>
                  <a:pt x="5410" y="1"/>
                </a:moveTo>
                <a:lnTo>
                  <a:pt x="5339" y="60"/>
                </a:lnTo>
                <a:lnTo>
                  <a:pt x="5327" y="108"/>
                </a:lnTo>
                <a:lnTo>
                  <a:pt x="4710" y="10239"/>
                </a:lnTo>
                <a:lnTo>
                  <a:pt x="24" y="11295"/>
                </a:lnTo>
                <a:lnTo>
                  <a:pt x="0" y="11319"/>
                </a:lnTo>
                <a:lnTo>
                  <a:pt x="24" y="11342"/>
                </a:lnTo>
                <a:lnTo>
                  <a:pt x="4876" y="11888"/>
                </a:lnTo>
                <a:lnTo>
                  <a:pt x="5861" y="22032"/>
                </a:lnTo>
                <a:lnTo>
                  <a:pt x="5873" y="22079"/>
                </a:lnTo>
                <a:lnTo>
                  <a:pt x="5944" y="22138"/>
                </a:lnTo>
                <a:lnTo>
                  <a:pt x="6027" y="22138"/>
                </a:lnTo>
                <a:lnTo>
                  <a:pt x="6098" y="22079"/>
                </a:lnTo>
                <a:lnTo>
                  <a:pt x="6110" y="22032"/>
                </a:lnTo>
                <a:lnTo>
                  <a:pt x="6727" y="11900"/>
                </a:lnTo>
                <a:lnTo>
                  <a:pt x="11413" y="10844"/>
                </a:lnTo>
                <a:lnTo>
                  <a:pt x="11437" y="10820"/>
                </a:lnTo>
                <a:lnTo>
                  <a:pt x="11413" y="10797"/>
                </a:lnTo>
                <a:lnTo>
                  <a:pt x="6561" y="10239"/>
                </a:lnTo>
                <a:lnTo>
                  <a:pt x="5576" y="108"/>
                </a:lnTo>
                <a:lnTo>
                  <a:pt x="5564" y="60"/>
                </a:lnTo>
                <a:lnTo>
                  <a:pt x="54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rot="10800000">
            <a:off x="8318238" y="1370625"/>
            <a:ext cx="286250" cy="363950"/>
          </a:xfrm>
          <a:custGeom>
            <a:rect b="b" l="l" r="r" t="t"/>
            <a:pathLst>
              <a:path extrusionOk="0" h="14558" w="11450">
                <a:moveTo>
                  <a:pt x="5363" y="1"/>
                </a:moveTo>
                <a:lnTo>
                  <a:pt x="5327" y="60"/>
                </a:lnTo>
                <a:lnTo>
                  <a:pt x="4710" y="6739"/>
                </a:lnTo>
                <a:lnTo>
                  <a:pt x="24" y="7427"/>
                </a:lnTo>
                <a:lnTo>
                  <a:pt x="1" y="7439"/>
                </a:lnTo>
                <a:lnTo>
                  <a:pt x="24" y="7463"/>
                </a:lnTo>
                <a:lnTo>
                  <a:pt x="4687" y="8317"/>
                </a:lnTo>
                <a:lnTo>
                  <a:pt x="5873" y="14498"/>
                </a:lnTo>
                <a:lnTo>
                  <a:pt x="5909" y="14557"/>
                </a:lnTo>
                <a:lnTo>
                  <a:pt x="6087" y="14557"/>
                </a:lnTo>
                <a:lnTo>
                  <a:pt x="6122" y="14498"/>
                </a:lnTo>
                <a:lnTo>
                  <a:pt x="6704" y="8056"/>
                </a:lnTo>
                <a:lnTo>
                  <a:pt x="11425" y="7131"/>
                </a:lnTo>
                <a:lnTo>
                  <a:pt x="11449" y="7119"/>
                </a:lnTo>
                <a:lnTo>
                  <a:pt x="11425" y="7107"/>
                </a:lnTo>
                <a:lnTo>
                  <a:pt x="6727" y="6478"/>
                </a:lnTo>
                <a:lnTo>
                  <a:pt x="5577" y="60"/>
                </a:lnTo>
                <a:lnTo>
                  <a:pt x="55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7"/>
          <p:cNvGrpSpPr/>
          <p:nvPr/>
        </p:nvGrpSpPr>
        <p:grpSpPr>
          <a:xfrm rot="-409665">
            <a:off x="7476108" y="3212958"/>
            <a:ext cx="1146768" cy="1640139"/>
            <a:chOff x="4245375" y="3078900"/>
            <a:chExt cx="901675" cy="1289600"/>
          </a:xfrm>
        </p:grpSpPr>
        <p:sp>
          <p:nvSpPr>
            <p:cNvPr id="373" name="Google Shape;373;p27"/>
            <p:cNvSpPr/>
            <p:nvPr/>
          </p:nvSpPr>
          <p:spPr>
            <a:xfrm>
              <a:off x="4466650" y="3314400"/>
              <a:ext cx="56375" cy="889200"/>
            </a:xfrm>
            <a:custGeom>
              <a:rect b="b" l="l" r="r" t="t"/>
              <a:pathLst>
                <a:path extrusionOk="0" h="35568" w="2255">
                  <a:moveTo>
                    <a:pt x="985" y="0"/>
                  </a:moveTo>
                  <a:lnTo>
                    <a:pt x="0" y="35567"/>
                  </a:lnTo>
                  <a:lnTo>
                    <a:pt x="2254" y="35567"/>
                  </a:lnTo>
                  <a:lnTo>
                    <a:pt x="2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4245375" y="3078900"/>
              <a:ext cx="555250" cy="407825"/>
            </a:xfrm>
            <a:custGeom>
              <a:rect b="b" l="l" r="r" t="t"/>
              <a:pathLst>
                <a:path extrusionOk="0" h="16313" w="22210">
                  <a:moveTo>
                    <a:pt x="22210" y="0"/>
                  </a:moveTo>
                  <a:lnTo>
                    <a:pt x="7309" y="2112"/>
                  </a:lnTo>
                  <a:lnTo>
                    <a:pt x="1" y="16313"/>
                  </a:lnTo>
                  <a:lnTo>
                    <a:pt x="131" y="16313"/>
                  </a:lnTo>
                  <a:lnTo>
                    <a:pt x="1508" y="16277"/>
                  </a:lnTo>
                  <a:lnTo>
                    <a:pt x="3287" y="16087"/>
                  </a:lnTo>
                  <a:lnTo>
                    <a:pt x="4723" y="15850"/>
                  </a:lnTo>
                  <a:lnTo>
                    <a:pt x="6312" y="15470"/>
                  </a:lnTo>
                  <a:lnTo>
                    <a:pt x="8045" y="14925"/>
                  </a:lnTo>
                  <a:lnTo>
                    <a:pt x="9860" y="14201"/>
                  </a:lnTo>
                  <a:lnTo>
                    <a:pt x="11710" y="13264"/>
                  </a:lnTo>
                  <a:lnTo>
                    <a:pt x="13122" y="12398"/>
                  </a:lnTo>
                  <a:lnTo>
                    <a:pt x="14048" y="11733"/>
                  </a:lnTo>
                  <a:lnTo>
                    <a:pt x="14961" y="11010"/>
                  </a:lnTo>
                  <a:lnTo>
                    <a:pt x="15863" y="10215"/>
                  </a:lnTo>
                  <a:lnTo>
                    <a:pt x="16753" y="9337"/>
                  </a:lnTo>
                  <a:lnTo>
                    <a:pt x="17607" y="8388"/>
                  </a:lnTo>
                  <a:lnTo>
                    <a:pt x="18437" y="7344"/>
                  </a:lnTo>
                  <a:lnTo>
                    <a:pt x="19220" y="6217"/>
                  </a:lnTo>
                  <a:lnTo>
                    <a:pt x="19980" y="5007"/>
                  </a:lnTo>
                  <a:lnTo>
                    <a:pt x="20679" y="3702"/>
                  </a:lnTo>
                  <a:lnTo>
                    <a:pt x="21332" y="2290"/>
                  </a:lnTo>
                  <a:lnTo>
                    <a:pt x="21937" y="795"/>
                  </a:lnTo>
                  <a:lnTo>
                    <a:pt x="22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4664775" y="3406325"/>
              <a:ext cx="481675" cy="239075"/>
            </a:xfrm>
            <a:custGeom>
              <a:rect b="b" l="l" r="r" t="t"/>
              <a:pathLst>
                <a:path extrusionOk="0" h="9563" w="19267">
                  <a:moveTo>
                    <a:pt x="3820" y="1"/>
                  </a:moveTo>
                  <a:lnTo>
                    <a:pt x="2290" y="84"/>
                  </a:lnTo>
                  <a:lnTo>
                    <a:pt x="1151" y="202"/>
                  </a:lnTo>
                  <a:lnTo>
                    <a:pt x="119" y="392"/>
                  </a:lnTo>
                  <a:lnTo>
                    <a:pt x="0" y="428"/>
                  </a:lnTo>
                  <a:lnTo>
                    <a:pt x="19267" y="9563"/>
                  </a:lnTo>
                  <a:lnTo>
                    <a:pt x="19101" y="9088"/>
                  </a:lnTo>
                  <a:lnTo>
                    <a:pt x="18709" y="8175"/>
                  </a:lnTo>
                  <a:lnTo>
                    <a:pt x="18247" y="7297"/>
                  </a:lnTo>
                  <a:lnTo>
                    <a:pt x="17748" y="6443"/>
                  </a:lnTo>
                  <a:lnTo>
                    <a:pt x="16918" y="5256"/>
                  </a:lnTo>
                  <a:lnTo>
                    <a:pt x="15755" y="3845"/>
                  </a:lnTo>
                  <a:lnTo>
                    <a:pt x="14628" y="2658"/>
                  </a:lnTo>
                  <a:lnTo>
                    <a:pt x="13620" y="1733"/>
                  </a:lnTo>
                  <a:lnTo>
                    <a:pt x="12540" y="819"/>
                  </a:lnTo>
                  <a:lnTo>
                    <a:pt x="12374" y="701"/>
                  </a:lnTo>
                  <a:lnTo>
                    <a:pt x="10832" y="463"/>
                  </a:lnTo>
                  <a:lnTo>
                    <a:pt x="8080" y="155"/>
                  </a:lnTo>
                  <a:lnTo>
                    <a:pt x="5754" y="13"/>
                  </a:lnTo>
                  <a:lnTo>
                    <a:pt x="3820" y="1"/>
                  </a:lnTo>
                  <a:close/>
                </a:path>
              </a:pathLst>
            </a:custGeom>
            <a:solidFill>
              <a:srgbClr val="FCA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4622950" y="3412550"/>
              <a:ext cx="524100" cy="250050"/>
            </a:xfrm>
            <a:custGeom>
              <a:rect b="b" l="l" r="r" t="t"/>
              <a:pathLst>
                <a:path extrusionOk="0" h="10002" w="20964">
                  <a:moveTo>
                    <a:pt x="3975" y="1"/>
                  </a:moveTo>
                  <a:lnTo>
                    <a:pt x="2872" y="25"/>
                  </a:lnTo>
                  <a:lnTo>
                    <a:pt x="1816" y="131"/>
                  </a:lnTo>
                  <a:lnTo>
                    <a:pt x="807" y="357"/>
                  </a:lnTo>
                  <a:lnTo>
                    <a:pt x="333" y="511"/>
                  </a:lnTo>
                  <a:lnTo>
                    <a:pt x="238" y="558"/>
                  </a:lnTo>
                  <a:lnTo>
                    <a:pt x="107" y="677"/>
                  </a:lnTo>
                  <a:lnTo>
                    <a:pt x="1" y="914"/>
                  </a:lnTo>
                  <a:lnTo>
                    <a:pt x="12" y="1306"/>
                  </a:lnTo>
                  <a:lnTo>
                    <a:pt x="178" y="1674"/>
                  </a:lnTo>
                  <a:lnTo>
                    <a:pt x="333" y="1804"/>
                  </a:lnTo>
                  <a:lnTo>
                    <a:pt x="1306" y="2469"/>
                  </a:lnTo>
                  <a:lnTo>
                    <a:pt x="4260" y="4319"/>
                  </a:lnTo>
                  <a:lnTo>
                    <a:pt x="7024" y="5873"/>
                  </a:lnTo>
                  <a:lnTo>
                    <a:pt x="8993" y="6882"/>
                  </a:lnTo>
                  <a:lnTo>
                    <a:pt x="11034" y="7795"/>
                  </a:lnTo>
                  <a:lnTo>
                    <a:pt x="13051" y="8578"/>
                  </a:lnTo>
                  <a:lnTo>
                    <a:pt x="14047" y="8887"/>
                  </a:lnTo>
                  <a:lnTo>
                    <a:pt x="15412" y="9278"/>
                  </a:lnTo>
                  <a:lnTo>
                    <a:pt x="17523" y="9777"/>
                  </a:lnTo>
                  <a:lnTo>
                    <a:pt x="19030" y="9990"/>
                  </a:lnTo>
                  <a:lnTo>
                    <a:pt x="20015" y="10002"/>
                  </a:lnTo>
                  <a:lnTo>
                    <a:pt x="20596" y="9871"/>
                  </a:lnTo>
                  <a:lnTo>
                    <a:pt x="20881" y="9670"/>
                  </a:lnTo>
                  <a:lnTo>
                    <a:pt x="20964" y="9373"/>
                  </a:lnTo>
                  <a:lnTo>
                    <a:pt x="20940" y="9314"/>
                  </a:lnTo>
                  <a:lnTo>
                    <a:pt x="20928" y="9219"/>
                  </a:lnTo>
                  <a:lnTo>
                    <a:pt x="20667" y="8543"/>
                  </a:lnTo>
                  <a:lnTo>
                    <a:pt x="20252" y="7819"/>
                  </a:lnTo>
                  <a:lnTo>
                    <a:pt x="19564" y="6906"/>
                  </a:lnTo>
                  <a:lnTo>
                    <a:pt x="18496" y="5790"/>
                  </a:lnTo>
                  <a:lnTo>
                    <a:pt x="17001" y="4509"/>
                  </a:lnTo>
                  <a:lnTo>
                    <a:pt x="15008" y="3062"/>
                  </a:lnTo>
                  <a:lnTo>
                    <a:pt x="13762" y="2279"/>
                  </a:lnTo>
                  <a:lnTo>
                    <a:pt x="13501" y="2172"/>
                  </a:lnTo>
                  <a:lnTo>
                    <a:pt x="11674" y="1508"/>
                  </a:lnTo>
                  <a:lnTo>
                    <a:pt x="9930" y="974"/>
                  </a:lnTo>
                  <a:lnTo>
                    <a:pt x="7878" y="475"/>
                  </a:lnTo>
                  <a:lnTo>
                    <a:pt x="6217" y="191"/>
                  </a:lnTo>
                  <a:lnTo>
                    <a:pt x="5102" y="60"/>
                  </a:lnTo>
                  <a:lnTo>
                    <a:pt x="39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4850725" y="3433325"/>
              <a:ext cx="187175" cy="88400"/>
            </a:xfrm>
            <a:custGeom>
              <a:rect b="b" l="l" r="r" t="t"/>
              <a:pathLst>
                <a:path extrusionOk="0" h="3536" w="7487">
                  <a:moveTo>
                    <a:pt x="1" y="0"/>
                  </a:moveTo>
                  <a:lnTo>
                    <a:pt x="96" y="285"/>
                  </a:lnTo>
                  <a:lnTo>
                    <a:pt x="333" y="819"/>
                  </a:lnTo>
                  <a:lnTo>
                    <a:pt x="618" y="1305"/>
                  </a:lnTo>
                  <a:lnTo>
                    <a:pt x="962" y="1732"/>
                  </a:lnTo>
                  <a:lnTo>
                    <a:pt x="1341" y="2112"/>
                  </a:lnTo>
                  <a:lnTo>
                    <a:pt x="1757" y="2444"/>
                  </a:lnTo>
                  <a:lnTo>
                    <a:pt x="2457" y="2859"/>
                  </a:lnTo>
                  <a:lnTo>
                    <a:pt x="3489" y="3251"/>
                  </a:lnTo>
                  <a:lnTo>
                    <a:pt x="4592" y="3465"/>
                  </a:lnTo>
                  <a:lnTo>
                    <a:pt x="5755" y="3536"/>
                  </a:lnTo>
                  <a:lnTo>
                    <a:pt x="6917" y="3465"/>
                  </a:lnTo>
                  <a:lnTo>
                    <a:pt x="7487" y="3370"/>
                  </a:lnTo>
                  <a:lnTo>
                    <a:pt x="6870" y="2919"/>
                  </a:lnTo>
                  <a:lnTo>
                    <a:pt x="5458" y="1958"/>
                  </a:lnTo>
                  <a:lnTo>
                    <a:pt x="4651" y="1448"/>
                  </a:lnTo>
                  <a:lnTo>
                    <a:pt x="3513" y="1021"/>
                  </a:lnTo>
                  <a:lnTo>
                    <a:pt x="1187" y="29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4897000" y="3479300"/>
              <a:ext cx="38875" cy="889200"/>
            </a:xfrm>
            <a:custGeom>
              <a:rect b="b" l="l" r="r" t="t"/>
              <a:pathLst>
                <a:path extrusionOk="0" h="35568" w="1555">
                  <a:moveTo>
                    <a:pt x="677" y="0"/>
                  </a:moveTo>
                  <a:lnTo>
                    <a:pt x="1" y="35568"/>
                  </a:lnTo>
                  <a:lnTo>
                    <a:pt x="1555" y="35568"/>
                  </a:lnTo>
                  <a:lnTo>
                    <a:pt x="15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4971750" y="3416425"/>
              <a:ext cx="9800" cy="11000"/>
            </a:xfrm>
            <a:custGeom>
              <a:rect b="b" l="l" r="r" t="t"/>
              <a:pathLst>
                <a:path extrusionOk="0" h="440" w="392">
                  <a:moveTo>
                    <a:pt x="178" y="0"/>
                  </a:moveTo>
                  <a:lnTo>
                    <a:pt x="119" y="24"/>
                  </a:lnTo>
                  <a:lnTo>
                    <a:pt x="60" y="59"/>
                  </a:lnTo>
                  <a:lnTo>
                    <a:pt x="0" y="166"/>
                  </a:lnTo>
                  <a:lnTo>
                    <a:pt x="0" y="285"/>
                  </a:lnTo>
                  <a:lnTo>
                    <a:pt x="60" y="380"/>
                  </a:lnTo>
                  <a:lnTo>
                    <a:pt x="119" y="415"/>
                  </a:lnTo>
                  <a:lnTo>
                    <a:pt x="166" y="439"/>
                  </a:lnTo>
                  <a:lnTo>
                    <a:pt x="273" y="415"/>
                  </a:lnTo>
                  <a:lnTo>
                    <a:pt x="356" y="356"/>
                  </a:lnTo>
                  <a:lnTo>
                    <a:pt x="392" y="261"/>
                  </a:lnTo>
                  <a:lnTo>
                    <a:pt x="380" y="202"/>
                  </a:lnTo>
                  <a:lnTo>
                    <a:pt x="356" y="131"/>
                  </a:lnTo>
                  <a:lnTo>
                    <a:pt x="313" y="127"/>
                  </a:lnTo>
                  <a:lnTo>
                    <a:pt x="313" y="127"/>
                  </a:lnTo>
                  <a:lnTo>
                    <a:pt x="285" y="71"/>
                  </a:lnTo>
                  <a:lnTo>
                    <a:pt x="1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4426300" y="3128725"/>
              <a:ext cx="10425" cy="8925"/>
            </a:xfrm>
            <a:custGeom>
              <a:rect b="b" l="l" r="r" t="t"/>
              <a:pathLst>
                <a:path extrusionOk="0" h="357" w="417">
                  <a:moveTo>
                    <a:pt x="309" y="0"/>
                  </a:moveTo>
                  <a:lnTo>
                    <a:pt x="250" y="12"/>
                  </a:lnTo>
                  <a:lnTo>
                    <a:pt x="262" y="12"/>
                  </a:lnTo>
                  <a:lnTo>
                    <a:pt x="108" y="48"/>
                  </a:lnTo>
                  <a:lnTo>
                    <a:pt x="36" y="83"/>
                  </a:lnTo>
                  <a:lnTo>
                    <a:pt x="1" y="190"/>
                  </a:lnTo>
                  <a:lnTo>
                    <a:pt x="48" y="309"/>
                  </a:lnTo>
                  <a:lnTo>
                    <a:pt x="155" y="356"/>
                  </a:lnTo>
                  <a:lnTo>
                    <a:pt x="226" y="333"/>
                  </a:lnTo>
                  <a:lnTo>
                    <a:pt x="357" y="249"/>
                  </a:lnTo>
                  <a:lnTo>
                    <a:pt x="392" y="214"/>
                  </a:lnTo>
                  <a:lnTo>
                    <a:pt x="416" y="131"/>
                  </a:lnTo>
                  <a:lnTo>
                    <a:pt x="380" y="48"/>
                  </a:lnTo>
                  <a:lnTo>
                    <a:pt x="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4338825" y="3105000"/>
              <a:ext cx="280000" cy="206750"/>
            </a:xfrm>
            <a:custGeom>
              <a:rect b="b" l="l" r="r" t="t"/>
              <a:pathLst>
                <a:path extrusionOk="0" h="8270" w="11200">
                  <a:moveTo>
                    <a:pt x="11093" y="0"/>
                  </a:moveTo>
                  <a:lnTo>
                    <a:pt x="11045" y="36"/>
                  </a:lnTo>
                  <a:lnTo>
                    <a:pt x="10808" y="392"/>
                  </a:lnTo>
                  <a:lnTo>
                    <a:pt x="10393" y="1187"/>
                  </a:lnTo>
                  <a:lnTo>
                    <a:pt x="10179" y="1554"/>
                  </a:lnTo>
                  <a:lnTo>
                    <a:pt x="9705" y="2278"/>
                  </a:lnTo>
                  <a:lnTo>
                    <a:pt x="9183" y="2954"/>
                  </a:lnTo>
                  <a:lnTo>
                    <a:pt x="8886" y="3298"/>
                  </a:lnTo>
                  <a:lnTo>
                    <a:pt x="8281" y="3951"/>
                  </a:lnTo>
                  <a:lnTo>
                    <a:pt x="7628" y="4568"/>
                  </a:lnTo>
                  <a:lnTo>
                    <a:pt x="6940" y="5149"/>
                  </a:lnTo>
                  <a:lnTo>
                    <a:pt x="6584" y="5410"/>
                  </a:lnTo>
                  <a:lnTo>
                    <a:pt x="6229" y="5671"/>
                  </a:lnTo>
                  <a:lnTo>
                    <a:pt x="5481" y="6157"/>
                  </a:lnTo>
                  <a:lnTo>
                    <a:pt x="4710" y="6585"/>
                  </a:lnTo>
                  <a:lnTo>
                    <a:pt x="3915" y="6964"/>
                  </a:lnTo>
                  <a:lnTo>
                    <a:pt x="3108" y="7296"/>
                  </a:lnTo>
                  <a:lnTo>
                    <a:pt x="2266" y="7569"/>
                  </a:lnTo>
                  <a:lnTo>
                    <a:pt x="1412" y="7795"/>
                  </a:lnTo>
                  <a:lnTo>
                    <a:pt x="546" y="7961"/>
                  </a:lnTo>
                  <a:lnTo>
                    <a:pt x="107" y="8032"/>
                  </a:lnTo>
                  <a:lnTo>
                    <a:pt x="59" y="8044"/>
                  </a:lnTo>
                  <a:lnTo>
                    <a:pt x="0" y="8115"/>
                  </a:lnTo>
                  <a:lnTo>
                    <a:pt x="0" y="8210"/>
                  </a:lnTo>
                  <a:lnTo>
                    <a:pt x="59" y="8269"/>
                  </a:lnTo>
                  <a:lnTo>
                    <a:pt x="107" y="8269"/>
                  </a:lnTo>
                  <a:lnTo>
                    <a:pt x="783" y="8174"/>
                  </a:lnTo>
                  <a:lnTo>
                    <a:pt x="2112" y="7878"/>
                  </a:lnTo>
                  <a:lnTo>
                    <a:pt x="3393" y="7451"/>
                  </a:lnTo>
                  <a:lnTo>
                    <a:pt x="4639" y="6917"/>
                  </a:lnTo>
                  <a:lnTo>
                    <a:pt x="5813" y="6264"/>
                  </a:lnTo>
                  <a:lnTo>
                    <a:pt x="6928" y="5505"/>
                  </a:lnTo>
                  <a:lnTo>
                    <a:pt x="7972" y="4639"/>
                  </a:lnTo>
                  <a:lnTo>
                    <a:pt x="8922" y="3666"/>
                  </a:lnTo>
                  <a:lnTo>
                    <a:pt x="9372" y="3144"/>
                  </a:lnTo>
                  <a:lnTo>
                    <a:pt x="9906" y="2480"/>
                  </a:lnTo>
                  <a:lnTo>
                    <a:pt x="10701" y="1317"/>
                  </a:lnTo>
                  <a:lnTo>
                    <a:pt x="11081" y="510"/>
                  </a:lnTo>
                  <a:lnTo>
                    <a:pt x="11199" y="95"/>
                  </a:lnTo>
                  <a:lnTo>
                    <a:pt x="11188" y="48"/>
                  </a:lnTo>
                  <a:lnTo>
                    <a:pt x="110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4293150" y="3094625"/>
              <a:ext cx="404275" cy="321225"/>
            </a:xfrm>
            <a:custGeom>
              <a:rect b="b" l="l" r="r" t="t"/>
              <a:pathLst>
                <a:path extrusionOk="0" h="12849" w="16171">
                  <a:moveTo>
                    <a:pt x="16004" y="0"/>
                  </a:moveTo>
                  <a:lnTo>
                    <a:pt x="15909" y="47"/>
                  </a:lnTo>
                  <a:lnTo>
                    <a:pt x="15897" y="107"/>
                  </a:lnTo>
                  <a:lnTo>
                    <a:pt x="15743" y="747"/>
                  </a:lnTo>
                  <a:lnTo>
                    <a:pt x="15364" y="2005"/>
                  </a:lnTo>
                  <a:lnTo>
                    <a:pt x="14877" y="3227"/>
                  </a:lnTo>
                  <a:lnTo>
                    <a:pt x="14308" y="4390"/>
                  </a:lnTo>
                  <a:lnTo>
                    <a:pt x="13631" y="5517"/>
                  </a:lnTo>
                  <a:lnTo>
                    <a:pt x="12872" y="6572"/>
                  </a:lnTo>
                  <a:lnTo>
                    <a:pt x="12030" y="7569"/>
                  </a:lnTo>
                  <a:lnTo>
                    <a:pt x="11093" y="8506"/>
                  </a:lnTo>
                  <a:lnTo>
                    <a:pt x="10606" y="8933"/>
                  </a:lnTo>
                  <a:lnTo>
                    <a:pt x="10037" y="9396"/>
                  </a:lnTo>
                  <a:lnTo>
                    <a:pt x="8862" y="10203"/>
                  </a:lnTo>
                  <a:lnTo>
                    <a:pt x="7617" y="10891"/>
                  </a:lnTo>
                  <a:lnTo>
                    <a:pt x="6323" y="11472"/>
                  </a:lnTo>
                  <a:lnTo>
                    <a:pt x="4995" y="11923"/>
                  </a:lnTo>
                  <a:lnTo>
                    <a:pt x="3618" y="12267"/>
                  </a:lnTo>
                  <a:lnTo>
                    <a:pt x="2219" y="12492"/>
                  </a:lnTo>
                  <a:lnTo>
                    <a:pt x="795" y="12623"/>
                  </a:lnTo>
                  <a:lnTo>
                    <a:pt x="71" y="12647"/>
                  </a:lnTo>
                  <a:lnTo>
                    <a:pt x="0" y="12670"/>
                  </a:lnTo>
                  <a:lnTo>
                    <a:pt x="0" y="12801"/>
                  </a:lnTo>
                  <a:lnTo>
                    <a:pt x="71" y="12837"/>
                  </a:lnTo>
                  <a:lnTo>
                    <a:pt x="71" y="12825"/>
                  </a:lnTo>
                  <a:lnTo>
                    <a:pt x="783" y="12848"/>
                  </a:lnTo>
                  <a:lnTo>
                    <a:pt x="2195" y="12789"/>
                  </a:lnTo>
                  <a:lnTo>
                    <a:pt x="3583" y="12587"/>
                  </a:lnTo>
                  <a:lnTo>
                    <a:pt x="4923" y="12267"/>
                  </a:lnTo>
                  <a:lnTo>
                    <a:pt x="6229" y="11816"/>
                  </a:lnTo>
                  <a:lnTo>
                    <a:pt x="7486" y="11259"/>
                  </a:lnTo>
                  <a:lnTo>
                    <a:pt x="8696" y="10594"/>
                  </a:lnTo>
                  <a:lnTo>
                    <a:pt x="9835" y="9835"/>
                  </a:lnTo>
                  <a:lnTo>
                    <a:pt x="10915" y="8969"/>
                  </a:lnTo>
                  <a:lnTo>
                    <a:pt x="11911" y="8020"/>
                  </a:lnTo>
                  <a:lnTo>
                    <a:pt x="12837" y="7000"/>
                  </a:lnTo>
                  <a:lnTo>
                    <a:pt x="13667" y="5896"/>
                  </a:lnTo>
                  <a:lnTo>
                    <a:pt x="14403" y="4722"/>
                  </a:lnTo>
                  <a:lnTo>
                    <a:pt x="15043" y="3488"/>
                  </a:lnTo>
                  <a:lnTo>
                    <a:pt x="15577" y="2207"/>
                  </a:lnTo>
                  <a:lnTo>
                    <a:pt x="16004" y="866"/>
                  </a:lnTo>
                  <a:lnTo>
                    <a:pt x="16158" y="178"/>
                  </a:lnTo>
                  <a:lnTo>
                    <a:pt x="16170" y="119"/>
                  </a:lnTo>
                  <a:lnTo>
                    <a:pt x="16111" y="36"/>
                  </a:lnTo>
                  <a:lnTo>
                    <a:pt x="16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27"/>
          <p:cNvSpPr txBox="1"/>
          <p:nvPr>
            <p:ph idx="1" type="subTitle"/>
          </p:nvPr>
        </p:nvSpPr>
        <p:spPr>
          <a:xfrm>
            <a:off x="1929600" y="1827275"/>
            <a:ext cx="5284800" cy="16800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
              <a:t>Analyze the performance, in terms of number of weekly plays, of popular songs beyond their peak and study its relations with audio and lyrical features .</a:t>
            </a:r>
            <a:endParaRPr/>
          </a:p>
        </p:txBody>
      </p:sp>
      <p:sp>
        <p:nvSpPr>
          <p:cNvPr id="384" name="Google Shape;384;p27"/>
          <p:cNvSpPr txBox="1"/>
          <p:nvPr>
            <p:ph idx="4294967295" type="ctrTitle"/>
          </p:nvPr>
        </p:nvSpPr>
        <p:spPr>
          <a:xfrm>
            <a:off x="1951100" y="351200"/>
            <a:ext cx="4531200" cy="538500"/>
          </a:xfrm>
          <a:prstGeom prst="rect">
            <a:avLst/>
          </a:prstGeom>
        </p:spPr>
        <p:txBody>
          <a:bodyPr anchorCtr="0" anchor="t" bIns="228600" lIns="228600" spcFirstLastPara="1" rIns="228600" wrap="square" tIns="228600">
            <a:noAutofit/>
          </a:bodyPr>
          <a:lstStyle/>
          <a:p>
            <a:pPr indent="0" lvl="0" marL="0" rtl="0" algn="l">
              <a:spcBef>
                <a:spcPts val="0"/>
              </a:spcBef>
              <a:spcAft>
                <a:spcPts val="0"/>
              </a:spcAft>
              <a:buNone/>
            </a:pPr>
            <a:r>
              <a:rPr lang="en" sz="4000"/>
              <a:t>Objective</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5"/>
          <p:cNvSpPr txBox="1"/>
          <p:nvPr>
            <p:ph idx="1" type="subTitle"/>
          </p:nvPr>
        </p:nvSpPr>
        <p:spPr>
          <a:xfrm>
            <a:off x="501875" y="1533600"/>
            <a:ext cx="4070100" cy="33825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SzPts val="1700"/>
              <a:buChar char="●"/>
            </a:pPr>
            <a:r>
              <a:rPr lang="en" sz="1500"/>
              <a:t>We can see that songs with lower valence are in general more popular at the beginning (around 1.5 weeks) but their popularity decreases much faster.</a:t>
            </a:r>
            <a:endParaRPr sz="1500"/>
          </a:p>
          <a:p>
            <a:pPr indent="-323850" lvl="0" marL="457200" rtl="0" algn="l">
              <a:spcBef>
                <a:spcPts val="1600"/>
              </a:spcBef>
              <a:spcAft>
                <a:spcPts val="0"/>
              </a:spcAft>
              <a:buSzPts val="1500"/>
              <a:buChar char="●"/>
            </a:pPr>
            <a:r>
              <a:rPr lang="en" sz="1500"/>
              <a:t>Valence is the measure of positiveness in the song.</a:t>
            </a:r>
            <a:endParaRPr sz="1500"/>
          </a:p>
          <a:p>
            <a:pPr indent="-323850" lvl="0" marL="457200" rtl="0" algn="l">
              <a:spcBef>
                <a:spcPts val="1600"/>
              </a:spcBef>
              <a:spcAft>
                <a:spcPts val="1600"/>
              </a:spcAft>
              <a:buSzPts val="1500"/>
              <a:buChar char="●"/>
            </a:pPr>
            <a:r>
              <a:rPr b="1" lang="en" sz="1500"/>
              <a:t>Songs with higher valence should therefore be more popular </a:t>
            </a:r>
            <a:r>
              <a:rPr lang="en" sz="1500"/>
              <a:t>as people don’t like to listen to sad and depressing songs for a long time.</a:t>
            </a:r>
            <a:endParaRPr sz="1500"/>
          </a:p>
        </p:txBody>
      </p:sp>
      <p:sp>
        <p:nvSpPr>
          <p:cNvPr id="514" name="Google Shape;514;p45"/>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based on Valence Feature</a:t>
            </a:r>
            <a:endParaRPr/>
          </a:p>
        </p:txBody>
      </p:sp>
      <p:pic>
        <p:nvPicPr>
          <p:cNvPr id="515" name="Google Shape;515;p45"/>
          <p:cNvPicPr preferRelativeResize="0"/>
          <p:nvPr/>
        </p:nvPicPr>
        <p:blipFill>
          <a:blip r:embed="rId3">
            <a:alphaModFix/>
          </a:blip>
          <a:stretch>
            <a:fillRect/>
          </a:stretch>
        </p:blipFill>
        <p:spPr>
          <a:xfrm>
            <a:off x="4940575" y="152400"/>
            <a:ext cx="3657600" cy="2275800"/>
          </a:xfrm>
          <a:prstGeom prst="rect">
            <a:avLst/>
          </a:prstGeom>
          <a:noFill/>
          <a:ln>
            <a:noFill/>
          </a:ln>
        </p:spPr>
      </p:pic>
      <p:pic>
        <p:nvPicPr>
          <p:cNvPr id="516" name="Google Shape;516;p45"/>
          <p:cNvPicPr preferRelativeResize="0"/>
          <p:nvPr/>
        </p:nvPicPr>
        <p:blipFill>
          <a:blip r:embed="rId4">
            <a:alphaModFix/>
          </a:blip>
          <a:stretch>
            <a:fillRect/>
          </a:stretch>
        </p:blipFill>
        <p:spPr>
          <a:xfrm>
            <a:off x="4979488" y="2571750"/>
            <a:ext cx="3579772" cy="241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6"/>
          <p:cNvSpPr txBox="1"/>
          <p:nvPr>
            <p:ph idx="1" type="subTitle"/>
          </p:nvPr>
        </p:nvSpPr>
        <p:spPr>
          <a:xfrm>
            <a:off x="501875" y="1533600"/>
            <a:ext cx="3959100" cy="30837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SzPts val="1700"/>
              <a:buChar char="●"/>
            </a:pPr>
            <a:r>
              <a:rPr b="1" lang="en" sz="1500"/>
              <a:t>Songs with lower compressibility are more famous</a:t>
            </a:r>
            <a:r>
              <a:rPr lang="en" sz="1500"/>
              <a:t> </a:t>
            </a:r>
            <a:endParaRPr sz="1500"/>
          </a:p>
          <a:p>
            <a:pPr indent="-323850" lvl="0" marL="457200" rtl="0" algn="l">
              <a:spcBef>
                <a:spcPts val="1600"/>
              </a:spcBef>
              <a:spcAft>
                <a:spcPts val="0"/>
              </a:spcAft>
              <a:buSzPts val="1500"/>
              <a:buChar char="●"/>
            </a:pPr>
            <a:r>
              <a:rPr lang="en" sz="1500"/>
              <a:t>Lower compressibility implies less repetition</a:t>
            </a:r>
            <a:endParaRPr sz="1500"/>
          </a:p>
          <a:p>
            <a:pPr indent="-323850" lvl="0" marL="457200" rtl="0" algn="l">
              <a:spcBef>
                <a:spcPts val="1600"/>
              </a:spcBef>
              <a:spcAft>
                <a:spcPts val="1600"/>
              </a:spcAft>
              <a:buSzPts val="1500"/>
              <a:buChar char="●"/>
            </a:pPr>
            <a:r>
              <a:rPr lang="en" sz="1500"/>
              <a:t>This can be justified because songs with really high compressibility cannot be of interest to people after many weeks but they still have similar popularity in the beginning. </a:t>
            </a:r>
            <a:endParaRPr sz="1500"/>
          </a:p>
        </p:txBody>
      </p:sp>
      <p:sp>
        <p:nvSpPr>
          <p:cNvPr id="522" name="Google Shape;522;p46"/>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based on Compressibility Feature</a:t>
            </a:r>
            <a:endParaRPr/>
          </a:p>
        </p:txBody>
      </p:sp>
      <p:pic>
        <p:nvPicPr>
          <p:cNvPr id="523" name="Google Shape;523;p46"/>
          <p:cNvPicPr preferRelativeResize="0"/>
          <p:nvPr/>
        </p:nvPicPr>
        <p:blipFill>
          <a:blip r:embed="rId3">
            <a:alphaModFix/>
          </a:blip>
          <a:stretch>
            <a:fillRect/>
          </a:stretch>
        </p:blipFill>
        <p:spPr>
          <a:xfrm>
            <a:off x="5621325" y="2545138"/>
            <a:ext cx="2783176" cy="2301287"/>
          </a:xfrm>
          <a:prstGeom prst="rect">
            <a:avLst/>
          </a:prstGeom>
          <a:noFill/>
          <a:ln>
            <a:noFill/>
          </a:ln>
        </p:spPr>
      </p:pic>
      <p:pic>
        <p:nvPicPr>
          <p:cNvPr id="524" name="Google Shape;524;p46"/>
          <p:cNvPicPr preferRelativeResize="0"/>
          <p:nvPr/>
        </p:nvPicPr>
        <p:blipFill>
          <a:blip r:embed="rId4">
            <a:alphaModFix/>
          </a:blip>
          <a:stretch>
            <a:fillRect/>
          </a:stretch>
        </p:blipFill>
        <p:spPr>
          <a:xfrm>
            <a:off x="5576050" y="191950"/>
            <a:ext cx="2783176" cy="2255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7"/>
          <p:cNvSpPr txBox="1"/>
          <p:nvPr>
            <p:ph idx="1" type="subTitle"/>
          </p:nvPr>
        </p:nvSpPr>
        <p:spPr>
          <a:xfrm>
            <a:off x="501875" y="1533600"/>
            <a:ext cx="4234800" cy="35262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SzPts val="1700"/>
              <a:buChar char="●"/>
            </a:pPr>
            <a:r>
              <a:rPr lang="en" sz="1500"/>
              <a:t>Gloom index is the measure of sadness in the song wrt lyrics i.e. higher gloom index implies more sad and depressing result</a:t>
            </a:r>
            <a:endParaRPr sz="1500"/>
          </a:p>
          <a:p>
            <a:pPr indent="-323850" lvl="0" marL="457200" rtl="0" algn="l">
              <a:spcBef>
                <a:spcPts val="1600"/>
              </a:spcBef>
              <a:spcAft>
                <a:spcPts val="1600"/>
              </a:spcAft>
              <a:buSzPts val="1500"/>
              <a:buChar char="●"/>
            </a:pPr>
            <a:r>
              <a:rPr lang="en" sz="1500"/>
              <a:t>For </a:t>
            </a:r>
            <a:r>
              <a:rPr b="1" lang="en" sz="1500"/>
              <a:t>lower gloom index the song should be more popular</a:t>
            </a:r>
            <a:r>
              <a:rPr lang="en" sz="1500"/>
              <a:t> </a:t>
            </a:r>
            <a:r>
              <a:rPr lang="en" sz="1500">
                <a:solidFill>
                  <a:schemeClr val="dk1"/>
                </a:solidFill>
              </a:rPr>
              <a:t>as people don’t like to listen to sad and depressing songs for a long time </a:t>
            </a:r>
            <a:r>
              <a:rPr lang="en" sz="1500"/>
              <a:t>and this </a:t>
            </a:r>
            <a:r>
              <a:rPr b="1" lang="en" sz="1500"/>
              <a:t>can be seen </a:t>
            </a:r>
            <a:r>
              <a:rPr lang="en" sz="1500"/>
              <a:t>clearly. But, one thing to note is that </a:t>
            </a:r>
            <a:r>
              <a:rPr b="1" lang="en" sz="1500"/>
              <a:t>in the beginning songs with high and medium gloom index are more popular as they can have higher impact on people</a:t>
            </a:r>
            <a:endParaRPr b="1" sz="1500"/>
          </a:p>
        </p:txBody>
      </p:sp>
      <p:sp>
        <p:nvSpPr>
          <p:cNvPr id="530" name="Google Shape;530;p47"/>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Inferences based on Gloom Index Feature</a:t>
            </a:r>
            <a:endParaRPr/>
          </a:p>
        </p:txBody>
      </p:sp>
      <p:pic>
        <p:nvPicPr>
          <p:cNvPr id="531" name="Google Shape;531;p47"/>
          <p:cNvPicPr preferRelativeResize="0"/>
          <p:nvPr/>
        </p:nvPicPr>
        <p:blipFill>
          <a:blip r:embed="rId3">
            <a:alphaModFix/>
          </a:blip>
          <a:stretch>
            <a:fillRect/>
          </a:stretch>
        </p:blipFill>
        <p:spPr>
          <a:xfrm>
            <a:off x="4940575" y="152400"/>
            <a:ext cx="3800475" cy="2132275"/>
          </a:xfrm>
          <a:prstGeom prst="rect">
            <a:avLst/>
          </a:prstGeom>
          <a:noFill/>
          <a:ln>
            <a:noFill/>
          </a:ln>
        </p:spPr>
      </p:pic>
      <p:pic>
        <p:nvPicPr>
          <p:cNvPr id="532" name="Google Shape;532;p47"/>
          <p:cNvPicPr preferRelativeResize="0"/>
          <p:nvPr/>
        </p:nvPicPr>
        <p:blipFill>
          <a:blip r:embed="rId4">
            <a:alphaModFix/>
          </a:blip>
          <a:stretch>
            <a:fillRect/>
          </a:stretch>
        </p:blipFill>
        <p:spPr>
          <a:xfrm>
            <a:off x="4945338" y="2452150"/>
            <a:ext cx="3790950" cy="2319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8"/>
          <p:cNvSpPr txBox="1"/>
          <p:nvPr>
            <p:ph idx="1" type="subTitle"/>
          </p:nvPr>
        </p:nvSpPr>
        <p:spPr>
          <a:xfrm>
            <a:off x="501875" y="1533600"/>
            <a:ext cx="4286400" cy="27489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SzPts val="1700"/>
              <a:buChar char="●"/>
            </a:pPr>
            <a:r>
              <a:rPr lang="en" sz="1500"/>
              <a:t>Tempo is the measure of speed or pace of the music. We can see that popularity of songs is not dependent on tempo as we have similar curve for both high and low</a:t>
            </a:r>
            <a:endParaRPr sz="1500"/>
          </a:p>
          <a:p>
            <a:pPr indent="-323850" lvl="0" marL="457200" rtl="0" algn="l">
              <a:spcBef>
                <a:spcPts val="1600"/>
              </a:spcBef>
              <a:spcAft>
                <a:spcPts val="1600"/>
              </a:spcAft>
              <a:buSzPts val="1500"/>
              <a:buChar char="●"/>
            </a:pPr>
            <a:r>
              <a:rPr lang="en" sz="1500"/>
              <a:t>Higher instrumentalness means low vocal work in the music. We can see that there are no popular songs with really low instrumentalness value. But popularity of songs does not depend on whether the instrumentalness is high or medium</a:t>
            </a:r>
            <a:endParaRPr sz="1500"/>
          </a:p>
        </p:txBody>
      </p:sp>
      <p:sp>
        <p:nvSpPr>
          <p:cNvPr id="538" name="Google Shape;538;p48"/>
          <p:cNvSpPr txBox="1"/>
          <p:nvPr>
            <p:ph type="ctrTitle"/>
          </p:nvPr>
        </p:nvSpPr>
        <p:spPr>
          <a:xfrm>
            <a:off x="436075" y="534575"/>
            <a:ext cx="4352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without </a:t>
            </a:r>
            <a:r>
              <a:rPr lang="en"/>
              <a:t>considerable</a:t>
            </a:r>
            <a:r>
              <a:rPr lang="en"/>
              <a:t> effect</a:t>
            </a:r>
            <a:endParaRPr/>
          </a:p>
        </p:txBody>
      </p:sp>
      <p:pic>
        <p:nvPicPr>
          <p:cNvPr id="539" name="Google Shape;539;p48"/>
          <p:cNvPicPr preferRelativeResize="0"/>
          <p:nvPr/>
        </p:nvPicPr>
        <p:blipFill>
          <a:blip r:embed="rId3">
            <a:alphaModFix/>
          </a:blip>
          <a:stretch>
            <a:fillRect/>
          </a:stretch>
        </p:blipFill>
        <p:spPr>
          <a:xfrm>
            <a:off x="5072200" y="151575"/>
            <a:ext cx="3762375" cy="2324475"/>
          </a:xfrm>
          <a:prstGeom prst="rect">
            <a:avLst/>
          </a:prstGeom>
          <a:noFill/>
          <a:ln>
            <a:noFill/>
          </a:ln>
        </p:spPr>
      </p:pic>
      <p:pic>
        <p:nvPicPr>
          <p:cNvPr id="540" name="Google Shape;540;p48"/>
          <p:cNvPicPr preferRelativeResize="0"/>
          <p:nvPr/>
        </p:nvPicPr>
        <p:blipFill>
          <a:blip r:embed="rId4">
            <a:alphaModFix/>
          </a:blip>
          <a:stretch>
            <a:fillRect/>
          </a:stretch>
        </p:blipFill>
        <p:spPr>
          <a:xfrm>
            <a:off x="5072200" y="2666625"/>
            <a:ext cx="3762375" cy="2324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9"/>
          <p:cNvSpPr txBox="1"/>
          <p:nvPr>
            <p:ph type="ctrTitle"/>
          </p:nvPr>
        </p:nvSpPr>
        <p:spPr>
          <a:xfrm>
            <a:off x="539500" y="219200"/>
            <a:ext cx="78198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Interesting Observations - </a:t>
            </a:r>
            <a:r>
              <a:rPr lang="en"/>
              <a:t>Christmas</a:t>
            </a:r>
            <a:r>
              <a:rPr lang="en"/>
              <a:t> Songs</a:t>
            </a:r>
            <a:endParaRPr/>
          </a:p>
        </p:txBody>
      </p:sp>
      <p:sp>
        <p:nvSpPr>
          <p:cNvPr id="546" name="Google Shape;546;p49"/>
          <p:cNvSpPr txBox="1"/>
          <p:nvPr>
            <p:ph idx="1" type="subTitle"/>
          </p:nvPr>
        </p:nvSpPr>
        <p:spPr>
          <a:xfrm>
            <a:off x="652350" y="1162050"/>
            <a:ext cx="4509900" cy="15006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400">
                <a:solidFill>
                  <a:schemeClr val="dk1"/>
                </a:solidFill>
              </a:rPr>
              <a:t>This observation was made during </a:t>
            </a:r>
            <a:r>
              <a:rPr b="1" lang="en" sz="1400">
                <a:solidFill>
                  <a:schemeClr val="dk1"/>
                </a:solidFill>
              </a:rPr>
              <a:t>analysis of number of peaks</a:t>
            </a:r>
            <a:r>
              <a:rPr lang="en" sz="1400">
                <a:solidFill>
                  <a:schemeClr val="dk1"/>
                </a:solidFill>
              </a:rPr>
              <a:t> in the streaming curves. </a:t>
            </a:r>
            <a:endParaRPr sz="1400">
              <a:solidFill>
                <a:schemeClr val="dk1"/>
              </a:solidFill>
            </a:endParaRPr>
          </a:p>
          <a:p>
            <a:pPr indent="0" lvl="0" marL="0" rtl="0" algn="l">
              <a:lnSpc>
                <a:spcPct val="135714"/>
              </a:lnSpc>
              <a:spcBef>
                <a:spcPts val="0"/>
              </a:spcBef>
              <a:spcAft>
                <a:spcPts val="0"/>
              </a:spcAft>
              <a:buNone/>
            </a:pPr>
            <a:r>
              <a:t/>
            </a:r>
            <a:endParaRPr sz="1000">
              <a:solidFill>
                <a:schemeClr val="dk1"/>
              </a:solidFill>
            </a:endParaRPr>
          </a:p>
          <a:p>
            <a:pPr indent="0" lvl="0" marL="0" rtl="0" algn="l">
              <a:lnSpc>
                <a:spcPct val="135714"/>
              </a:lnSpc>
              <a:spcBef>
                <a:spcPts val="0"/>
              </a:spcBef>
              <a:spcAft>
                <a:spcPts val="0"/>
              </a:spcAft>
              <a:buNone/>
            </a:pPr>
            <a:r>
              <a:rPr lang="en" sz="1400">
                <a:solidFill>
                  <a:schemeClr val="dk1"/>
                </a:solidFill>
              </a:rPr>
              <a:t>It can be seen from the graphs that s</a:t>
            </a:r>
            <a:r>
              <a:rPr lang="en" sz="1400">
                <a:solidFill>
                  <a:schemeClr val="dk1"/>
                </a:solidFill>
              </a:rPr>
              <a:t>ongs for christmas and ones that mention about christmas eve have a </a:t>
            </a:r>
            <a:r>
              <a:rPr b="1" lang="en" sz="1400">
                <a:solidFill>
                  <a:schemeClr val="dk1"/>
                </a:solidFill>
              </a:rPr>
              <a:t>periodic appearance of peak every year</a:t>
            </a:r>
            <a:r>
              <a:rPr lang="en" sz="1400">
                <a:solidFill>
                  <a:schemeClr val="dk1"/>
                </a:solidFill>
              </a:rPr>
              <a:t>, i.e., after almost 52 weeks during Christmas. </a:t>
            </a:r>
            <a:endParaRPr sz="1400">
              <a:solidFill>
                <a:schemeClr val="dk1"/>
              </a:solidFill>
            </a:endParaRPr>
          </a:p>
        </p:txBody>
      </p:sp>
      <p:pic>
        <p:nvPicPr>
          <p:cNvPr id="547" name="Google Shape;547;p49"/>
          <p:cNvPicPr preferRelativeResize="0"/>
          <p:nvPr/>
        </p:nvPicPr>
        <p:blipFill>
          <a:blip r:embed="rId3">
            <a:alphaModFix/>
          </a:blip>
          <a:stretch>
            <a:fillRect/>
          </a:stretch>
        </p:blipFill>
        <p:spPr>
          <a:xfrm>
            <a:off x="5500825" y="1298725"/>
            <a:ext cx="3272774" cy="3676649"/>
          </a:xfrm>
          <a:prstGeom prst="rect">
            <a:avLst/>
          </a:prstGeom>
          <a:noFill/>
          <a:ln>
            <a:noFill/>
          </a:ln>
        </p:spPr>
      </p:pic>
      <p:pic>
        <p:nvPicPr>
          <p:cNvPr id="548" name="Google Shape;548;p49"/>
          <p:cNvPicPr preferRelativeResize="0"/>
          <p:nvPr/>
        </p:nvPicPr>
        <p:blipFill>
          <a:blip r:embed="rId4">
            <a:alphaModFix/>
          </a:blip>
          <a:stretch>
            <a:fillRect/>
          </a:stretch>
        </p:blipFill>
        <p:spPr>
          <a:xfrm>
            <a:off x="1511900" y="2914900"/>
            <a:ext cx="2790775" cy="212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0"/>
          <p:cNvSpPr txBox="1"/>
          <p:nvPr>
            <p:ph type="ctrTitle"/>
          </p:nvPr>
        </p:nvSpPr>
        <p:spPr>
          <a:xfrm>
            <a:off x="588775" y="397875"/>
            <a:ext cx="78198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Interesting Observations - Event Triggers</a:t>
            </a:r>
            <a:endParaRPr/>
          </a:p>
        </p:txBody>
      </p:sp>
      <p:sp>
        <p:nvSpPr>
          <p:cNvPr id="554" name="Google Shape;554;p50"/>
          <p:cNvSpPr txBox="1"/>
          <p:nvPr>
            <p:ph idx="1" type="subTitle"/>
          </p:nvPr>
        </p:nvSpPr>
        <p:spPr>
          <a:xfrm>
            <a:off x="357350" y="1274900"/>
            <a:ext cx="4617000" cy="3624000"/>
          </a:xfrm>
          <a:prstGeom prst="rect">
            <a:avLst/>
          </a:prstGeom>
        </p:spPr>
        <p:txBody>
          <a:bodyPr anchorCtr="0" anchor="ctr"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Char char="●"/>
            </a:pPr>
            <a:r>
              <a:rPr b="1" lang="en" sz="1500">
                <a:solidFill>
                  <a:schemeClr val="dk1"/>
                </a:solidFill>
              </a:rPr>
              <a:t>Old songs being </a:t>
            </a:r>
            <a:r>
              <a:rPr b="1" lang="en" sz="1500">
                <a:solidFill>
                  <a:schemeClr val="dk1"/>
                </a:solidFill>
              </a:rPr>
              <a:t>performed</a:t>
            </a:r>
            <a:r>
              <a:rPr b="1" lang="en" sz="1500">
                <a:solidFill>
                  <a:schemeClr val="dk1"/>
                </a:solidFill>
              </a:rPr>
              <a:t> on tours</a:t>
            </a:r>
            <a:r>
              <a:rPr lang="en" sz="1500">
                <a:solidFill>
                  <a:schemeClr val="dk1"/>
                </a:solidFill>
              </a:rPr>
              <a:t> by the artist: </a:t>
            </a:r>
            <a:endParaRPr sz="1500">
              <a:solidFill>
                <a:schemeClr val="dk1"/>
              </a:solidFill>
            </a:endParaRPr>
          </a:p>
          <a:p>
            <a:pPr indent="0" lvl="0" marL="457200" rtl="0" algn="l">
              <a:lnSpc>
                <a:spcPct val="100000"/>
              </a:lnSpc>
              <a:spcBef>
                <a:spcPts val="0"/>
              </a:spcBef>
              <a:spcAft>
                <a:spcPts val="0"/>
              </a:spcAft>
              <a:buNone/>
            </a:pPr>
            <a:r>
              <a:t/>
            </a:r>
            <a:endParaRPr sz="1500">
              <a:solidFill>
                <a:schemeClr val="dk1"/>
              </a:solidFill>
            </a:endParaRPr>
          </a:p>
          <a:p>
            <a:pPr indent="0" lvl="0" marL="457200" rtl="0" algn="l">
              <a:lnSpc>
                <a:spcPct val="100000"/>
              </a:lnSpc>
              <a:spcBef>
                <a:spcPts val="0"/>
              </a:spcBef>
              <a:spcAft>
                <a:spcPts val="0"/>
              </a:spcAft>
              <a:buNone/>
            </a:pPr>
            <a:r>
              <a:rPr lang="en" sz="1500">
                <a:solidFill>
                  <a:schemeClr val="dk1"/>
                </a:solidFill>
              </a:rPr>
              <a:t>Taylor Swift's Blank Space was released in 2014 but it is seen to have gotten sudden popularity in recent times. A reason behind this can be the inclusion of this song in her 2018 Reputation Stadium Tour.</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p:txBody>
      </p:sp>
      <p:pic>
        <p:nvPicPr>
          <p:cNvPr id="555" name="Google Shape;555;p50"/>
          <p:cNvPicPr preferRelativeResize="0"/>
          <p:nvPr/>
        </p:nvPicPr>
        <p:blipFill>
          <a:blip r:embed="rId3">
            <a:alphaModFix/>
          </a:blip>
          <a:stretch>
            <a:fillRect/>
          </a:stretch>
        </p:blipFill>
        <p:spPr>
          <a:xfrm>
            <a:off x="5709475" y="1914310"/>
            <a:ext cx="2751150" cy="21221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1"/>
          <p:cNvSpPr txBox="1"/>
          <p:nvPr>
            <p:ph type="ctrTitle"/>
          </p:nvPr>
        </p:nvSpPr>
        <p:spPr>
          <a:xfrm>
            <a:off x="588775" y="397875"/>
            <a:ext cx="78198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Interesting Observations - Event Triggers</a:t>
            </a:r>
            <a:endParaRPr/>
          </a:p>
        </p:txBody>
      </p:sp>
      <p:sp>
        <p:nvSpPr>
          <p:cNvPr id="561" name="Google Shape;561;p51"/>
          <p:cNvSpPr txBox="1"/>
          <p:nvPr>
            <p:ph idx="1" type="subTitle"/>
          </p:nvPr>
        </p:nvSpPr>
        <p:spPr>
          <a:xfrm>
            <a:off x="357350" y="1162050"/>
            <a:ext cx="5049300" cy="3624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Artist related events:</a:t>
            </a:r>
            <a:endParaRPr b="1" sz="1500">
              <a:solidFill>
                <a:schemeClr val="dk1"/>
              </a:solidFill>
            </a:endParaRPr>
          </a:p>
          <a:p>
            <a:pPr indent="0" lvl="0" marL="457200" rtl="0" algn="l">
              <a:lnSpc>
                <a:spcPct val="100000"/>
              </a:lnSpc>
              <a:spcBef>
                <a:spcPts val="0"/>
              </a:spcBef>
              <a:spcAft>
                <a:spcPts val="0"/>
              </a:spcAft>
              <a:buNone/>
            </a:pPr>
            <a:r>
              <a:t/>
            </a:r>
            <a:endParaRPr sz="1500">
              <a:solidFill>
                <a:schemeClr val="dk1"/>
              </a:solidFill>
            </a:endParaRPr>
          </a:p>
          <a:p>
            <a:pPr indent="0" lvl="0" marL="457200" rtl="0" algn="l">
              <a:lnSpc>
                <a:spcPct val="100000"/>
              </a:lnSpc>
              <a:spcBef>
                <a:spcPts val="0"/>
              </a:spcBef>
              <a:spcAft>
                <a:spcPts val="0"/>
              </a:spcAft>
              <a:buNone/>
            </a:pPr>
            <a:r>
              <a:rPr lang="en" sz="1500">
                <a:solidFill>
                  <a:schemeClr val="dk1"/>
                </a:solidFill>
              </a:rPr>
              <a:t>Avicii's 2013 song 'Wake Me Up' can be seen as a song frequented by the listeners in recent times, especially after his demise.</a:t>
            </a:r>
            <a:endParaRPr sz="1500">
              <a:solidFill>
                <a:schemeClr val="dk1"/>
              </a:solidFill>
            </a:endParaRPr>
          </a:p>
          <a:p>
            <a:pPr indent="0" lvl="0" marL="457200" rtl="0" algn="l">
              <a:lnSpc>
                <a:spcPct val="100000"/>
              </a:lnSpc>
              <a:spcBef>
                <a:spcPts val="0"/>
              </a:spcBef>
              <a:spcAft>
                <a:spcPts val="0"/>
              </a:spcAft>
              <a:buNone/>
            </a:pPr>
            <a:r>
              <a:t/>
            </a:r>
            <a:endParaRPr sz="1500">
              <a:solidFill>
                <a:schemeClr val="dk1"/>
              </a:solidFill>
            </a:endParaRPr>
          </a:p>
          <a:p>
            <a:pPr indent="0" lvl="0" marL="457200" rtl="0" algn="l">
              <a:lnSpc>
                <a:spcPct val="100000"/>
              </a:lnSpc>
              <a:spcBef>
                <a:spcPts val="0"/>
              </a:spcBef>
              <a:spcAft>
                <a:spcPts val="0"/>
              </a:spcAft>
              <a:buNone/>
            </a:pPr>
            <a:r>
              <a:t/>
            </a:r>
            <a:endParaRPr sz="1500">
              <a:solidFill>
                <a:schemeClr val="dk1"/>
              </a:solidFill>
            </a:endParaRPr>
          </a:p>
          <a:p>
            <a:pPr indent="0" lvl="0" marL="457200" rtl="0" algn="l">
              <a:lnSpc>
                <a:spcPct val="100000"/>
              </a:lnSpc>
              <a:spcBef>
                <a:spcPts val="0"/>
              </a:spcBef>
              <a:spcAft>
                <a:spcPts val="0"/>
              </a:spcAft>
              <a:buNone/>
            </a:pPr>
            <a:r>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Old songs remixed or featured on popular shows: </a:t>
            </a:r>
            <a:endParaRPr b="1" sz="1500">
              <a:solidFill>
                <a:schemeClr val="dk1"/>
              </a:solidFill>
            </a:endParaRPr>
          </a:p>
          <a:p>
            <a:pPr indent="0" lvl="0" marL="457200" rtl="0" algn="l">
              <a:lnSpc>
                <a:spcPct val="100000"/>
              </a:lnSpc>
              <a:spcBef>
                <a:spcPts val="0"/>
              </a:spcBef>
              <a:spcAft>
                <a:spcPts val="0"/>
              </a:spcAft>
              <a:buNone/>
            </a:pPr>
            <a:r>
              <a:t/>
            </a:r>
            <a:endParaRPr sz="1500">
              <a:solidFill>
                <a:schemeClr val="dk1"/>
              </a:solidFill>
            </a:endParaRPr>
          </a:p>
          <a:p>
            <a:pPr indent="0" lvl="0" marL="457200" rtl="0" algn="l">
              <a:lnSpc>
                <a:spcPct val="100000"/>
              </a:lnSpc>
              <a:spcBef>
                <a:spcPts val="0"/>
              </a:spcBef>
              <a:spcAft>
                <a:spcPts val="0"/>
              </a:spcAft>
              <a:buNone/>
            </a:pPr>
            <a:r>
              <a:rPr lang="en" sz="1500">
                <a:solidFill>
                  <a:schemeClr val="dk1"/>
                </a:solidFill>
              </a:rPr>
              <a:t>An old classic song from the 1980s, 'Every Breath You Take' by The Police, can be seen to have risen to sudden prominence probably due to its use in famous TV series 'Stranger Things'.</a:t>
            </a:r>
            <a:endParaRPr sz="1500">
              <a:solidFill>
                <a:schemeClr val="dk1"/>
              </a:solidFill>
            </a:endParaRPr>
          </a:p>
          <a:p>
            <a:pPr indent="0" lvl="0" marL="457200" rtl="0" algn="l">
              <a:lnSpc>
                <a:spcPct val="100000"/>
              </a:lnSpc>
              <a:spcBef>
                <a:spcPts val="0"/>
              </a:spcBef>
              <a:spcAft>
                <a:spcPts val="0"/>
              </a:spcAft>
              <a:buNone/>
            </a:pPr>
            <a:r>
              <a:t/>
            </a:r>
            <a:endParaRPr sz="1500">
              <a:solidFill>
                <a:schemeClr val="dk1"/>
              </a:solidFill>
            </a:endParaRPr>
          </a:p>
        </p:txBody>
      </p:sp>
      <p:pic>
        <p:nvPicPr>
          <p:cNvPr id="562" name="Google Shape;562;p51"/>
          <p:cNvPicPr preferRelativeResize="0"/>
          <p:nvPr/>
        </p:nvPicPr>
        <p:blipFill>
          <a:blip r:embed="rId3">
            <a:alphaModFix/>
          </a:blip>
          <a:stretch>
            <a:fillRect/>
          </a:stretch>
        </p:blipFill>
        <p:spPr>
          <a:xfrm>
            <a:off x="6126688" y="3174000"/>
            <a:ext cx="2544537" cy="1916600"/>
          </a:xfrm>
          <a:prstGeom prst="rect">
            <a:avLst/>
          </a:prstGeom>
          <a:noFill/>
          <a:ln>
            <a:noFill/>
          </a:ln>
        </p:spPr>
      </p:pic>
      <p:pic>
        <p:nvPicPr>
          <p:cNvPr id="563" name="Google Shape;563;p51"/>
          <p:cNvPicPr preferRelativeResize="0"/>
          <p:nvPr/>
        </p:nvPicPr>
        <p:blipFill>
          <a:blip r:embed="rId4">
            <a:alphaModFix/>
          </a:blip>
          <a:stretch>
            <a:fillRect/>
          </a:stretch>
        </p:blipFill>
        <p:spPr>
          <a:xfrm>
            <a:off x="6126708" y="1070801"/>
            <a:ext cx="2511930" cy="1916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2"/>
          <p:cNvSpPr txBox="1"/>
          <p:nvPr>
            <p:ph type="ctrTitle"/>
          </p:nvPr>
        </p:nvSpPr>
        <p:spPr>
          <a:xfrm>
            <a:off x="539500" y="349925"/>
            <a:ext cx="78198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Year-wise trends in some features</a:t>
            </a:r>
            <a:endParaRPr/>
          </a:p>
        </p:txBody>
      </p:sp>
      <p:sp>
        <p:nvSpPr>
          <p:cNvPr id="569" name="Google Shape;569;p52"/>
          <p:cNvSpPr txBox="1"/>
          <p:nvPr>
            <p:ph idx="1" type="subTitle"/>
          </p:nvPr>
        </p:nvSpPr>
        <p:spPr>
          <a:xfrm>
            <a:off x="539500" y="1843750"/>
            <a:ext cx="3062400" cy="2586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t>There has been a clear downward trend in danceability and energy of popular songs over the recent years. </a:t>
            </a:r>
            <a:endParaRPr sz="1400"/>
          </a:p>
          <a:p>
            <a:pPr indent="0" lvl="0" marL="0" rtl="0" algn="just">
              <a:spcBef>
                <a:spcPts val="1600"/>
              </a:spcBef>
              <a:spcAft>
                <a:spcPts val="0"/>
              </a:spcAft>
              <a:buNone/>
            </a:pPr>
            <a:r>
              <a:rPr lang="en" sz="1400"/>
              <a:t>We see a sudden dip in gloom index and loudness in the years of 2019 and 2020, possibly due to the Covid-19 pandemic. People might be using music as a coping mechanism to feel better, thus choosing less loud songs and songs with lower gloom index.</a:t>
            </a:r>
            <a:endParaRPr sz="1400"/>
          </a:p>
          <a:p>
            <a:pPr indent="0" lvl="0" marL="0" rtl="0" algn="just">
              <a:spcBef>
                <a:spcPts val="1600"/>
              </a:spcBef>
              <a:spcAft>
                <a:spcPts val="1600"/>
              </a:spcAft>
              <a:buNone/>
            </a:pPr>
            <a:r>
              <a:rPr lang="en" sz="1400"/>
              <a:t>Other features have mostly shown zigzag patterns and hence no clear trend.</a:t>
            </a:r>
            <a:endParaRPr sz="1400"/>
          </a:p>
        </p:txBody>
      </p:sp>
      <p:pic>
        <p:nvPicPr>
          <p:cNvPr id="570" name="Google Shape;570;p52"/>
          <p:cNvPicPr preferRelativeResize="0"/>
          <p:nvPr/>
        </p:nvPicPr>
        <p:blipFill>
          <a:blip r:embed="rId3">
            <a:alphaModFix/>
          </a:blip>
          <a:stretch>
            <a:fillRect/>
          </a:stretch>
        </p:blipFill>
        <p:spPr>
          <a:xfrm>
            <a:off x="3817625" y="3187250"/>
            <a:ext cx="2661100" cy="1899800"/>
          </a:xfrm>
          <a:prstGeom prst="rect">
            <a:avLst/>
          </a:prstGeom>
          <a:noFill/>
          <a:ln>
            <a:noFill/>
          </a:ln>
        </p:spPr>
      </p:pic>
      <p:pic>
        <p:nvPicPr>
          <p:cNvPr id="571" name="Google Shape;571;p52"/>
          <p:cNvPicPr preferRelativeResize="0"/>
          <p:nvPr/>
        </p:nvPicPr>
        <p:blipFill>
          <a:blip r:embed="rId4">
            <a:alphaModFix/>
          </a:blip>
          <a:stretch>
            <a:fillRect/>
          </a:stretch>
        </p:blipFill>
        <p:spPr>
          <a:xfrm>
            <a:off x="3770551" y="1243531"/>
            <a:ext cx="2661100" cy="1862245"/>
          </a:xfrm>
          <a:prstGeom prst="rect">
            <a:avLst/>
          </a:prstGeom>
          <a:noFill/>
          <a:ln>
            <a:noFill/>
          </a:ln>
        </p:spPr>
      </p:pic>
      <p:pic>
        <p:nvPicPr>
          <p:cNvPr id="572" name="Google Shape;572;p52"/>
          <p:cNvPicPr preferRelativeResize="0"/>
          <p:nvPr/>
        </p:nvPicPr>
        <p:blipFill>
          <a:blip r:embed="rId5">
            <a:alphaModFix/>
          </a:blip>
          <a:stretch>
            <a:fillRect/>
          </a:stretch>
        </p:blipFill>
        <p:spPr>
          <a:xfrm>
            <a:off x="6600300" y="1243525"/>
            <a:ext cx="2462575" cy="1812325"/>
          </a:xfrm>
          <a:prstGeom prst="rect">
            <a:avLst/>
          </a:prstGeom>
          <a:noFill/>
          <a:ln>
            <a:noFill/>
          </a:ln>
        </p:spPr>
      </p:pic>
      <p:pic>
        <p:nvPicPr>
          <p:cNvPr id="573" name="Google Shape;573;p52"/>
          <p:cNvPicPr preferRelativeResize="0"/>
          <p:nvPr/>
        </p:nvPicPr>
        <p:blipFill>
          <a:blip r:embed="rId6">
            <a:alphaModFix/>
          </a:blip>
          <a:stretch>
            <a:fillRect/>
          </a:stretch>
        </p:blipFill>
        <p:spPr>
          <a:xfrm>
            <a:off x="6544325" y="3187250"/>
            <a:ext cx="2574525" cy="1812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3"/>
          <p:cNvSpPr txBox="1"/>
          <p:nvPr>
            <p:ph type="ctrTitle"/>
          </p:nvPr>
        </p:nvSpPr>
        <p:spPr>
          <a:xfrm>
            <a:off x="539500" y="1074175"/>
            <a:ext cx="3959100" cy="8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cxnSp>
        <p:nvCxnSpPr>
          <p:cNvPr id="579" name="Google Shape;579;p53"/>
          <p:cNvCxnSpPr/>
          <p:nvPr/>
        </p:nvCxnSpPr>
        <p:spPr>
          <a:xfrm rot="10800000">
            <a:off x="9297050" y="4431750"/>
            <a:ext cx="720000" cy="0"/>
          </a:xfrm>
          <a:prstGeom prst="straightConnector1">
            <a:avLst/>
          </a:prstGeom>
          <a:noFill/>
          <a:ln cap="flat" cmpd="sng" w="9525">
            <a:solidFill>
              <a:srgbClr val="FF9900"/>
            </a:solidFill>
            <a:prstDash val="solid"/>
            <a:round/>
            <a:headEnd len="med" w="med" type="none"/>
            <a:tailEnd len="med" w="med" type="none"/>
          </a:ln>
        </p:spPr>
      </p:cxnSp>
      <p:sp>
        <p:nvSpPr>
          <p:cNvPr id="580" name="Google Shape;580;p53"/>
          <p:cNvSpPr txBox="1"/>
          <p:nvPr/>
        </p:nvSpPr>
        <p:spPr>
          <a:xfrm>
            <a:off x="844725" y="2111850"/>
            <a:ext cx="21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Questions?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type="ctrTitle"/>
          </p:nvPr>
        </p:nvSpPr>
        <p:spPr>
          <a:xfrm>
            <a:off x="539500" y="713225"/>
            <a:ext cx="53277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90" name="Google Shape;390;p28"/>
          <p:cNvSpPr txBox="1"/>
          <p:nvPr>
            <p:ph idx="1" type="subTitle"/>
          </p:nvPr>
        </p:nvSpPr>
        <p:spPr>
          <a:xfrm>
            <a:off x="539500" y="1843750"/>
            <a:ext cx="8130300" cy="2586600"/>
          </a:xfrm>
          <a:prstGeom prst="rect">
            <a:avLst/>
          </a:prstGeom>
        </p:spPr>
        <p:txBody>
          <a:bodyPr anchorCtr="0" anchor="ctr" bIns="91425" lIns="91425" spcFirstLastPara="1" rIns="91425" wrap="square" tIns="91425">
            <a:noAutofit/>
          </a:bodyPr>
          <a:lstStyle/>
          <a:p>
            <a:pPr indent="-323850" lvl="0" marL="457200" rtl="0" algn="just">
              <a:lnSpc>
                <a:spcPct val="100000"/>
              </a:lnSpc>
              <a:spcBef>
                <a:spcPts val="1000"/>
              </a:spcBef>
              <a:spcAft>
                <a:spcPts val="0"/>
              </a:spcAft>
              <a:buClr>
                <a:schemeClr val="dk1"/>
              </a:buClr>
              <a:buSzPts val="1500"/>
              <a:buChar char="●"/>
            </a:pPr>
            <a:r>
              <a:rPr lang="en" sz="1500">
                <a:solidFill>
                  <a:schemeClr val="dk1"/>
                </a:solidFill>
              </a:rPr>
              <a:t>It is important to study the trends in number of streams of popular songs in order to understand the impact of different features on the number of plays and hence the impact of the song.</a:t>
            </a:r>
            <a:endParaRPr sz="1500">
              <a:solidFill>
                <a:schemeClr val="dk1"/>
              </a:solidFill>
            </a:endParaRPr>
          </a:p>
          <a:p>
            <a:pPr indent="-323850" lvl="0" marL="457200" rtl="0" algn="just">
              <a:lnSpc>
                <a:spcPct val="100000"/>
              </a:lnSpc>
              <a:spcBef>
                <a:spcPts val="1600"/>
              </a:spcBef>
              <a:spcAft>
                <a:spcPts val="0"/>
              </a:spcAft>
              <a:buClr>
                <a:schemeClr val="dk1"/>
              </a:buClr>
              <a:buSzPts val="1500"/>
              <a:buChar char="●"/>
            </a:pPr>
            <a:r>
              <a:rPr lang="en" sz="1500">
                <a:solidFill>
                  <a:schemeClr val="dk1"/>
                </a:solidFill>
              </a:rPr>
              <a:t>There have been attempts at determining popularity scores of songs through the top chart positions, total number of streams, lifetime of songs, etc. </a:t>
            </a:r>
            <a:endParaRPr sz="1500">
              <a:solidFill>
                <a:schemeClr val="dk1"/>
              </a:solidFill>
            </a:endParaRPr>
          </a:p>
          <a:p>
            <a:pPr indent="-323850" lvl="0" marL="457200" rtl="0" algn="just">
              <a:lnSpc>
                <a:spcPct val="100000"/>
              </a:lnSpc>
              <a:spcBef>
                <a:spcPts val="1000"/>
              </a:spcBef>
              <a:spcAft>
                <a:spcPts val="0"/>
              </a:spcAft>
              <a:buClr>
                <a:schemeClr val="dk1"/>
              </a:buClr>
              <a:buSzPts val="1500"/>
              <a:buChar char="●"/>
            </a:pPr>
            <a:r>
              <a:rPr lang="en" sz="1500">
                <a:solidFill>
                  <a:schemeClr val="dk1"/>
                </a:solidFill>
              </a:rPr>
              <a:t>Spotifycharts provides data of weekly streams of the top 200 songs which can be a good indicator of how popular song performs over time around its peak and what makes it stay. This could in turn give an idea about whether a current song would break into the top charts or not. Hence, we undertake this approach to draw inferences about popularity trends.</a:t>
            </a:r>
            <a:endParaRPr sz="1500">
              <a:solidFill>
                <a:schemeClr val="dk1"/>
              </a:solidFill>
            </a:endParaRPr>
          </a:p>
          <a:p>
            <a:pPr indent="-323850" lvl="0" marL="457200" rtl="0" algn="just">
              <a:lnSpc>
                <a:spcPct val="100000"/>
              </a:lnSpc>
              <a:spcBef>
                <a:spcPts val="1000"/>
              </a:spcBef>
              <a:spcAft>
                <a:spcPts val="1600"/>
              </a:spcAft>
              <a:buClr>
                <a:schemeClr val="dk1"/>
              </a:buClr>
              <a:buSzPts val="1500"/>
              <a:buChar char="●"/>
            </a:pPr>
            <a:r>
              <a:rPr lang="en" sz="1500">
                <a:solidFill>
                  <a:schemeClr val="dk1"/>
                </a:solidFill>
              </a:rPr>
              <a:t>Some interesting observations and trends over the years can be seen from the nature of the streaming curves and the anomalies.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9"/>
          <p:cNvSpPr txBox="1"/>
          <p:nvPr>
            <p:ph type="ctrTitle"/>
          </p:nvPr>
        </p:nvSpPr>
        <p:spPr>
          <a:xfrm>
            <a:off x="539500" y="713225"/>
            <a:ext cx="53277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396" name="Google Shape;396;p29"/>
          <p:cNvSpPr txBox="1"/>
          <p:nvPr>
            <p:ph idx="1" type="subTitle"/>
          </p:nvPr>
        </p:nvSpPr>
        <p:spPr>
          <a:xfrm>
            <a:off x="539500" y="1843750"/>
            <a:ext cx="8130300" cy="2586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u="sng">
                <a:solidFill>
                  <a:schemeClr val="hlink"/>
                </a:solidFill>
                <a:hlinkClick r:id="rId3"/>
              </a:rPr>
              <a:t>Rosati et al.</a:t>
            </a:r>
            <a:r>
              <a:rPr lang="en">
                <a:solidFill>
                  <a:srgbClr val="333132"/>
                </a:solidFill>
              </a:rPr>
              <a:t> studies data from a large and detailed database of song downloads from 2007 to 2014, a period when downloading (as opposed to streaming) was a primary method of music consumption and does epidemiological modelling of song popularity.</a:t>
            </a:r>
            <a:endParaRPr>
              <a:solidFill>
                <a:srgbClr val="333132"/>
              </a:solidFill>
            </a:endParaRPr>
          </a:p>
          <a:p>
            <a:pPr indent="0" lvl="0" marL="0" rtl="0" algn="just">
              <a:spcBef>
                <a:spcPts val="1600"/>
              </a:spcBef>
              <a:spcAft>
                <a:spcPts val="1600"/>
              </a:spcAft>
              <a:buNone/>
            </a:pPr>
            <a:r>
              <a:rPr lang="en" u="sng">
                <a:solidFill>
                  <a:srgbClr val="1A1A1A"/>
                </a:solidFill>
                <a:hlinkClick r:id="rId4">
                  <a:extLst>
                    <a:ext uri="{A12FA001-AC4F-418D-AE19-62706E023703}">
                      <ahyp:hlinkClr val="tx"/>
                    </a:ext>
                  </a:extLst>
                </a:hlinkClick>
              </a:rPr>
              <a:t>Iteriano et al.</a:t>
            </a:r>
            <a:r>
              <a:rPr lang="en">
                <a:solidFill>
                  <a:srgbClr val="1A1A1A"/>
                </a:solidFill>
              </a:rPr>
              <a:t> analyses more than 500k songs released in the UK between 1985 and 2015 to understand the dynamics of success. They define the dynamics of success as whether the song made entry into the top charts. They then correlate success with acoustic features. </a:t>
            </a:r>
            <a:endParaRPr>
              <a:solidFill>
                <a:srgbClr val="1A1A1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idx="1" type="subTitle"/>
          </p:nvPr>
        </p:nvSpPr>
        <p:spPr>
          <a:xfrm>
            <a:off x="1278825" y="1461200"/>
            <a:ext cx="6948900" cy="2544600"/>
          </a:xfrm>
          <a:prstGeom prst="rect">
            <a:avLst/>
          </a:prstGeom>
        </p:spPr>
        <p:txBody>
          <a:bodyPr anchorCtr="0" anchor="ctr" bIns="228600" lIns="228600" spcFirstLastPara="1" rIns="228600" wrap="square" tIns="228600">
            <a:noAutofit/>
          </a:bodyPr>
          <a:lstStyle/>
          <a:p>
            <a:pPr indent="0" lvl="0" marL="0" rtl="0" algn="l">
              <a:spcBef>
                <a:spcPts val="0"/>
              </a:spcBef>
              <a:spcAft>
                <a:spcPts val="0"/>
              </a:spcAft>
              <a:buNone/>
            </a:pPr>
            <a:r>
              <a:rPr lang="en" sz="4000"/>
              <a:t>Data Collection and </a:t>
            </a:r>
            <a:r>
              <a:rPr lang="en" sz="4000"/>
              <a:t>Preprocessing</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ph idx="1" type="subTitle"/>
          </p:nvPr>
        </p:nvSpPr>
        <p:spPr>
          <a:xfrm>
            <a:off x="267000" y="1520363"/>
            <a:ext cx="8610000" cy="12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collect the data from </a:t>
            </a:r>
            <a:r>
              <a:rPr b="1" lang="en" sz="1300" u="sng">
                <a:solidFill>
                  <a:schemeClr val="hlink"/>
                </a:solidFill>
                <a:hlinkClick r:id="rId3"/>
              </a:rPr>
              <a:t>spotifycharts.com</a:t>
            </a:r>
            <a:r>
              <a:rPr lang="en" sz="1300"/>
              <a:t> where we can get the number of streams of top songs in a given week. (It has data since Dec 2016) . We use </a:t>
            </a:r>
            <a:r>
              <a:rPr b="1" lang="en" sz="1300"/>
              <a:t>spotipy</a:t>
            </a:r>
            <a:r>
              <a:rPr lang="en" sz="1300"/>
              <a:t> to get audio feature values and </a:t>
            </a:r>
            <a:r>
              <a:rPr b="1" lang="en" sz="1300"/>
              <a:t>genius.com</a:t>
            </a:r>
            <a:r>
              <a:rPr lang="en" sz="1300"/>
              <a:t> to get the lyrics and derive lyrical features.</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
        <p:nvSpPr>
          <p:cNvPr id="407" name="Google Shape;407;p31"/>
          <p:cNvSpPr txBox="1"/>
          <p:nvPr>
            <p:ph type="ctrTitle"/>
          </p:nvPr>
        </p:nvSpPr>
        <p:spPr>
          <a:xfrm>
            <a:off x="539500" y="530025"/>
            <a:ext cx="39591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pic>
        <p:nvPicPr>
          <p:cNvPr id="408" name="Google Shape;408;p31"/>
          <p:cNvPicPr preferRelativeResize="0"/>
          <p:nvPr/>
        </p:nvPicPr>
        <p:blipFill>
          <a:blip r:embed="rId4">
            <a:alphaModFix/>
          </a:blip>
          <a:stretch>
            <a:fillRect/>
          </a:stretch>
        </p:blipFill>
        <p:spPr>
          <a:xfrm>
            <a:off x="4695450" y="193650"/>
            <a:ext cx="3959100" cy="826466"/>
          </a:xfrm>
          <a:prstGeom prst="rect">
            <a:avLst/>
          </a:prstGeom>
          <a:noFill/>
          <a:ln>
            <a:noFill/>
          </a:ln>
        </p:spPr>
      </p:pic>
      <p:sp>
        <p:nvSpPr>
          <p:cNvPr id="409" name="Google Shape;409;p31"/>
          <p:cNvSpPr txBox="1"/>
          <p:nvPr/>
        </p:nvSpPr>
        <p:spPr>
          <a:xfrm>
            <a:off x="4425150" y="969600"/>
            <a:ext cx="4499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300">
                <a:latin typeface="Roboto"/>
                <a:ea typeface="Roboto"/>
                <a:cs typeface="Roboto"/>
                <a:sym typeface="Roboto"/>
              </a:rPr>
              <a:t>https://spotifycharts.com/regional/global/weekly/&lt;week&gt;</a:t>
            </a:r>
            <a:endParaRPr sz="1100">
              <a:latin typeface="Roboto"/>
              <a:ea typeface="Roboto"/>
              <a:cs typeface="Roboto"/>
              <a:sym typeface="Roboto"/>
            </a:endParaRPr>
          </a:p>
        </p:txBody>
      </p:sp>
      <p:pic>
        <p:nvPicPr>
          <p:cNvPr id="410" name="Google Shape;410;p31"/>
          <p:cNvPicPr preferRelativeResize="0"/>
          <p:nvPr/>
        </p:nvPicPr>
        <p:blipFill>
          <a:blip r:embed="rId5">
            <a:alphaModFix/>
          </a:blip>
          <a:stretch>
            <a:fillRect/>
          </a:stretch>
        </p:blipFill>
        <p:spPr>
          <a:xfrm>
            <a:off x="240950" y="2819675"/>
            <a:ext cx="8676401" cy="2039425"/>
          </a:xfrm>
          <a:prstGeom prst="rect">
            <a:avLst/>
          </a:prstGeom>
          <a:noFill/>
          <a:ln>
            <a:noFill/>
          </a:ln>
        </p:spPr>
      </p:pic>
      <p:pic>
        <p:nvPicPr>
          <p:cNvPr id="411" name="Google Shape;411;p31"/>
          <p:cNvPicPr preferRelativeResize="0"/>
          <p:nvPr/>
        </p:nvPicPr>
        <p:blipFill>
          <a:blip r:embed="rId6">
            <a:alphaModFix/>
          </a:blip>
          <a:stretch>
            <a:fillRect/>
          </a:stretch>
        </p:blipFill>
        <p:spPr>
          <a:xfrm>
            <a:off x="3577125" y="246902"/>
            <a:ext cx="749800" cy="71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ctrTitle"/>
          </p:nvPr>
        </p:nvSpPr>
        <p:spPr>
          <a:xfrm>
            <a:off x="539500" y="713225"/>
            <a:ext cx="53277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417" name="Google Shape;417;p32"/>
          <p:cNvSpPr txBox="1"/>
          <p:nvPr>
            <p:ph idx="1" type="subTitle"/>
          </p:nvPr>
        </p:nvSpPr>
        <p:spPr>
          <a:xfrm>
            <a:off x="539500" y="1495100"/>
            <a:ext cx="7895100" cy="2935200"/>
          </a:xfrm>
          <a:prstGeom prst="rect">
            <a:avLst/>
          </a:prstGeom>
        </p:spPr>
        <p:txBody>
          <a:bodyPr anchorCtr="0" anchor="ctr" bIns="91425" lIns="91425" spcFirstLastPara="1" rIns="91425" wrap="square" tIns="91425">
            <a:noAutofit/>
          </a:bodyPr>
          <a:lstStyle/>
          <a:p>
            <a:pPr indent="-336550" lvl="0" marL="457200" rtl="0" algn="just">
              <a:spcBef>
                <a:spcPts val="1000"/>
              </a:spcBef>
              <a:spcAft>
                <a:spcPts val="0"/>
              </a:spcAft>
              <a:buSzPts val="1700"/>
              <a:buChar char="●"/>
            </a:pPr>
            <a:r>
              <a:rPr lang="en" sz="1500"/>
              <a:t>We have picked all the songs which have </a:t>
            </a:r>
            <a:r>
              <a:rPr b="1" lang="en" sz="1500"/>
              <a:t>occurred</a:t>
            </a:r>
            <a:r>
              <a:rPr b="1" lang="en" sz="1500"/>
              <a:t> at least once in the top 50 songs</a:t>
            </a:r>
            <a:endParaRPr b="1" sz="1500"/>
          </a:p>
          <a:p>
            <a:pPr indent="-311150" lvl="1" marL="914400" rtl="0" algn="just">
              <a:spcBef>
                <a:spcPts val="1600"/>
              </a:spcBef>
              <a:spcAft>
                <a:spcPts val="0"/>
              </a:spcAft>
              <a:buSzPts val="1300"/>
              <a:buChar char="○"/>
            </a:pPr>
            <a:r>
              <a:rPr lang="en" sz="1500"/>
              <a:t>Since, we don’t have data outside top 200 songs therefore this ensures that we have data for the song over the </a:t>
            </a:r>
            <a:r>
              <a:rPr lang="en" sz="1500"/>
              <a:t>entirety of a considerable sized</a:t>
            </a:r>
            <a:r>
              <a:rPr lang="en" sz="1500"/>
              <a:t> window.</a:t>
            </a:r>
            <a:endParaRPr sz="1500"/>
          </a:p>
          <a:p>
            <a:pPr indent="-311150" lvl="1" marL="914400" rtl="0" algn="just">
              <a:spcBef>
                <a:spcPts val="1000"/>
              </a:spcBef>
              <a:spcAft>
                <a:spcPts val="1600"/>
              </a:spcAft>
              <a:buSzPts val="1300"/>
              <a:buChar char="○"/>
            </a:pPr>
            <a:r>
              <a:rPr lang="en" sz="1500"/>
              <a:t>This also ensures that the song was released not long ago because for it to be in top 50 it must have released only a little earlier (for most songs)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type="ctrTitle"/>
          </p:nvPr>
        </p:nvSpPr>
        <p:spPr>
          <a:xfrm>
            <a:off x="539500" y="713225"/>
            <a:ext cx="5327700" cy="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Window Size Selection</a:t>
            </a:r>
            <a:endParaRPr/>
          </a:p>
        </p:txBody>
      </p:sp>
      <p:sp>
        <p:nvSpPr>
          <p:cNvPr id="423" name="Google Shape;423;p33"/>
          <p:cNvSpPr txBox="1"/>
          <p:nvPr>
            <p:ph idx="1" type="subTitle"/>
          </p:nvPr>
        </p:nvSpPr>
        <p:spPr>
          <a:xfrm>
            <a:off x="539500" y="1626750"/>
            <a:ext cx="7744500" cy="28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br>
              <a:rPr lang="en"/>
            </a:br>
            <a:r>
              <a:rPr lang="en"/>
              <a:t>We have taken the </a:t>
            </a:r>
            <a:r>
              <a:rPr b="1" lang="en"/>
              <a:t>window of 20 weeks</a:t>
            </a:r>
            <a:r>
              <a:rPr lang="en"/>
              <a:t> because :</a:t>
            </a:r>
            <a:endParaRPr/>
          </a:p>
          <a:p>
            <a:pPr indent="-342900" lvl="0" marL="457200" rtl="0" algn="l">
              <a:spcBef>
                <a:spcPts val="1600"/>
              </a:spcBef>
              <a:spcAft>
                <a:spcPts val="0"/>
              </a:spcAft>
              <a:buSzPts val="1800"/>
              <a:buChar char="●"/>
            </a:pPr>
            <a:r>
              <a:rPr lang="en"/>
              <a:t>Neither too small to exclude the behaviour in long run </a:t>
            </a:r>
            <a:endParaRPr/>
          </a:p>
          <a:p>
            <a:pPr indent="-342900" lvl="0" marL="457200" rtl="0" algn="l">
              <a:spcBef>
                <a:spcPts val="0"/>
              </a:spcBef>
              <a:spcAft>
                <a:spcPts val="0"/>
              </a:spcAft>
              <a:buSzPts val="1800"/>
              <a:buChar char="●"/>
            </a:pPr>
            <a:r>
              <a:rPr lang="en"/>
              <a:t>Neither too large as we have seen that for most of the songs that we have taken we have data for around 20 weeks so we won’t have to mark 0’s</a:t>
            </a:r>
            <a:endParaRPr/>
          </a:p>
          <a:p>
            <a:pPr indent="0" lvl="0" marL="0" rtl="0" algn="l">
              <a:spcBef>
                <a:spcPts val="1600"/>
              </a:spcBef>
              <a:spcAft>
                <a:spcPts val="0"/>
              </a:spcAft>
              <a:buNone/>
            </a:pPr>
            <a:r>
              <a:rPr lang="en"/>
              <a:t>Out of the songs we chose after last filtering, we finally take those songs for which we have streaming data of 20 weeks following its first appearance into top 200. </a:t>
            </a:r>
            <a:endParaRPr/>
          </a:p>
          <a:p>
            <a:pPr indent="0" lvl="0" marL="0" rtl="0" algn="l">
              <a:spcBef>
                <a:spcPts val="1600"/>
              </a:spcBef>
              <a:spcAft>
                <a:spcPts val="1600"/>
              </a:spcAft>
              <a:buNone/>
            </a:pPr>
            <a:r>
              <a:rPr lang="en"/>
              <a:t>Then we consider the streaming curves of these songs from start to start+window_size weeks. Finally we had 1388 songs.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txBox="1"/>
          <p:nvPr>
            <p:ph idx="1" type="subTitle"/>
          </p:nvPr>
        </p:nvSpPr>
        <p:spPr>
          <a:xfrm>
            <a:off x="1278825" y="1461200"/>
            <a:ext cx="6948900" cy="2544600"/>
          </a:xfrm>
          <a:prstGeom prst="rect">
            <a:avLst/>
          </a:prstGeom>
        </p:spPr>
        <p:txBody>
          <a:bodyPr anchorCtr="0" anchor="ctr" bIns="228600" lIns="228600" spcFirstLastPara="1" rIns="228600" wrap="square" tIns="228600">
            <a:noAutofit/>
          </a:bodyPr>
          <a:lstStyle/>
          <a:p>
            <a:pPr indent="0" lvl="0" marL="2286000" rtl="0" algn="l">
              <a:spcBef>
                <a:spcPts val="0"/>
              </a:spcBef>
              <a:spcAft>
                <a:spcPts val="0"/>
              </a:spcAft>
              <a:buNone/>
            </a:pPr>
            <a:r>
              <a:rPr lang="en" sz="4000"/>
              <a:t>Method</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A Lecture On Music by Slidesgo">
  <a:themeElements>
    <a:clrScheme name="Simple Light">
      <a:dk1>
        <a:srgbClr val="434343"/>
      </a:dk1>
      <a:lt1>
        <a:srgbClr val="FFFFFF"/>
      </a:lt1>
      <a:dk2>
        <a:srgbClr val="595959"/>
      </a:dk2>
      <a:lt2>
        <a:srgbClr val="EEEEEE"/>
      </a:lt2>
      <a:accent1>
        <a:srgbClr val="303796"/>
      </a:accent1>
      <a:accent2>
        <a:srgbClr val="FFFCEC"/>
      </a:accent2>
      <a:accent3>
        <a:srgbClr val="F4F0DB"/>
      </a:accent3>
      <a:accent4>
        <a:srgbClr val="EEC52D"/>
      </a:accent4>
      <a:accent5>
        <a:srgbClr val="E18B8D"/>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