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0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7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99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2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6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4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7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6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4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B5A388-3B8B-47D3-8210-468F10B1B8CF}" type="datetimeFigureOut">
              <a:rPr lang="en-IN" smtClean="0"/>
              <a:t>2024-07-14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5E01-D52F-4619-8BC4-A92E2658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36BA-546F-DC08-F6F9-A74B6332B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22" y="1343608"/>
            <a:ext cx="11355355" cy="1632856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/>
              <a:t>RED WINE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EFED-2416-C451-816F-21AC78018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BY</a:t>
            </a:r>
          </a:p>
          <a:p>
            <a:r>
              <a:rPr lang="en-IN" b="1" dirty="0">
                <a:solidFill>
                  <a:schemeClr val="tx1"/>
                </a:solidFill>
              </a:rPr>
              <a:t>MEGHA KERUR</a:t>
            </a:r>
          </a:p>
        </p:txBody>
      </p:sp>
    </p:spTree>
    <p:extLst>
      <p:ext uri="{BB962C8B-B14F-4D97-AF65-F5344CB8AC3E}">
        <p14:creationId xmlns:p14="http://schemas.microsoft.com/office/powerpoint/2010/main" val="345502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C244F-60D1-4BC8-8377-A1DAAE6F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67516"/>
            <a:ext cx="5764201" cy="316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DD9FF-4AED-EC3C-A8AF-A10880FB4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3361484"/>
            <a:ext cx="5764201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C0969-999D-EC07-6755-26960E821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87" y="1579469"/>
            <a:ext cx="6189713" cy="34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CC20E-C801-FAC0-86F3-378C807D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5" y="74645"/>
            <a:ext cx="9316452" cy="3058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DEF4B-2F8A-6E03-01EC-820B67F42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5" y="3237722"/>
            <a:ext cx="9316452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3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9EBBC-2E8F-45C0-8B6B-F0B48543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555488"/>
            <a:ext cx="6817503" cy="3747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C8D86-8CEE-F517-687E-56430A60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8" y="1278294"/>
            <a:ext cx="5166048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9D1C4-8AA3-0802-D47B-FA8EAE84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" y="74643"/>
            <a:ext cx="5895206" cy="6708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475496-58E6-19C5-0B8C-19CA820F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4643"/>
            <a:ext cx="5995223" cy="4833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F47D3-A3F1-6B9D-9ED3-7B385362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0545"/>
            <a:ext cx="5995222" cy="17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6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EF5A-92A7-ADD4-F542-80A0CC3D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64" y="2146041"/>
            <a:ext cx="10261375" cy="1959427"/>
          </a:xfrm>
        </p:spPr>
        <p:txBody>
          <a:bodyPr/>
          <a:lstStyle/>
          <a:p>
            <a:pPr algn="ctr"/>
            <a:r>
              <a:rPr lang="en-IN" sz="13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78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E72D6-773A-6A58-F22E-139C546D3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89624"/>
            <a:ext cx="8910736" cy="3963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1C150-C45D-1FC6-CB97-678E06A7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40" y="3961854"/>
            <a:ext cx="8553063" cy="27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A1C7B-7F7B-B0FD-189B-BB9FF7BD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1" y="167951"/>
            <a:ext cx="5523536" cy="4844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D9C11-C9ED-2BBB-ACF4-F707303BB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008" y="1573703"/>
            <a:ext cx="6345522" cy="51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2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CC844-0199-A56F-90E8-3BE89112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95943"/>
            <a:ext cx="4554051" cy="177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BD801-5CCC-E14C-2CB8-F3B84CD2B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957"/>
            <a:ext cx="6018245" cy="466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22BEB-9311-3E19-D43A-8F2CCAE17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36" y="195943"/>
            <a:ext cx="4812130" cy="1776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56CF8-67C8-D2DF-9959-2E24DD3F6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8957"/>
            <a:ext cx="6018245" cy="46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CB819-8CE4-8DEF-977C-25B7AD66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" y="111967"/>
            <a:ext cx="5299788" cy="2034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FEDC2-C865-7446-0F18-F95438928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3" y="2304661"/>
            <a:ext cx="5299788" cy="4282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B314E-4F2C-5996-E9D8-E727E2472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11967"/>
            <a:ext cx="4674638" cy="2230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8823C-A9B1-BA48-2A52-2A3A2443C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95" y="2522287"/>
            <a:ext cx="6236574" cy="40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C2C5E-F235-DAFC-362B-1498A377C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2" y="93304"/>
            <a:ext cx="5239050" cy="323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816C9-1118-EBAF-7836-2B3A0D8A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4" y="93304"/>
            <a:ext cx="5327719" cy="323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5457A-D6B6-254C-A2CB-A70CB2AE8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2" y="3526971"/>
            <a:ext cx="5242558" cy="3237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0946B-26C3-9436-9FEA-45409A79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34" y="3478106"/>
            <a:ext cx="5321604" cy="32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EA57C8-F391-8FDC-3D35-394E543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37" y="83976"/>
            <a:ext cx="4911678" cy="3488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54DDE-67E8-8591-14D0-2999A805C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46" y="3572734"/>
            <a:ext cx="5114558" cy="3201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8CB6C-D96A-7A27-3CB8-02F37DAF3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02" y="3572734"/>
            <a:ext cx="4862552" cy="32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4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7A14E-6D62-8EB4-EA60-5DA8052C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7" y="65633"/>
            <a:ext cx="7651102" cy="3284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A63FD-D9C6-326D-F6AE-A2A7C1D3D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45" y="3349688"/>
            <a:ext cx="7520475" cy="34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8FFEE-66AF-CD46-72F1-2F625B0D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7" y="172703"/>
            <a:ext cx="10077062" cy="62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9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RED WINE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K</dc:creator>
  <cp:lastModifiedBy>MEGHA K</cp:lastModifiedBy>
  <cp:revision>1</cp:revision>
  <dcterms:created xsi:type="dcterms:W3CDTF">2024-07-14T14:20:32Z</dcterms:created>
  <dcterms:modified xsi:type="dcterms:W3CDTF">2024-07-14T14:40:37Z</dcterms:modified>
</cp:coreProperties>
</file>