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5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5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89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8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7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3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14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7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29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9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7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9CF8EE-A64E-4D89-BFB8-5EBE3D5DD526}" type="datetimeFigureOut">
              <a:rPr lang="en-IN" smtClean="0"/>
              <a:t>2024-06-24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F047F10-78FE-4B77-A31F-38E11950C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24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AC25-3F1A-B692-2399-12D8D8EA7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688" y="1427583"/>
            <a:ext cx="10812624" cy="164149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Gold price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CF0AA-F6E7-D6E8-F676-1AB848E01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898" y="3429000"/>
            <a:ext cx="9144000" cy="1492898"/>
          </a:xfrm>
        </p:spPr>
        <p:txBody>
          <a:bodyPr/>
          <a:lstStyle/>
          <a:p>
            <a:pPr algn="ctr"/>
            <a:r>
              <a:rPr lang="en-US" sz="4000" dirty="0">
                <a:latin typeface="Arial Narrow" panose="020B0606020202030204" pitchFamily="34" charset="0"/>
              </a:rPr>
              <a:t>By Megha Kerur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44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69A9-808E-D111-E5AF-3C50D70A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3. Trading Strategy Development</a:t>
            </a:r>
            <a:endParaRPr lang="en-IN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60C26E31-4146-9F65-F1A8-447ADDC3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93" y="1578979"/>
            <a:ext cx="8257591" cy="49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C2F-6B1F-4FDF-20AB-9160F2AD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8565"/>
          </a:xfrm>
        </p:spPr>
        <p:txBody>
          <a:bodyPr>
            <a:normAutofit fontScale="90000"/>
          </a:bodyPr>
          <a:lstStyle/>
          <a:p>
            <a:r>
              <a:rPr lang="en-US" dirty="0"/>
              <a:t>4. Market Sentiment Analysis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5E4D4-8576-F92E-1C14-8A9FA386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4" y="754162"/>
            <a:ext cx="4383586" cy="28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98BD68-7A9D-563F-59D3-59BFBF872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81" y="698565"/>
            <a:ext cx="4383587" cy="291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C892A-87C3-38F1-0D7F-C4778CF41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841" y="3710454"/>
            <a:ext cx="4493824" cy="30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73E6-21B7-32FF-BD69-A483F9E2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4" y="18255"/>
            <a:ext cx="587984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5. Statistical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AEEF-8EB0-48A5-6916-59E525A1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04" y="1474598"/>
            <a:ext cx="3619951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Conduct statistical tests and analysis to gain insights into the characteristics of gold price movements.</a:t>
            </a:r>
          </a:p>
          <a:p>
            <a:pPr>
              <a:lnSpc>
                <a:spcPct val="150000"/>
              </a:lnSpc>
            </a:pPr>
            <a:r>
              <a:rPr lang="en-US" dirty="0"/>
              <a:t>Explore correlations with external factors and macroeconomic indicators.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81D89-A756-E36E-0038-098D26E5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738" y="0"/>
            <a:ext cx="3932261" cy="2949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6BAEF-ECA1-6D9C-B1E1-F7B26338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739" y="2949196"/>
            <a:ext cx="3932261" cy="3908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963DAF-BA1E-35B8-FB71-1FEEED243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718" y="1596400"/>
            <a:ext cx="3169020" cy="32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0653-4AC8-725A-9A0A-CCD85A4B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885" y="2576480"/>
            <a:ext cx="6988629" cy="1325563"/>
          </a:xfrm>
        </p:spPr>
        <p:txBody>
          <a:bodyPr>
            <a:normAutofit/>
          </a:bodyPr>
          <a:lstStyle/>
          <a:p>
            <a:pPr algn="ctr"/>
            <a:r>
              <a:rPr lang="en-IN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998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5B2-2424-ECA1-8D97-0E06A54D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Mentorness ML Internship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98F4-BF7B-9ABC-4AEF-5476EF32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3600" dirty="0"/>
              <a:t>Time Series Analysis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Advanced Modeling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Trading Strategy Development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Market Sentiment Analysis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Statistical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53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D868FD-C01A-CF2C-5F90-C68281BA8A1D}"/>
              </a:ext>
            </a:extLst>
          </p:cNvPr>
          <p:cNvSpPr txBox="1"/>
          <p:nvPr/>
        </p:nvSpPr>
        <p:spPr>
          <a:xfrm>
            <a:off x="811763" y="1268963"/>
            <a:ext cx="32657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Date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Close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Volume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Open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High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Low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30F5F-E8B6-751F-54A9-98BEE210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16" y="336550"/>
            <a:ext cx="5932909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A167-A9E7-10EB-3156-92D98B8B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998" y="365125"/>
            <a:ext cx="10233801" cy="1325563"/>
          </a:xfrm>
        </p:spPr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F5BA-3075-589D-DE2A-C2D3F70B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Date: A unique identifier for each trading day.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Close: Closing price of gold on the respective date.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Volume: Gold trading volume on the corresponding date.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Open: Opening price of gold on the respective date.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High: The highest recorded price of gold during the trading day.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Low: The lowest price recorded for gold in the trading 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8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09F9-D732-000C-5B5E-2B162F64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915632"/>
            <a:ext cx="10515600" cy="1325563"/>
          </a:xfrm>
        </p:spPr>
        <p:txBody>
          <a:bodyPr/>
          <a:lstStyle/>
          <a:p>
            <a:r>
              <a:rPr lang="en-US" dirty="0"/>
              <a:t>1. Time Series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8E68-811C-9C5E-5869-6CB435EE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855167"/>
            <a:ext cx="10233800" cy="33217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Explore historical trends and patterns in gold prices over the specified time period.</a:t>
            </a:r>
          </a:p>
          <a:p>
            <a:pPr>
              <a:lnSpc>
                <a:spcPct val="150000"/>
              </a:lnSpc>
            </a:pPr>
            <a:r>
              <a:rPr lang="en-US" dirty="0"/>
              <a:t>Identify seasonality, cyclicality, and any discernible long-term trends in the gold market.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06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D51AAC-C8F5-CFA6-B1A8-A92E33CA6A12}"/>
              </a:ext>
            </a:extLst>
          </p:cNvPr>
          <p:cNvSpPr txBox="1"/>
          <p:nvPr/>
        </p:nvSpPr>
        <p:spPr>
          <a:xfrm>
            <a:off x="3284376" y="0"/>
            <a:ext cx="717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 Time Series Analysis</a:t>
            </a:r>
            <a:endParaRPr lang="en-IN" sz="40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F07F0B1-66A4-DFFF-19D3-408358C1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37" y="1284675"/>
            <a:ext cx="5006904" cy="2144323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3636FA3-C900-3329-74A6-9E8E4169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660" y="1284676"/>
            <a:ext cx="4892675" cy="2144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191B7C-D53A-F076-0F75-690E0CF71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37" y="4104007"/>
            <a:ext cx="5006904" cy="1814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AF23B-7184-5AB9-F258-7EBD15365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659" y="4104006"/>
            <a:ext cx="4892675" cy="181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6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48A4-C487-5998-C623-D40DA0FD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Advanced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BD4E-FB0E-0D70-8B4F-3C753196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05849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Develop predictive models to forecast future gold prices based on historical data.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Evaluate and compare the performance of different forecasting algorithms</a:t>
            </a:r>
          </a:p>
          <a:p>
            <a:endParaRPr lang="en-I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74D94AF-8887-AA59-5673-F887037EA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14" y="1690688"/>
            <a:ext cx="5960914" cy="39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3C24-4287-17BA-8251-9B1880C1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Advanced Modeling</a:t>
            </a:r>
            <a:endParaRPr lang="en-IN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E260675D-56E4-AAAF-1A88-4807C5BD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2" y="2198876"/>
            <a:ext cx="11576115" cy="37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7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2A9E-72F6-006B-37D8-B470ED52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 fontScale="90000"/>
          </a:bodyPr>
          <a:lstStyle/>
          <a:p>
            <a:r>
              <a:rPr lang="en-US" dirty="0"/>
              <a:t>3. Trading Strategy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1DEE-0742-97F9-4867-B6F9511B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80"/>
            <a:ext cx="4049159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Formulate and back test trading strategies based on the provided price and volume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 Explore the feasibility of reverse trading strategies for profit maximization.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CFAB-73EF-5B9F-B0E0-34A0EC89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65" y="1193492"/>
            <a:ext cx="6479282" cy="2665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4EBCF-9EFB-2415-9B74-4D23544D8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65" y="3859175"/>
            <a:ext cx="6479282" cy="27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86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</TotalTime>
  <Words>248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Arial Narrow</vt:lpstr>
      <vt:lpstr>Arial Rounded MT Bold</vt:lpstr>
      <vt:lpstr>Corbel</vt:lpstr>
      <vt:lpstr>Wingdings</vt:lpstr>
      <vt:lpstr>Depth</vt:lpstr>
      <vt:lpstr>Gold price analysis</vt:lpstr>
      <vt:lpstr>Mentorness ML Internship</vt:lpstr>
      <vt:lpstr>PowerPoint Presentation</vt:lpstr>
      <vt:lpstr>Dataset Description</vt:lpstr>
      <vt:lpstr>1. Time Series Analysis</vt:lpstr>
      <vt:lpstr>PowerPoint Presentation</vt:lpstr>
      <vt:lpstr>2- Advanced Modeling</vt:lpstr>
      <vt:lpstr>2- Advanced Modeling</vt:lpstr>
      <vt:lpstr>3. Trading Strategy Development</vt:lpstr>
      <vt:lpstr>3. Trading Strategy Development</vt:lpstr>
      <vt:lpstr>4. Market Sentiment Analysis</vt:lpstr>
      <vt:lpstr>5. Statistical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K</dc:creator>
  <cp:lastModifiedBy>MEGHA K</cp:lastModifiedBy>
  <cp:revision>1</cp:revision>
  <dcterms:created xsi:type="dcterms:W3CDTF">2024-06-24T06:41:52Z</dcterms:created>
  <dcterms:modified xsi:type="dcterms:W3CDTF">2024-06-24T07:04:51Z</dcterms:modified>
</cp:coreProperties>
</file>