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41920-6EAA-4293-8F5E-116FC1B6C479}" v="302" dt="2024-01-17T03:18:5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Prasad" userId="91894295fa091147" providerId="LiveId" clId="{5FC41920-6EAA-4293-8F5E-116FC1B6C479}"/>
    <pc:docChg chg="undo custSel addSld delSld modSld">
      <pc:chgData name="Megha Prasad" userId="91894295fa091147" providerId="LiveId" clId="{5FC41920-6EAA-4293-8F5E-116FC1B6C479}" dt="2024-01-17T03:18:56.637" v="882"/>
      <pc:docMkLst>
        <pc:docMk/>
      </pc:docMkLst>
      <pc:sldChg chg="addSp delSp modSp del mod modTransition setBg modClrScheme delAnim modAnim chgLayout">
        <pc:chgData name="Megha Prasad" userId="91894295fa091147" providerId="LiveId" clId="{5FC41920-6EAA-4293-8F5E-116FC1B6C479}" dt="2024-01-17T02:49:56.142" v="735" actId="2696"/>
        <pc:sldMkLst>
          <pc:docMk/>
          <pc:sldMk cId="3784892195" sldId="256"/>
        </pc:sldMkLst>
        <pc:spChg chg="del">
          <ac:chgData name="Megha Prasad" userId="91894295fa091147" providerId="LiveId" clId="{5FC41920-6EAA-4293-8F5E-116FC1B6C479}" dt="2024-01-17T01:11:05.676" v="0" actId="700"/>
          <ac:spMkLst>
            <pc:docMk/>
            <pc:sldMk cId="3784892195" sldId="256"/>
            <ac:spMk id="2" creationId="{EBC36F20-804C-36FD-B9A5-932ACC893299}"/>
          </ac:spMkLst>
        </pc:spChg>
        <pc:spChg chg="del">
          <ac:chgData name="Megha Prasad" userId="91894295fa091147" providerId="LiveId" clId="{5FC41920-6EAA-4293-8F5E-116FC1B6C479}" dt="2024-01-17T01:11:05.676" v="0" actId="700"/>
          <ac:spMkLst>
            <pc:docMk/>
            <pc:sldMk cId="3784892195" sldId="256"/>
            <ac:spMk id="3" creationId="{DF88760A-5CCC-E2DE-1051-387826D1A6DC}"/>
          </ac:spMkLst>
        </pc:spChg>
        <pc:spChg chg="add mod">
          <ac:chgData name="Megha Prasad" userId="91894295fa091147" providerId="LiveId" clId="{5FC41920-6EAA-4293-8F5E-116FC1B6C479}" dt="2024-01-17T02:48:16.950" v="727" actId="6549"/>
          <ac:spMkLst>
            <pc:docMk/>
            <pc:sldMk cId="3784892195" sldId="256"/>
            <ac:spMk id="6" creationId="{F2DD670C-ADD5-B992-66DD-5484EEEA05DF}"/>
          </ac:spMkLst>
        </pc:spChg>
        <pc:spChg chg="add del mod">
          <ac:chgData name="Megha Prasad" userId="91894295fa091147" providerId="LiveId" clId="{5FC41920-6EAA-4293-8F5E-116FC1B6C479}" dt="2024-01-17T02:29:54.020" v="377" actId="478"/>
          <ac:spMkLst>
            <pc:docMk/>
            <pc:sldMk cId="3784892195" sldId="256"/>
            <ac:spMk id="7" creationId="{42AB71EF-7B8D-DB38-B14B-26C36F8E74B9}"/>
          </ac:spMkLst>
        </pc:spChg>
        <pc:spChg chg="add mod">
          <ac:chgData name="Megha Prasad" userId="91894295fa091147" providerId="LiveId" clId="{5FC41920-6EAA-4293-8F5E-116FC1B6C479}" dt="2024-01-17T01:47:49.634" v="266" actId="571"/>
          <ac:spMkLst>
            <pc:docMk/>
            <pc:sldMk cId="3784892195" sldId="256"/>
            <ac:spMk id="10" creationId="{E5F7207B-5E39-0B75-4F14-80E738AA3597}"/>
          </ac:spMkLst>
        </pc:spChg>
        <pc:spChg chg="add del mod">
          <ac:chgData name="Megha Prasad" userId="91894295fa091147" providerId="LiveId" clId="{5FC41920-6EAA-4293-8F5E-116FC1B6C479}" dt="2024-01-17T02:28:56.460" v="366" actId="478"/>
          <ac:spMkLst>
            <pc:docMk/>
            <pc:sldMk cId="3784892195" sldId="256"/>
            <ac:spMk id="12" creationId="{E161ED80-90B5-28C2-D0BB-56CDD42EE7A6}"/>
          </ac:spMkLst>
        </pc:spChg>
        <pc:spChg chg="add mod topLvl">
          <ac:chgData name="Megha Prasad" userId="91894295fa091147" providerId="LiveId" clId="{5FC41920-6EAA-4293-8F5E-116FC1B6C479}" dt="2024-01-17T02:41:15.949" v="707" actId="1076"/>
          <ac:spMkLst>
            <pc:docMk/>
            <pc:sldMk cId="3784892195" sldId="256"/>
            <ac:spMk id="14" creationId="{140AE6E4-21EE-2D3B-EC97-828CE14B78AD}"/>
          </ac:spMkLst>
        </pc:spChg>
        <pc:spChg chg="add del mod">
          <ac:chgData name="Megha Prasad" userId="91894295fa091147" providerId="LiveId" clId="{5FC41920-6EAA-4293-8F5E-116FC1B6C479}" dt="2024-01-17T02:35:39.914" v="651"/>
          <ac:spMkLst>
            <pc:docMk/>
            <pc:sldMk cId="3784892195" sldId="256"/>
            <ac:spMk id="15" creationId="{1249813B-448F-A3F7-01A4-C97020874548}"/>
          </ac:spMkLst>
        </pc:spChg>
        <pc:spChg chg="add mod">
          <ac:chgData name="Megha Prasad" userId="91894295fa091147" providerId="LiveId" clId="{5FC41920-6EAA-4293-8F5E-116FC1B6C479}" dt="2024-01-17T02:48:07.984" v="726" actId="1076"/>
          <ac:spMkLst>
            <pc:docMk/>
            <pc:sldMk cId="3784892195" sldId="256"/>
            <ac:spMk id="19" creationId="{8ECA19BE-9C7C-066B-B5E0-0C6BDF186CF8}"/>
          </ac:spMkLst>
        </pc:spChg>
        <pc:spChg chg="add del mod">
          <ac:chgData name="Megha Prasad" userId="91894295fa091147" providerId="LiveId" clId="{5FC41920-6EAA-4293-8F5E-116FC1B6C479}" dt="2024-01-17T02:48:01.512" v="725" actId="478"/>
          <ac:spMkLst>
            <pc:docMk/>
            <pc:sldMk cId="3784892195" sldId="256"/>
            <ac:spMk id="21" creationId="{66434844-270C-E885-9139-BC3B41E87633}"/>
          </ac:spMkLst>
        </pc:spChg>
        <pc:grpChg chg="add mod">
          <ac:chgData name="Megha Prasad" userId="91894295fa091147" providerId="LiveId" clId="{5FC41920-6EAA-4293-8F5E-116FC1B6C479}" dt="2024-01-17T02:37:21.019" v="669" actId="164"/>
          <ac:grpSpMkLst>
            <pc:docMk/>
            <pc:sldMk cId="3784892195" sldId="256"/>
            <ac:grpSpMk id="16" creationId="{2594B9DB-4126-78DE-C374-067E38EF1822}"/>
          </ac:grpSpMkLst>
        </pc:grpChg>
        <pc:grpChg chg="add del mod">
          <ac:chgData name="Megha Prasad" userId="91894295fa091147" providerId="LiveId" clId="{5FC41920-6EAA-4293-8F5E-116FC1B6C479}" dt="2024-01-17T02:38:45.283" v="684" actId="165"/>
          <ac:grpSpMkLst>
            <pc:docMk/>
            <pc:sldMk cId="3784892195" sldId="256"/>
            <ac:grpSpMk id="17" creationId="{7DFBF1E7-4AC0-0C70-0B18-F05B5C107C6C}"/>
          </ac:grpSpMkLst>
        </pc:grpChg>
        <pc:grpChg chg="add mod">
          <ac:chgData name="Megha Prasad" userId="91894295fa091147" providerId="LiveId" clId="{5FC41920-6EAA-4293-8F5E-116FC1B6C479}" dt="2024-01-17T02:38:48.802" v="685" actId="164"/>
          <ac:grpSpMkLst>
            <pc:docMk/>
            <pc:sldMk cId="3784892195" sldId="256"/>
            <ac:grpSpMk id="20" creationId="{BD3E8970-26CE-F516-8033-93FBAF87C6B1}"/>
          </ac:grpSpMkLst>
        </pc:grpChg>
        <pc:picChg chg="add del mod">
          <ac:chgData name="Megha Prasad" userId="91894295fa091147" providerId="LiveId" clId="{5FC41920-6EAA-4293-8F5E-116FC1B6C479}" dt="2024-01-17T01:13:05.266" v="4" actId="478"/>
          <ac:picMkLst>
            <pc:docMk/>
            <pc:sldMk cId="3784892195" sldId="256"/>
            <ac:picMk id="5" creationId="{DE3910E8-1832-1E4D-D044-A8157413BCDA}"/>
          </ac:picMkLst>
        </pc:picChg>
        <pc:picChg chg="add del mod">
          <ac:chgData name="Megha Prasad" userId="91894295fa091147" providerId="LiveId" clId="{5FC41920-6EAA-4293-8F5E-116FC1B6C479}" dt="2024-01-17T02:30:14.167" v="380" actId="478"/>
          <ac:picMkLst>
            <pc:docMk/>
            <pc:sldMk cId="3784892195" sldId="256"/>
            <ac:picMk id="9" creationId="{2F0F4D98-1D2C-C4A0-8A54-6CD14E6877DF}"/>
          </ac:picMkLst>
        </pc:picChg>
        <pc:picChg chg="add mod">
          <ac:chgData name="Megha Prasad" userId="91894295fa091147" providerId="LiveId" clId="{5FC41920-6EAA-4293-8F5E-116FC1B6C479}" dt="2024-01-17T01:47:49.634" v="266" actId="571"/>
          <ac:picMkLst>
            <pc:docMk/>
            <pc:sldMk cId="3784892195" sldId="256"/>
            <ac:picMk id="11" creationId="{08FC1397-1C6B-10CC-1310-43159D2808CD}"/>
          </ac:picMkLst>
        </pc:picChg>
        <pc:picChg chg="add mod ord topLvl">
          <ac:chgData name="Megha Prasad" userId="91894295fa091147" providerId="LiveId" clId="{5FC41920-6EAA-4293-8F5E-116FC1B6C479}" dt="2024-01-17T02:38:48.802" v="685" actId="164"/>
          <ac:picMkLst>
            <pc:docMk/>
            <pc:sldMk cId="3784892195" sldId="256"/>
            <ac:picMk id="13" creationId="{F4F7AA5F-61B1-3B5B-1A99-47462836E187}"/>
          </ac:picMkLst>
        </pc:picChg>
      </pc:sldChg>
      <pc:sldChg chg="addSp delSp modSp add del mod addAnim delAnim modAnim">
        <pc:chgData name="Megha Prasad" userId="91894295fa091147" providerId="LiveId" clId="{5FC41920-6EAA-4293-8F5E-116FC1B6C479}" dt="2024-01-17T03:13:32.497" v="872" actId="2696"/>
        <pc:sldMkLst>
          <pc:docMk/>
          <pc:sldMk cId="997873446" sldId="257"/>
        </pc:sldMkLst>
        <pc:spChg chg="mod">
          <ac:chgData name="Megha Prasad" userId="91894295fa091147" providerId="LiveId" clId="{5FC41920-6EAA-4293-8F5E-116FC1B6C479}" dt="2024-01-17T02:49:34.578" v="730"/>
          <ac:spMkLst>
            <pc:docMk/>
            <pc:sldMk cId="997873446" sldId="257"/>
            <ac:spMk id="3" creationId="{EE8B04EA-09EC-61F9-0F86-944E20F9942C}"/>
          </ac:spMkLst>
        </pc:spChg>
        <pc:spChg chg="add mod">
          <ac:chgData name="Megha Prasad" userId="91894295fa091147" providerId="LiveId" clId="{5FC41920-6EAA-4293-8F5E-116FC1B6C479}" dt="2024-01-17T03:01:17.970" v="799" actId="1076"/>
          <ac:spMkLst>
            <pc:docMk/>
            <pc:sldMk cId="997873446" sldId="257"/>
            <ac:spMk id="5" creationId="{F546801A-447F-C4D8-DD1A-1E6879DAE0C4}"/>
          </ac:spMkLst>
        </pc:spChg>
        <pc:spChg chg="mod">
          <ac:chgData name="Megha Prasad" userId="91894295fa091147" providerId="LiveId" clId="{5FC41920-6EAA-4293-8F5E-116FC1B6C479}" dt="2024-01-17T03:04:47.116" v="819" actId="21"/>
          <ac:spMkLst>
            <pc:docMk/>
            <pc:sldMk cId="997873446" sldId="257"/>
            <ac:spMk id="6" creationId="{F2DD670C-ADD5-B992-66DD-5484EEEA05DF}"/>
          </ac:spMkLst>
        </pc:spChg>
        <pc:spChg chg="del">
          <ac:chgData name="Megha Prasad" userId="91894295fa091147" providerId="LiveId" clId="{5FC41920-6EAA-4293-8F5E-116FC1B6C479}" dt="2024-01-17T02:49:25.681" v="729" actId="478"/>
          <ac:spMkLst>
            <pc:docMk/>
            <pc:sldMk cId="997873446" sldId="257"/>
            <ac:spMk id="7" creationId="{42AB71EF-7B8D-DB38-B14B-26C36F8E74B9}"/>
          </ac:spMkLst>
        </pc:spChg>
        <pc:spChg chg="add mod">
          <ac:chgData name="Megha Prasad" userId="91894295fa091147" providerId="LiveId" clId="{5FC41920-6EAA-4293-8F5E-116FC1B6C479}" dt="2024-01-17T03:04:46.562" v="818"/>
          <ac:spMkLst>
            <pc:docMk/>
            <pc:sldMk cId="997873446" sldId="257"/>
            <ac:spMk id="8" creationId="{59052949-05FF-A9A6-71A1-0F0D874A1535}"/>
          </ac:spMkLst>
        </pc:spChg>
        <pc:spChg chg="del">
          <ac:chgData name="Megha Prasad" userId="91894295fa091147" providerId="LiveId" clId="{5FC41920-6EAA-4293-8F5E-116FC1B6C479}" dt="2024-01-17T02:49:23.565" v="728" actId="478"/>
          <ac:spMkLst>
            <pc:docMk/>
            <pc:sldMk cId="997873446" sldId="257"/>
            <ac:spMk id="12" creationId="{E161ED80-90B5-28C2-D0BB-56CDD42EE7A6}"/>
          </ac:spMkLst>
        </pc:spChg>
        <pc:grpChg chg="add mod">
          <ac:chgData name="Megha Prasad" userId="91894295fa091147" providerId="LiveId" clId="{5FC41920-6EAA-4293-8F5E-116FC1B6C479}" dt="2024-01-17T03:01:02.987" v="797" actId="1076"/>
          <ac:grpSpMkLst>
            <pc:docMk/>
            <pc:sldMk cId="997873446" sldId="257"/>
            <ac:grpSpMk id="2" creationId="{32997525-4D0E-91FF-A1E6-0DC976EF554B}"/>
          </ac:grpSpMkLst>
        </pc:grpChg>
        <pc:picChg chg="mod">
          <ac:chgData name="Megha Prasad" userId="91894295fa091147" providerId="LiveId" clId="{5FC41920-6EAA-4293-8F5E-116FC1B6C479}" dt="2024-01-17T02:49:34.578" v="730"/>
          <ac:picMkLst>
            <pc:docMk/>
            <pc:sldMk cId="997873446" sldId="257"/>
            <ac:picMk id="4" creationId="{D712E837-86BA-06D1-7D9F-AC3C9E5A35CE}"/>
          </ac:picMkLst>
        </pc:picChg>
        <pc:picChg chg="del">
          <ac:chgData name="Megha Prasad" userId="91894295fa091147" providerId="LiveId" clId="{5FC41920-6EAA-4293-8F5E-116FC1B6C479}" dt="2024-01-17T02:49:41.931" v="733" actId="478"/>
          <ac:picMkLst>
            <pc:docMk/>
            <pc:sldMk cId="997873446" sldId="257"/>
            <ac:picMk id="9" creationId="{2F0F4D98-1D2C-C4A0-8A54-6CD14E6877DF}"/>
          </ac:picMkLst>
        </pc:picChg>
        <pc:picChg chg="del">
          <ac:chgData name="Megha Prasad" userId="91894295fa091147" providerId="LiveId" clId="{5FC41920-6EAA-4293-8F5E-116FC1B6C479}" dt="2024-01-17T02:49:38.873" v="732" actId="478"/>
          <ac:picMkLst>
            <pc:docMk/>
            <pc:sldMk cId="997873446" sldId="257"/>
            <ac:picMk id="13" creationId="{F4F7AA5F-61B1-3B5B-1A99-47462836E187}"/>
          </ac:picMkLst>
        </pc:picChg>
      </pc:sldChg>
      <pc:sldChg chg="add del setBg">
        <pc:chgData name="Megha Prasad" userId="91894295fa091147" providerId="LiveId" clId="{5FC41920-6EAA-4293-8F5E-116FC1B6C479}" dt="2024-01-17T02:28:03.975" v="363"/>
        <pc:sldMkLst>
          <pc:docMk/>
          <pc:sldMk cId="1176173201" sldId="257"/>
        </pc:sldMkLst>
      </pc:sldChg>
      <pc:sldChg chg="addSp delSp modSp add mod modTransition delAnim modAnim">
        <pc:chgData name="Megha Prasad" userId="91894295fa091147" providerId="LiveId" clId="{5FC41920-6EAA-4293-8F5E-116FC1B6C479}" dt="2024-01-17T03:18:56.637" v="882"/>
        <pc:sldMkLst>
          <pc:docMk/>
          <pc:sldMk cId="3358451461" sldId="258"/>
        </pc:sldMkLst>
        <pc:spChg chg="mod">
          <ac:chgData name="Megha Prasad" userId="91894295fa091147" providerId="LiveId" clId="{5FC41920-6EAA-4293-8F5E-116FC1B6C479}" dt="2024-01-17T03:15:54.963" v="879" actId="1076"/>
          <ac:spMkLst>
            <pc:docMk/>
            <pc:sldMk cId="3358451461" sldId="258"/>
            <ac:spMk id="5" creationId="{F546801A-447F-C4D8-DD1A-1E6879DAE0C4}"/>
          </ac:spMkLst>
        </pc:spChg>
        <pc:spChg chg="del mod">
          <ac:chgData name="Megha Prasad" userId="91894295fa091147" providerId="LiveId" clId="{5FC41920-6EAA-4293-8F5E-116FC1B6C479}" dt="2024-01-17T03:06:27.147" v="826" actId="478"/>
          <ac:spMkLst>
            <pc:docMk/>
            <pc:sldMk cId="3358451461" sldId="258"/>
            <ac:spMk id="6" creationId="{F2DD670C-ADD5-B992-66DD-5484EEEA05DF}"/>
          </ac:spMkLst>
        </pc:spChg>
        <pc:spChg chg="add del">
          <ac:chgData name="Megha Prasad" userId="91894295fa091147" providerId="LiveId" clId="{5FC41920-6EAA-4293-8F5E-116FC1B6C479}" dt="2024-01-17T03:06:49.833" v="828" actId="22"/>
          <ac:spMkLst>
            <pc:docMk/>
            <pc:sldMk cId="3358451461" sldId="258"/>
            <ac:spMk id="8" creationId="{317C2EF6-0B5C-95F5-0456-3B9A6C040104}"/>
          </ac:spMkLst>
        </pc:spChg>
        <pc:spChg chg="add mod ord">
          <ac:chgData name="Megha Prasad" userId="91894295fa091147" providerId="LiveId" clId="{5FC41920-6EAA-4293-8F5E-116FC1B6C479}" dt="2024-01-17T03:09:34.983" v="848" actId="1076"/>
          <ac:spMkLst>
            <pc:docMk/>
            <pc:sldMk cId="3358451461" sldId="258"/>
            <ac:spMk id="9" creationId="{6B4519A2-8A3B-013D-88D2-3B7ED7462C49}"/>
          </ac:spMkLst>
        </pc:spChg>
        <pc:spChg chg="add mod">
          <ac:chgData name="Megha Prasad" userId="91894295fa091147" providerId="LiveId" clId="{5FC41920-6EAA-4293-8F5E-116FC1B6C479}" dt="2024-01-17T03:15:28.041" v="878" actId="1076"/>
          <ac:spMkLst>
            <pc:docMk/>
            <pc:sldMk cId="3358451461" sldId="258"/>
            <ac:spMk id="10" creationId="{71A3692E-7906-9362-27B7-283E1396A655}"/>
          </ac:spMkLst>
        </pc:spChg>
        <pc:grpChg chg="mod">
          <ac:chgData name="Megha Prasad" userId="91894295fa091147" providerId="LiveId" clId="{5FC41920-6EAA-4293-8F5E-116FC1B6C479}" dt="2024-01-17T03:10:41.794" v="855" actId="1076"/>
          <ac:grpSpMkLst>
            <pc:docMk/>
            <pc:sldMk cId="3358451461" sldId="258"/>
            <ac:grpSpMk id="2" creationId="{32997525-4D0E-91FF-A1E6-0DC976EF554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9116-5381-0DFC-2581-DB2F3513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F43ED-7727-D876-15A8-F7702435F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557B-6E95-DA74-768E-FB55BAAB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7C28-A116-D2A2-2323-275CFD30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8CBD-3024-A0CA-AACA-D64ED518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AA84-2EAA-DFA3-4EA2-AD2C1143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8699D-87F6-DDE5-E943-204A53A8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5AEC-3C1F-8F85-C846-ABE8B7FC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928A-EF87-BA9F-EB37-2AEA2092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0854-219C-8816-8AB5-0F0D477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95A97-4557-E639-AFBC-E17CE6309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B67CD-97BF-CEE4-D603-E1AD5C1E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92F0-CC33-4590-6F4C-C046C8B9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4E43-5E1C-3DA8-F43E-93037A74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C8EC-80D4-6D46-9A4A-213040E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4877-7A57-B14A-D1CB-07EDF905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001A-5BBD-98F6-FFD4-F83FCD00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05C-0730-B935-4AB0-5DAF03A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7F364-0CE5-1A74-D04F-74C76E6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8A13-514C-495B-E29B-F93A11B7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6168-FF0C-6349-33FC-54B7734F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979F-27F1-211B-3342-1C575B17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C59E-F3E5-E7D7-9C47-EE2F1D1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D2BD-3CC5-9D21-00DA-65C8075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B38E-1917-232F-8278-CA0E6C2C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0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4130-282A-700A-4464-125D4B56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B588-2B78-626A-F1DF-7AD8EBF4B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77C7B-7F62-5F42-D0F7-62D6A20C2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6B6E-D883-E765-EE37-64CF9C9A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7F67D-AB74-032F-9C32-EE9B7EC8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532C-074D-38AA-E9E6-5AF946A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7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5062-305A-8127-8303-88709A0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BAF0-D492-96DF-797F-72B65184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4503-DEB6-2026-B45F-13C651D0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EB91F-9522-01EA-84A2-806EC9365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42320-ECBD-0975-E2D2-EB8751AC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A5F72-B033-4041-D721-2BBEF562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9080-5A3E-4E5D-17D2-3019698F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D168-5323-F9EF-FB5B-04D3C2D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C267-5A99-CDA7-7624-2B2FDE19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51C64-723B-B94F-76AB-CF6553A0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E56CE-151F-60AA-5CEE-10CB68B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7F2B-81F6-904F-3D4D-36713544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392BF-7DE4-9414-47E1-81CAA77F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FC21-E3EF-90BF-E5B6-B1AAFB48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62F3A-502B-0996-148D-34AA40AB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CC9C-0051-0302-5154-6623F28F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EEFB-68B3-6623-544E-0915CC85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A9C9B-7AEE-6003-5C72-E772DADE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F0FD2-FDC6-5C3B-EC5E-D71630E5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0CEF-D295-8D6F-1178-C6D1951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2F28-A474-7545-0A5F-E53746D0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307-2333-2423-C0FC-C88B513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C9E1A-7061-D128-8A18-F16F3DE1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A31B-99CC-EF6A-78F8-53FF9562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AECE1-7022-2753-4188-EA87BEA3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9DF9-395B-9E70-5118-DB8A7A1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4B0A6-08EF-06A4-0FD2-0318AD64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2C086-9E43-1F8B-5B15-C8841310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E4A60-6F58-366C-284A-09B9E5A8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F403-8D9F-8B1A-F470-9F890A1F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EDBE-79A7-4CE6-9CA1-774F92811D0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7DB2-5155-A47B-8D3A-D3F9367E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381B-9256-4740-1462-CE5C0152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D429-429A-4273-8818-1E18D09C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76565&amp;picture=coffe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519A2-8A3B-013D-88D2-3B7ED7462C49}"/>
              </a:ext>
            </a:extLst>
          </p:cNvPr>
          <p:cNvSpPr/>
          <p:nvPr/>
        </p:nvSpPr>
        <p:spPr>
          <a:xfrm>
            <a:off x="6096000" y="2322291"/>
            <a:ext cx="4712162" cy="2112211"/>
          </a:xfrm>
          <a:prstGeom prst="roundRect">
            <a:avLst>
              <a:gd name="adj" fmla="val 7254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997525-4D0E-91FF-A1E6-0DC976EF554B}"/>
              </a:ext>
            </a:extLst>
          </p:cNvPr>
          <p:cNvGrpSpPr/>
          <p:nvPr/>
        </p:nvGrpSpPr>
        <p:grpSpPr>
          <a:xfrm>
            <a:off x="5644049" y="2248776"/>
            <a:ext cx="5616063" cy="817123"/>
            <a:chOff x="6096000" y="1733764"/>
            <a:chExt cx="5145932" cy="81712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E8B04EA-09EC-61F9-0F86-944E20F9942C}"/>
                </a:ext>
              </a:extLst>
            </p:cNvPr>
            <p:cNvSpPr/>
            <p:nvPr/>
          </p:nvSpPr>
          <p:spPr>
            <a:xfrm>
              <a:off x="6096000" y="1733764"/>
              <a:ext cx="5145932" cy="817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1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pic>
          <p:nvPicPr>
            <p:cNvPr id="4" name="Graphic 3" descr="Magnifying glass with solid fill">
              <a:extLst>
                <a:ext uri="{FF2B5EF4-FFF2-40B4-BE49-F238E27FC236}">
                  <a16:creationId xmlns:a16="http://schemas.microsoft.com/office/drawing/2014/main" id="{D712E837-86BA-06D1-7D9F-AC3C9E5A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4139" y="1842442"/>
              <a:ext cx="599768" cy="59976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46801A-447F-C4D8-DD1A-1E6879DAE0C4}"/>
              </a:ext>
            </a:extLst>
          </p:cNvPr>
          <p:cNvSpPr txBox="1"/>
          <p:nvPr/>
        </p:nvSpPr>
        <p:spPr>
          <a:xfrm>
            <a:off x="6613075" y="2335379"/>
            <a:ext cx="238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COFFEE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3692E-7906-9362-27B7-283E1396A655}"/>
              </a:ext>
            </a:extLst>
          </p:cNvPr>
          <p:cNvSpPr txBox="1"/>
          <p:nvPr/>
        </p:nvSpPr>
        <p:spPr>
          <a:xfrm>
            <a:off x="5958512" y="3203760"/>
            <a:ext cx="4964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It is brewed from roasted coffee beans.</a:t>
            </a:r>
          </a:p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 It has a stimulating effect on humans.</a:t>
            </a:r>
          </a:p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Rich in antioxidants, coffee may boost overal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l health and well-being.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514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1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324 L -0.00143 0.0745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Prasad</dc:creator>
  <cp:lastModifiedBy>Megha Prasad</cp:lastModifiedBy>
  <cp:revision>1</cp:revision>
  <dcterms:created xsi:type="dcterms:W3CDTF">2024-01-17T01:10:12Z</dcterms:created>
  <dcterms:modified xsi:type="dcterms:W3CDTF">2024-01-17T03:19:03Z</dcterms:modified>
</cp:coreProperties>
</file>