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A9B"/>
    <a:srgbClr val="355216"/>
    <a:srgbClr val="4F6228"/>
    <a:srgbClr val="E46C0A"/>
    <a:srgbClr val="D0223B"/>
    <a:srgbClr val="DD2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E41B9F-6EFD-4995-B38F-04ECE800F0C7}" v="1" dt="2024-08-07T18:09:16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 Prasad" userId="91894295fa091147" providerId="LiveId" clId="{B6E41B9F-6EFD-4995-B38F-04ECE800F0C7}"/>
    <pc:docChg chg="custSel modSld">
      <pc:chgData name="Megha Prasad" userId="91894295fa091147" providerId="LiveId" clId="{B6E41B9F-6EFD-4995-B38F-04ECE800F0C7}" dt="2024-08-07T18:09:47.762" v="7" actId="478"/>
      <pc:docMkLst>
        <pc:docMk/>
      </pc:docMkLst>
      <pc:sldChg chg="delSp">
        <pc:chgData name="Megha Prasad" userId="91894295fa091147" providerId="LiveId" clId="{B6E41B9F-6EFD-4995-B38F-04ECE800F0C7}" dt="2024-08-07T18:09:16.841" v="0" actId="478"/>
        <pc:sldMkLst>
          <pc:docMk/>
          <pc:sldMk cId="4172059426" sldId="256"/>
        </pc:sldMkLst>
        <pc:picChg chg="del">
          <ac:chgData name="Megha Prasad" userId="91894295fa091147" providerId="LiveId" clId="{B6E41B9F-6EFD-4995-B38F-04ECE800F0C7}" dt="2024-08-07T18:09:16.841" v="0" actId="478"/>
          <ac:picMkLst>
            <pc:docMk/>
            <pc:sldMk cId="4172059426" sldId="256"/>
            <ac:picMk id="10" creationId="{D21D8627-01C1-026F-A331-774591F657F8}"/>
          </ac:picMkLst>
        </pc:picChg>
      </pc:sldChg>
      <pc:sldChg chg="delSp mod">
        <pc:chgData name="Megha Prasad" userId="91894295fa091147" providerId="LiveId" clId="{B6E41B9F-6EFD-4995-B38F-04ECE800F0C7}" dt="2024-08-07T18:09:20.400" v="1" actId="478"/>
        <pc:sldMkLst>
          <pc:docMk/>
          <pc:sldMk cId="590083020" sldId="257"/>
        </pc:sldMkLst>
        <pc:picChg chg="del">
          <ac:chgData name="Megha Prasad" userId="91894295fa091147" providerId="LiveId" clId="{B6E41B9F-6EFD-4995-B38F-04ECE800F0C7}" dt="2024-08-07T18:09:20.400" v="1" actId="478"/>
          <ac:picMkLst>
            <pc:docMk/>
            <pc:sldMk cId="590083020" sldId="257"/>
            <ac:picMk id="3" creationId="{D4E04DEA-96F9-E7A7-3D26-64C47EA9AF5E}"/>
          </ac:picMkLst>
        </pc:picChg>
      </pc:sldChg>
      <pc:sldChg chg="delSp mod">
        <pc:chgData name="Megha Prasad" userId="91894295fa091147" providerId="LiveId" clId="{B6E41B9F-6EFD-4995-B38F-04ECE800F0C7}" dt="2024-08-07T18:09:23.412" v="2" actId="478"/>
        <pc:sldMkLst>
          <pc:docMk/>
          <pc:sldMk cId="3180155287" sldId="259"/>
        </pc:sldMkLst>
        <pc:picChg chg="del">
          <ac:chgData name="Megha Prasad" userId="91894295fa091147" providerId="LiveId" clId="{B6E41B9F-6EFD-4995-B38F-04ECE800F0C7}" dt="2024-08-07T18:09:23.412" v="2" actId="478"/>
          <ac:picMkLst>
            <pc:docMk/>
            <pc:sldMk cId="3180155287" sldId="259"/>
            <ac:picMk id="11" creationId="{F825F831-154F-6697-1A72-E41CF8DFD4E6}"/>
          </ac:picMkLst>
        </pc:picChg>
      </pc:sldChg>
      <pc:sldChg chg="delSp mod">
        <pc:chgData name="Megha Prasad" userId="91894295fa091147" providerId="LiveId" clId="{B6E41B9F-6EFD-4995-B38F-04ECE800F0C7}" dt="2024-08-07T18:09:27.442" v="3" actId="478"/>
        <pc:sldMkLst>
          <pc:docMk/>
          <pc:sldMk cId="353436903" sldId="260"/>
        </pc:sldMkLst>
        <pc:picChg chg="del">
          <ac:chgData name="Megha Prasad" userId="91894295fa091147" providerId="LiveId" clId="{B6E41B9F-6EFD-4995-B38F-04ECE800F0C7}" dt="2024-08-07T18:09:27.442" v="3" actId="478"/>
          <ac:picMkLst>
            <pc:docMk/>
            <pc:sldMk cId="353436903" sldId="260"/>
            <ac:picMk id="23" creationId="{E5B39B9F-3234-BB9E-E876-255E78BC3BF5}"/>
          </ac:picMkLst>
        </pc:picChg>
      </pc:sldChg>
      <pc:sldChg chg="delSp mod">
        <pc:chgData name="Megha Prasad" userId="91894295fa091147" providerId="LiveId" clId="{B6E41B9F-6EFD-4995-B38F-04ECE800F0C7}" dt="2024-08-07T18:09:31.211" v="4" actId="478"/>
        <pc:sldMkLst>
          <pc:docMk/>
          <pc:sldMk cId="4092777010" sldId="261"/>
        </pc:sldMkLst>
        <pc:picChg chg="del">
          <ac:chgData name="Megha Prasad" userId="91894295fa091147" providerId="LiveId" clId="{B6E41B9F-6EFD-4995-B38F-04ECE800F0C7}" dt="2024-08-07T18:09:31.211" v="4" actId="478"/>
          <ac:picMkLst>
            <pc:docMk/>
            <pc:sldMk cId="4092777010" sldId="261"/>
            <ac:picMk id="32" creationId="{CB4F0141-68E0-6216-17DB-3E0EB6DEC8DC}"/>
          </ac:picMkLst>
        </pc:picChg>
      </pc:sldChg>
      <pc:sldChg chg="delSp mod">
        <pc:chgData name="Megha Prasad" userId="91894295fa091147" providerId="LiveId" clId="{B6E41B9F-6EFD-4995-B38F-04ECE800F0C7}" dt="2024-08-07T18:09:40.442" v="5" actId="478"/>
        <pc:sldMkLst>
          <pc:docMk/>
          <pc:sldMk cId="2384680974" sldId="262"/>
        </pc:sldMkLst>
        <pc:picChg chg="del">
          <ac:chgData name="Megha Prasad" userId="91894295fa091147" providerId="LiveId" clId="{B6E41B9F-6EFD-4995-B38F-04ECE800F0C7}" dt="2024-08-07T18:09:40.442" v="5" actId="478"/>
          <ac:picMkLst>
            <pc:docMk/>
            <pc:sldMk cId="2384680974" sldId="262"/>
            <ac:picMk id="24" creationId="{A9368D3F-D0BF-7ADE-07D7-3FA7AE30AA47}"/>
          </ac:picMkLst>
        </pc:picChg>
      </pc:sldChg>
      <pc:sldChg chg="delSp mod">
        <pc:chgData name="Megha Prasad" userId="91894295fa091147" providerId="LiveId" clId="{B6E41B9F-6EFD-4995-B38F-04ECE800F0C7}" dt="2024-08-07T18:09:43.193" v="6" actId="478"/>
        <pc:sldMkLst>
          <pc:docMk/>
          <pc:sldMk cId="533626758" sldId="263"/>
        </pc:sldMkLst>
        <pc:picChg chg="del">
          <ac:chgData name="Megha Prasad" userId="91894295fa091147" providerId="LiveId" clId="{B6E41B9F-6EFD-4995-B38F-04ECE800F0C7}" dt="2024-08-07T18:09:43.193" v="6" actId="478"/>
          <ac:picMkLst>
            <pc:docMk/>
            <pc:sldMk cId="533626758" sldId="263"/>
            <ac:picMk id="24" creationId="{573235CE-03D8-25BC-3803-417B3140C951}"/>
          </ac:picMkLst>
        </pc:picChg>
      </pc:sldChg>
      <pc:sldChg chg="delSp mod">
        <pc:chgData name="Megha Prasad" userId="91894295fa091147" providerId="LiveId" clId="{B6E41B9F-6EFD-4995-B38F-04ECE800F0C7}" dt="2024-08-07T18:09:47.762" v="7" actId="478"/>
        <pc:sldMkLst>
          <pc:docMk/>
          <pc:sldMk cId="459316648" sldId="264"/>
        </pc:sldMkLst>
        <pc:picChg chg="del">
          <ac:chgData name="Megha Prasad" userId="91894295fa091147" providerId="LiveId" clId="{B6E41B9F-6EFD-4995-B38F-04ECE800F0C7}" dt="2024-08-07T18:09:47.762" v="7" actId="478"/>
          <ac:picMkLst>
            <pc:docMk/>
            <pc:sldMk cId="459316648" sldId="264"/>
            <ac:picMk id="4" creationId="{8421EAA0-A594-F0F2-DDE5-79F8A20063D7}"/>
          </ac:picMkLst>
        </pc:picChg>
      </pc:sldChg>
    </pc:docChg>
  </pc:docChgLst>
  <pc:docChgLst>
    <pc:chgData name="Megha" userId="91894295fa091147" providerId="LiveId" clId="{C5EDCBBA-8005-497D-835D-3D73306788E1}"/>
    <pc:docChg chg="modSld">
      <pc:chgData name="Megha" userId="91894295fa091147" providerId="LiveId" clId="{C5EDCBBA-8005-497D-835D-3D73306788E1}" dt="2024-06-30T07:02:21.849" v="9" actId="1076"/>
      <pc:docMkLst>
        <pc:docMk/>
      </pc:docMkLst>
      <pc:sldChg chg="addSp modSp mod">
        <pc:chgData name="Megha" userId="91894295fa091147" providerId="LiveId" clId="{C5EDCBBA-8005-497D-835D-3D73306788E1}" dt="2024-06-30T07:02:21.849" v="9" actId="1076"/>
        <pc:sldMkLst>
          <pc:docMk/>
          <pc:sldMk cId="2384680974" sldId="262"/>
        </pc:sldMkLst>
        <pc:spChg chg="mod">
          <ac:chgData name="Megha" userId="91894295fa091147" providerId="LiveId" clId="{C5EDCBBA-8005-497D-835D-3D73306788E1}" dt="2024-06-30T07:02:21.849" v="9" actId="1076"/>
          <ac:spMkLst>
            <pc:docMk/>
            <pc:sldMk cId="2384680974" sldId="262"/>
            <ac:spMk id="3" creationId="{490E0186-F020-51A1-9D37-26D5451DFEEF}"/>
          </ac:spMkLst>
        </pc:spChg>
        <pc:cxnChg chg="add mod">
          <ac:chgData name="Megha" userId="91894295fa091147" providerId="LiveId" clId="{C5EDCBBA-8005-497D-835D-3D73306788E1}" dt="2024-06-30T07:00:32.678" v="1" actId="1076"/>
          <ac:cxnSpMkLst>
            <pc:docMk/>
            <pc:sldMk cId="2384680974" sldId="262"/>
            <ac:cxnSpMk id="26" creationId="{1B64B63A-3951-7A9B-E705-77B4EAADB761}"/>
          </ac:cxnSpMkLst>
        </pc:cxnChg>
        <pc:cxnChg chg="add mod">
          <ac:chgData name="Megha" userId="91894295fa091147" providerId="LiveId" clId="{C5EDCBBA-8005-497D-835D-3D73306788E1}" dt="2024-06-30T07:00:44.862" v="3" actId="1076"/>
          <ac:cxnSpMkLst>
            <pc:docMk/>
            <pc:sldMk cId="2384680974" sldId="262"/>
            <ac:cxnSpMk id="27" creationId="{0B1D0D6F-9DAF-C727-31C5-3A6227A4F985}"/>
          </ac:cxnSpMkLst>
        </pc:cxnChg>
      </pc:sldChg>
    </pc:docChg>
  </pc:docChgLst>
  <pc:docChgLst>
    <pc:chgData name="Megha Prasad" userId="91894295fa091147" providerId="LiveId" clId="{690513B0-B242-41EC-96DE-FFA59D9CBAE3}"/>
    <pc:docChg chg="undo custSel addSld delSld modSld sldOrd">
      <pc:chgData name="Megha Prasad" userId="91894295fa091147" providerId="LiveId" clId="{690513B0-B242-41EC-96DE-FFA59D9CBAE3}" dt="2024-06-30T08:59:39.421" v="284"/>
      <pc:docMkLst>
        <pc:docMk/>
      </pc:docMkLst>
      <pc:sldChg chg="delSp modSp mod">
        <pc:chgData name="Megha Prasad" userId="91894295fa091147" providerId="LiveId" clId="{690513B0-B242-41EC-96DE-FFA59D9CBAE3}" dt="2024-06-30T08:48:50.720" v="255" actId="1076"/>
        <pc:sldMkLst>
          <pc:docMk/>
          <pc:sldMk cId="4172059426" sldId="256"/>
        </pc:sldMkLst>
        <pc:spChg chg="mod">
          <ac:chgData name="Megha Prasad" userId="91894295fa091147" providerId="LiveId" clId="{690513B0-B242-41EC-96DE-FFA59D9CBAE3}" dt="2024-06-30T08:48:50.720" v="255" actId="1076"/>
          <ac:spMkLst>
            <pc:docMk/>
            <pc:sldMk cId="4172059426" sldId="256"/>
            <ac:spMk id="5" creationId="{85CF1F84-B1DB-9060-8F58-92AABE94B838}"/>
          </ac:spMkLst>
        </pc:spChg>
        <pc:spChg chg="mod">
          <ac:chgData name="Megha Prasad" userId="91894295fa091147" providerId="LiveId" clId="{690513B0-B242-41EC-96DE-FFA59D9CBAE3}" dt="2024-06-30T08:43:59.323" v="212" actId="14100"/>
          <ac:spMkLst>
            <pc:docMk/>
            <pc:sldMk cId="4172059426" sldId="256"/>
            <ac:spMk id="7" creationId="{C0B5211C-4C6C-E40A-FB9A-26AA232D2DE6}"/>
          </ac:spMkLst>
        </pc:spChg>
        <pc:picChg chg="del">
          <ac:chgData name="Megha Prasad" userId="91894295fa091147" providerId="LiveId" clId="{690513B0-B242-41EC-96DE-FFA59D9CBAE3}" dt="2024-06-30T07:59:22.582" v="1" actId="478"/>
          <ac:picMkLst>
            <pc:docMk/>
            <pc:sldMk cId="4172059426" sldId="256"/>
            <ac:picMk id="4" creationId="{6C885ECE-F750-DBCE-1A03-5AA910C088F6}"/>
          </ac:picMkLst>
        </pc:picChg>
        <pc:picChg chg="mod">
          <ac:chgData name="Megha Prasad" userId="91894295fa091147" providerId="LiveId" clId="{690513B0-B242-41EC-96DE-FFA59D9CBAE3}" dt="2024-06-30T08:44:05.891" v="213" actId="1076"/>
          <ac:picMkLst>
            <pc:docMk/>
            <pc:sldMk cId="4172059426" sldId="256"/>
            <ac:picMk id="6" creationId="{1B24EDA3-369B-A9A4-73F7-B69558F927B6}"/>
          </ac:picMkLst>
        </pc:picChg>
      </pc:sldChg>
      <pc:sldChg chg="addSp delSp modSp mod modTransition setBg modAnim">
        <pc:chgData name="Megha Prasad" userId="91894295fa091147" providerId="LiveId" clId="{690513B0-B242-41EC-96DE-FFA59D9CBAE3}" dt="2024-06-30T08:59:39.421" v="284"/>
        <pc:sldMkLst>
          <pc:docMk/>
          <pc:sldMk cId="590083020" sldId="257"/>
        </pc:sldMkLst>
        <pc:spChg chg="mod">
          <ac:chgData name="Megha Prasad" userId="91894295fa091147" providerId="LiveId" clId="{690513B0-B242-41EC-96DE-FFA59D9CBAE3}" dt="2024-06-30T08:37:10.118" v="206" actId="1076"/>
          <ac:spMkLst>
            <pc:docMk/>
            <pc:sldMk cId="590083020" sldId="257"/>
            <ac:spMk id="6" creationId="{66C98DA9-CA8B-CF70-AD1B-E9B1478C057C}"/>
          </ac:spMkLst>
        </pc:spChg>
        <pc:spChg chg="mod">
          <ac:chgData name="Megha Prasad" userId="91894295fa091147" providerId="LiveId" clId="{690513B0-B242-41EC-96DE-FFA59D9CBAE3}" dt="2024-06-30T08:46:00.615" v="227" actId="1076"/>
          <ac:spMkLst>
            <pc:docMk/>
            <pc:sldMk cId="590083020" sldId="257"/>
            <ac:spMk id="11" creationId="{7D047C2E-CC3D-9057-40B2-47EA8CC2B9BF}"/>
          </ac:spMkLst>
        </pc:spChg>
        <pc:spChg chg="mod">
          <ac:chgData name="Megha Prasad" userId="91894295fa091147" providerId="LiveId" clId="{690513B0-B242-41EC-96DE-FFA59D9CBAE3}" dt="2024-06-30T08:37:10.118" v="206" actId="1076"/>
          <ac:spMkLst>
            <pc:docMk/>
            <pc:sldMk cId="590083020" sldId="257"/>
            <ac:spMk id="12" creationId="{D4B7E2FB-28FB-96AD-A6EB-BC14F510ABF8}"/>
          </ac:spMkLst>
        </pc:spChg>
        <pc:spChg chg="mod">
          <ac:chgData name="Megha Prasad" userId="91894295fa091147" providerId="LiveId" clId="{690513B0-B242-41EC-96DE-FFA59D9CBAE3}" dt="2024-06-30T08:37:10.118" v="206" actId="1076"/>
          <ac:spMkLst>
            <pc:docMk/>
            <pc:sldMk cId="590083020" sldId="257"/>
            <ac:spMk id="13" creationId="{018404C1-B69C-7A0C-690B-1F88AD354AA0}"/>
          </ac:spMkLst>
        </pc:spChg>
        <pc:spChg chg="mod">
          <ac:chgData name="Megha Prasad" userId="91894295fa091147" providerId="LiveId" clId="{690513B0-B242-41EC-96DE-FFA59D9CBAE3}" dt="2024-06-30T08:37:10.118" v="206" actId="1076"/>
          <ac:spMkLst>
            <pc:docMk/>
            <pc:sldMk cId="590083020" sldId="257"/>
            <ac:spMk id="15" creationId="{10C87D5E-2181-468E-0603-F135224B860A}"/>
          </ac:spMkLst>
        </pc:spChg>
        <pc:spChg chg="mod">
          <ac:chgData name="Megha Prasad" userId="91894295fa091147" providerId="LiveId" clId="{690513B0-B242-41EC-96DE-FFA59D9CBAE3}" dt="2024-06-30T08:44:38.430" v="215" actId="207"/>
          <ac:spMkLst>
            <pc:docMk/>
            <pc:sldMk cId="590083020" sldId="257"/>
            <ac:spMk id="16" creationId="{7F05205E-68BE-8727-A23A-6A8EA450CF87}"/>
          </ac:spMkLst>
        </pc:spChg>
        <pc:spChg chg="mod">
          <ac:chgData name="Megha Prasad" userId="91894295fa091147" providerId="LiveId" clId="{690513B0-B242-41EC-96DE-FFA59D9CBAE3}" dt="2024-06-30T08:45:48.811" v="225" actId="14100"/>
          <ac:spMkLst>
            <pc:docMk/>
            <pc:sldMk cId="590083020" sldId="257"/>
            <ac:spMk id="17" creationId="{5B4AED92-6700-2ECC-E59F-C2E22B7C6669}"/>
          </ac:spMkLst>
        </pc:spChg>
        <pc:spChg chg="mod">
          <ac:chgData name="Megha Prasad" userId="91894295fa091147" providerId="LiveId" clId="{690513B0-B242-41EC-96DE-FFA59D9CBAE3}" dt="2024-06-30T08:44:53.449" v="218" actId="1076"/>
          <ac:spMkLst>
            <pc:docMk/>
            <pc:sldMk cId="590083020" sldId="257"/>
            <ac:spMk id="18" creationId="{466B1226-B043-3BC8-7DB8-0112773754A6}"/>
          </ac:spMkLst>
        </pc:spChg>
        <pc:spChg chg="mod">
          <ac:chgData name="Megha Prasad" userId="91894295fa091147" providerId="LiveId" clId="{690513B0-B242-41EC-96DE-FFA59D9CBAE3}" dt="2024-06-30T08:37:10.118" v="206" actId="1076"/>
          <ac:spMkLst>
            <pc:docMk/>
            <pc:sldMk cId="590083020" sldId="257"/>
            <ac:spMk id="19" creationId="{E444FA93-BB4E-DBF5-BCD9-30396FEDE269}"/>
          </ac:spMkLst>
        </pc:spChg>
        <pc:spChg chg="mod">
          <ac:chgData name="Megha Prasad" userId="91894295fa091147" providerId="LiveId" clId="{690513B0-B242-41EC-96DE-FFA59D9CBAE3}" dt="2024-06-30T08:37:10.118" v="206" actId="1076"/>
          <ac:spMkLst>
            <pc:docMk/>
            <pc:sldMk cId="590083020" sldId="257"/>
            <ac:spMk id="21" creationId="{A7AF57B3-89FA-60AB-6999-084B50D935A8}"/>
          </ac:spMkLst>
        </pc:spChg>
        <pc:spChg chg="mod">
          <ac:chgData name="Megha Prasad" userId="91894295fa091147" providerId="LiveId" clId="{690513B0-B242-41EC-96DE-FFA59D9CBAE3}" dt="2024-06-30T08:37:10.118" v="206" actId="1076"/>
          <ac:spMkLst>
            <pc:docMk/>
            <pc:sldMk cId="590083020" sldId="257"/>
            <ac:spMk id="23" creationId="{FBD7EED5-6F79-DB11-32FF-973F73782640}"/>
          </ac:spMkLst>
        </pc:spChg>
        <pc:spChg chg="mod">
          <ac:chgData name="Megha Prasad" userId="91894295fa091147" providerId="LiveId" clId="{690513B0-B242-41EC-96DE-FFA59D9CBAE3}" dt="2024-06-30T08:45:29.329" v="221" actId="207"/>
          <ac:spMkLst>
            <pc:docMk/>
            <pc:sldMk cId="590083020" sldId="257"/>
            <ac:spMk id="25" creationId="{30C7B335-1190-23AC-CE10-9923DCBCC61A}"/>
          </ac:spMkLst>
        </pc:spChg>
        <pc:spChg chg="mod">
          <ac:chgData name="Megha Prasad" userId="91894295fa091147" providerId="LiveId" clId="{690513B0-B242-41EC-96DE-FFA59D9CBAE3}" dt="2024-06-30T08:37:19.783" v="207" actId="1076"/>
          <ac:spMkLst>
            <pc:docMk/>
            <pc:sldMk cId="590083020" sldId="257"/>
            <ac:spMk id="28" creationId="{FA67DE0A-9950-9BBF-045D-812E34DB55EA}"/>
          </ac:spMkLst>
        </pc:spChg>
        <pc:spChg chg="mod">
          <ac:chgData name="Megha Prasad" userId="91894295fa091147" providerId="LiveId" clId="{690513B0-B242-41EC-96DE-FFA59D9CBAE3}" dt="2024-06-30T08:37:10.118" v="206" actId="1076"/>
          <ac:spMkLst>
            <pc:docMk/>
            <pc:sldMk cId="590083020" sldId="257"/>
            <ac:spMk id="29" creationId="{580E74F0-9B52-D55A-049A-192C12F2417E}"/>
          </ac:spMkLst>
        </pc:spChg>
        <pc:spChg chg="mod">
          <ac:chgData name="Megha Prasad" userId="91894295fa091147" providerId="LiveId" clId="{690513B0-B242-41EC-96DE-FFA59D9CBAE3}" dt="2024-06-30T08:37:10.118" v="206" actId="1076"/>
          <ac:spMkLst>
            <pc:docMk/>
            <pc:sldMk cId="590083020" sldId="257"/>
            <ac:spMk id="30" creationId="{AFA8E189-9DB1-613B-6FD4-DBE5BF7DBC95}"/>
          </ac:spMkLst>
        </pc:spChg>
        <pc:spChg chg="mod">
          <ac:chgData name="Megha Prasad" userId="91894295fa091147" providerId="LiveId" clId="{690513B0-B242-41EC-96DE-FFA59D9CBAE3}" dt="2024-06-30T08:37:10.118" v="206" actId="1076"/>
          <ac:spMkLst>
            <pc:docMk/>
            <pc:sldMk cId="590083020" sldId="257"/>
            <ac:spMk id="31" creationId="{061F2F7E-E59D-C0C9-DA07-537BD2A34BCB}"/>
          </ac:spMkLst>
        </pc:spChg>
        <pc:spChg chg="mod">
          <ac:chgData name="Megha Prasad" userId="91894295fa091147" providerId="LiveId" clId="{690513B0-B242-41EC-96DE-FFA59D9CBAE3}" dt="2024-06-30T08:37:10.118" v="206" actId="1076"/>
          <ac:spMkLst>
            <pc:docMk/>
            <pc:sldMk cId="590083020" sldId="257"/>
            <ac:spMk id="32" creationId="{8015CC1F-C314-32E8-7800-707EAF6231C2}"/>
          </ac:spMkLst>
        </pc:spChg>
        <pc:spChg chg="mod">
          <ac:chgData name="Megha Prasad" userId="91894295fa091147" providerId="LiveId" clId="{690513B0-B242-41EC-96DE-FFA59D9CBAE3}" dt="2024-06-30T08:37:10.118" v="206" actId="1076"/>
          <ac:spMkLst>
            <pc:docMk/>
            <pc:sldMk cId="590083020" sldId="257"/>
            <ac:spMk id="33" creationId="{C6D6415A-D6E5-255F-4846-82AD21D56066}"/>
          </ac:spMkLst>
        </pc:spChg>
        <pc:spChg chg="mod">
          <ac:chgData name="Megha Prasad" userId="91894295fa091147" providerId="LiveId" clId="{690513B0-B242-41EC-96DE-FFA59D9CBAE3}" dt="2024-06-30T08:37:10.118" v="206" actId="1076"/>
          <ac:spMkLst>
            <pc:docMk/>
            <pc:sldMk cId="590083020" sldId="257"/>
            <ac:spMk id="34" creationId="{40754E5A-C089-B948-060B-8DE90EC69841}"/>
          </ac:spMkLst>
        </pc:spChg>
        <pc:spChg chg="mod">
          <ac:chgData name="Megha Prasad" userId="91894295fa091147" providerId="LiveId" clId="{690513B0-B242-41EC-96DE-FFA59D9CBAE3}" dt="2024-06-30T08:37:10.118" v="206" actId="1076"/>
          <ac:spMkLst>
            <pc:docMk/>
            <pc:sldMk cId="590083020" sldId="257"/>
            <ac:spMk id="35" creationId="{B108FC3F-344A-3BCB-EAE7-ADC982566005}"/>
          </ac:spMkLst>
        </pc:spChg>
        <pc:spChg chg="mod">
          <ac:chgData name="Megha Prasad" userId="91894295fa091147" providerId="LiveId" clId="{690513B0-B242-41EC-96DE-FFA59D9CBAE3}" dt="2024-06-30T08:37:10.118" v="206" actId="1076"/>
          <ac:spMkLst>
            <pc:docMk/>
            <pc:sldMk cId="590083020" sldId="257"/>
            <ac:spMk id="36" creationId="{851FE577-0FD3-25BB-CA81-3C508087BBC5}"/>
          </ac:spMkLst>
        </pc:spChg>
        <pc:spChg chg="mod">
          <ac:chgData name="Megha Prasad" userId="91894295fa091147" providerId="LiveId" clId="{690513B0-B242-41EC-96DE-FFA59D9CBAE3}" dt="2024-06-30T08:37:10.118" v="206" actId="1076"/>
          <ac:spMkLst>
            <pc:docMk/>
            <pc:sldMk cId="590083020" sldId="257"/>
            <ac:spMk id="38" creationId="{B6CAE387-81A4-34B9-AAED-50319B9D3670}"/>
          </ac:spMkLst>
        </pc:spChg>
        <pc:spChg chg="mod">
          <ac:chgData name="Megha Prasad" userId="91894295fa091147" providerId="LiveId" clId="{690513B0-B242-41EC-96DE-FFA59D9CBAE3}" dt="2024-06-30T08:37:10.118" v="206" actId="1076"/>
          <ac:spMkLst>
            <pc:docMk/>
            <pc:sldMk cId="590083020" sldId="257"/>
            <ac:spMk id="39" creationId="{4F4789A1-6112-262E-170C-DE45A3A475E1}"/>
          </ac:spMkLst>
        </pc:spChg>
        <pc:spChg chg="mod">
          <ac:chgData name="Megha Prasad" userId="91894295fa091147" providerId="LiveId" clId="{690513B0-B242-41EC-96DE-FFA59D9CBAE3}" dt="2024-06-30T08:37:10.118" v="206" actId="1076"/>
          <ac:spMkLst>
            <pc:docMk/>
            <pc:sldMk cId="590083020" sldId="257"/>
            <ac:spMk id="40" creationId="{07C9C0C1-58A3-6CBB-DEA7-44F5ED7140BD}"/>
          </ac:spMkLst>
        </pc:spChg>
        <pc:spChg chg="mod">
          <ac:chgData name="Megha Prasad" userId="91894295fa091147" providerId="LiveId" clId="{690513B0-B242-41EC-96DE-FFA59D9CBAE3}" dt="2024-06-30T08:37:10.118" v="206" actId="1076"/>
          <ac:spMkLst>
            <pc:docMk/>
            <pc:sldMk cId="590083020" sldId="257"/>
            <ac:spMk id="41" creationId="{99D3ABA9-A7FF-7569-6DB8-6FE328D2E686}"/>
          </ac:spMkLst>
        </pc:spChg>
        <pc:spChg chg="mod">
          <ac:chgData name="Megha Prasad" userId="91894295fa091147" providerId="LiveId" clId="{690513B0-B242-41EC-96DE-FFA59D9CBAE3}" dt="2024-06-30T08:37:10.118" v="206" actId="1076"/>
          <ac:spMkLst>
            <pc:docMk/>
            <pc:sldMk cId="590083020" sldId="257"/>
            <ac:spMk id="42" creationId="{BD3F1B12-1312-2DBA-04FC-A17EE71F5C84}"/>
          </ac:spMkLst>
        </pc:spChg>
        <pc:spChg chg="mod">
          <ac:chgData name="Megha Prasad" userId="91894295fa091147" providerId="LiveId" clId="{690513B0-B242-41EC-96DE-FFA59D9CBAE3}" dt="2024-06-30T08:37:10.118" v="206" actId="1076"/>
          <ac:spMkLst>
            <pc:docMk/>
            <pc:sldMk cId="590083020" sldId="257"/>
            <ac:spMk id="43" creationId="{D96E1560-0AA3-6B08-9E44-9FC0570F4B14}"/>
          </ac:spMkLst>
        </pc:spChg>
        <pc:spChg chg="mod">
          <ac:chgData name="Megha Prasad" userId="91894295fa091147" providerId="LiveId" clId="{690513B0-B242-41EC-96DE-FFA59D9CBAE3}" dt="2024-06-30T08:37:10.118" v="206" actId="1076"/>
          <ac:spMkLst>
            <pc:docMk/>
            <pc:sldMk cId="590083020" sldId="257"/>
            <ac:spMk id="44" creationId="{9351A80C-E4CE-EF67-6054-F26058F32E53}"/>
          </ac:spMkLst>
        </pc:spChg>
        <pc:spChg chg="mod">
          <ac:chgData name="Megha Prasad" userId="91894295fa091147" providerId="LiveId" clId="{690513B0-B242-41EC-96DE-FFA59D9CBAE3}" dt="2024-06-30T08:37:10.118" v="206" actId="1076"/>
          <ac:spMkLst>
            <pc:docMk/>
            <pc:sldMk cId="590083020" sldId="257"/>
            <ac:spMk id="46" creationId="{47A8CB03-24F8-EED0-1DC0-6F315228D766}"/>
          </ac:spMkLst>
        </pc:spChg>
        <pc:picChg chg="add mod">
          <ac:chgData name="Megha Prasad" userId="91894295fa091147" providerId="LiveId" clId="{690513B0-B242-41EC-96DE-FFA59D9CBAE3}" dt="2024-06-30T08:36:59.710" v="205" actId="1076"/>
          <ac:picMkLst>
            <pc:docMk/>
            <pc:sldMk cId="590083020" sldId="257"/>
            <ac:picMk id="3" creationId="{D4E04DEA-96F9-E7A7-3D26-64C47EA9AF5E}"/>
          </ac:picMkLst>
        </pc:picChg>
        <pc:picChg chg="mod">
          <ac:chgData name="Megha Prasad" userId="91894295fa091147" providerId="LiveId" clId="{690513B0-B242-41EC-96DE-FFA59D9CBAE3}" dt="2024-06-30T08:37:10.118" v="206" actId="1076"/>
          <ac:picMkLst>
            <pc:docMk/>
            <pc:sldMk cId="590083020" sldId="257"/>
            <ac:picMk id="5" creationId="{C0678A43-B4A3-49A4-EC5D-BF107F74EA2B}"/>
          </ac:picMkLst>
        </pc:picChg>
        <pc:picChg chg="mod">
          <ac:chgData name="Megha Prasad" userId="91894295fa091147" providerId="LiveId" clId="{690513B0-B242-41EC-96DE-FFA59D9CBAE3}" dt="2024-06-30T08:37:10.118" v="206" actId="1076"/>
          <ac:picMkLst>
            <pc:docMk/>
            <pc:sldMk cId="590083020" sldId="257"/>
            <ac:picMk id="7" creationId="{64EAAE65-BC7A-F7D0-3E73-2B1E96DA9181}"/>
          </ac:picMkLst>
        </pc:picChg>
        <pc:picChg chg="mod">
          <ac:chgData name="Megha Prasad" userId="91894295fa091147" providerId="LiveId" clId="{690513B0-B242-41EC-96DE-FFA59D9CBAE3}" dt="2024-06-30T08:37:10.118" v="206" actId="1076"/>
          <ac:picMkLst>
            <pc:docMk/>
            <pc:sldMk cId="590083020" sldId="257"/>
            <ac:picMk id="8" creationId="{5DCA5A25-C6E5-2ED0-4B0C-8D3FAC13870E}"/>
          </ac:picMkLst>
        </pc:picChg>
        <pc:picChg chg="mod">
          <ac:chgData name="Megha Prasad" userId="91894295fa091147" providerId="LiveId" clId="{690513B0-B242-41EC-96DE-FFA59D9CBAE3}" dt="2024-06-30T08:37:10.118" v="206" actId="1076"/>
          <ac:picMkLst>
            <pc:docMk/>
            <pc:sldMk cId="590083020" sldId="257"/>
            <ac:picMk id="9" creationId="{7528A343-8DA3-F30A-B716-446F91C2C30B}"/>
          </ac:picMkLst>
        </pc:picChg>
        <pc:picChg chg="mod">
          <ac:chgData name="Megha Prasad" userId="91894295fa091147" providerId="LiveId" clId="{690513B0-B242-41EC-96DE-FFA59D9CBAE3}" dt="2024-06-30T08:37:10.118" v="206" actId="1076"/>
          <ac:picMkLst>
            <pc:docMk/>
            <pc:sldMk cId="590083020" sldId="257"/>
            <ac:picMk id="10" creationId="{F4784C9A-D865-1328-DCF7-860C87324EA3}"/>
          </ac:picMkLst>
        </pc:picChg>
        <pc:picChg chg="mod">
          <ac:chgData name="Megha Prasad" userId="91894295fa091147" providerId="LiveId" clId="{690513B0-B242-41EC-96DE-FFA59D9CBAE3}" dt="2024-06-30T08:37:10.118" v="206" actId="1076"/>
          <ac:picMkLst>
            <pc:docMk/>
            <pc:sldMk cId="590083020" sldId="257"/>
            <ac:picMk id="14" creationId="{CFFC41BC-5B1C-8A2E-168D-5988671D2F94}"/>
          </ac:picMkLst>
        </pc:picChg>
        <pc:picChg chg="mod">
          <ac:chgData name="Megha Prasad" userId="91894295fa091147" providerId="LiveId" clId="{690513B0-B242-41EC-96DE-FFA59D9CBAE3}" dt="2024-06-30T08:37:10.118" v="206" actId="1076"/>
          <ac:picMkLst>
            <pc:docMk/>
            <pc:sldMk cId="590083020" sldId="257"/>
            <ac:picMk id="20" creationId="{DF047225-B06B-00AA-51B9-01B830A10AE4}"/>
          </ac:picMkLst>
        </pc:picChg>
        <pc:picChg chg="mod">
          <ac:chgData name="Megha Prasad" userId="91894295fa091147" providerId="LiveId" clId="{690513B0-B242-41EC-96DE-FFA59D9CBAE3}" dt="2024-06-30T08:37:10.118" v="206" actId="1076"/>
          <ac:picMkLst>
            <pc:docMk/>
            <pc:sldMk cId="590083020" sldId="257"/>
            <ac:picMk id="22" creationId="{CAC1DBF6-6B40-768F-41AB-706D711536CB}"/>
          </ac:picMkLst>
        </pc:picChg>
        <pc:picChg chg="mod">
          <ac:chgData name="Megha Prasad" userId="91894295fa091147" providerId="LiveId" clId="{690513B0-B242-41EC-96DE-FFA59D9CBAE3}" dt="2024-06-30T08:37:10.118" v="206" actId="1076"/>
          <ac:picMkLst>
            <pc:docMk/>
            <pc:sldMk cId="590083020" sldId="257"/>
            <ac:picMk id="24" creationId="{1C0467F2-0353-0AEE-17F3-0D6FFC821C68}"/>
          </ac:picMkLst>
        </pc:picChg>
        <pc:picChg chg="mod">
          <ac:chgData name="Megha Prasad" userId="91894295fa091147" providerId="LiveId" clId="{690513B0-B242-41EC-96DE-FFA59D9CBAE3}" dt="2024-06-30T08:37:10.118" v="206" actId="1076"/>
          <ac:picMkLst>
            <pc:docMk/>
            <pc:sldMk cId="590083020" sldId="257"/>
            <ac:picMk id="26" creationId="{3865A16A-CF3F-FC0E-89FC-307D0442C3D7}"/>
          </ac:picMkLst>
        </pc:picChg>
        <pc:picChg chg="mod">
          <ac:chgData name="Megha Prasad" userId="91894295fa091147" providerId="LiveId" clId="{690513B0-B242-41EC-96DE-FFA59D9CBAE3}" dt="2024-06-30T08:37:10.118" v="206" actId="1076"/>
          <ac:picMkLst>
            <pc:docMk/>
            <pc:sldMk cId="590083020" sldId="257"/>
            <ac:picMk id="27" creationId="{8061FFF5-7379-A26B-3F9B-B017528BFA2D}"/>
          </ac:picMkLst>
        </pc:picChg>
        <pc:picChg chg="mod">
          <ac:chgData name="Megha Prasad" userId="91894295fa091147" providerId="LiveId" clId="{690513B0-B242-41EC-96DE-FFA59D9CBAE3}" dt="2024-06-30T08:37:10.118" v="206" actId="1076"/>
          <ac:picMkLst>
            <pc:docMk/>
            <pc:sldMk cId="590083020" sldId="257"/>
            <ac:picMk id="37" creationId="{F1BC8850-3A98-2B78-30F9-7B4FB119B0A2}"/>
          </ac:picMkLst>
        </pc:picChg>
        <pc:picChg chg="add del mod">
          <ac:chgData name="Megha Prasad" userId="91894295fa091147" providerId="LiveId" clId="{690513B0-B242-41EC-96DE-FFA59D9CBAE3}" dt="2024-06-30T08:58:19.340" v="282" actId="478"/>
          <ac:picMkLst>
            <pc:docMk/>
            <pc:sldMk cId="590083020" sldId="257"/>
            <ac:picMk id="45" creationId="{5229F06F-7564-0395-0E3C-76D3056ECD9A}"/>
          </ac:picMkLst>
        </pc:picChg>
        <pc:picChg chg="del">
          <ac:chgData name="Megha Prasad" userId="91894295fa091147" providerId="LiveId" clId="{690513B0-B242-41EC-96DE-FFA59D9CBAE3}" dt="2024-06-30T08:01:38.025" v="6" actId="478"/>
          <ac:picMkLst>
            <pc:docMk/>
            <pc:sldMk cId="590083020" sldId="257"/>
            <ac:picMk id="48" creationId="{621A1A45-E55D-2DD4-80C2-25A85A2BDB95}"/>
          </ac:picMkLst>
        </pc:picChg>
      </pc:sldChg>
      <pc:sldChg chg="modSp mod">
        <pc:chgData name="Megha Prasad" userId="91894295fa091147" providerId="LiveId" clId="{690513B0-B242-41EC-96DE-FFA59D9CBAE3}" dt="2024-06-30T08:49:33.132" v="259" actId="14100"/>
        <pc:sldMkLst>
          <pc:docMk/>
          <pc:sldMk cId="3180155287" sldId="259"/>
        </pc:sldMkLst>
        <pc:spChg chg="mod">
          <ac:chgData name="Megha Prasad" userId="91894295fa091147" providerId="LiveId" clId="{690513B0-B242-41EC-96DE-FFA59D9CBAE3}" dt="2024-06-30T08:49:33.132" v="259" actId="14100"/>
          <ac:spMkLst>
            <pc:docMk/>
            <pc:sldMk cId="3180155287" sldId="259"/>
            <ac:spMk id="6" creationId="{EFC3949A-787E-098D-38C2-4602FF8EE956}"/>
          </ac:spMkLst>
        </pc:spChg>
        <pc:spChg chg="mod">
          <ac:chgData name="Megha Prasad" userId="91894295fa091147" providerId="LiveId" clId="{690513B0-B242-41EC-96DE-FFA59D9CBAE3}" dt="2024-06-30T08:04:46.795" v="53" actId="20577"/>
          <ac:spMkLst>
            <pc:docMk/>
            <pc:sldMk cId="3180155287" sldId="259"/>
            <ac:spMk id="14" creationId="{585CBF2C-C1F3-331F-DB6F-3FA8852FE95B}"/>
          </ac:spMkLst>
        </pc:spChg>
      </pc:sldChg>
      <pc:sldChg chg="addSp delSp modSp mod">
        <pc:chgData name="Megha Prasad" userId="91894295fa091147" providerId="LiveId" clId="{690513B0-B242-41EC-96DE-FFA59D9CBAE3}" dt="2024-06-30T08:55:45.871" v="279" actId="478"/>
        <pc:sldMkLst>
          <pc:docMk/>
          <pc:sldMk cId="4092777010" sldId="261"/>
        </pc:sldMkLst>
        <pc:spChg chg="mod">
          <ac:chgData name="Megha Prasad" userId="91894295fa091147" providerId="LiveId" clId="{690513B0-B242-41EC-96DE-FFA59D9CBAE3}" dt="2024-06-30T08:46:46.177" v="233" actId="14100"/>
          <ac:spMkLst>
            <pc:docMk/>
            <pc:sldMk cId="4092777010" sldId="261"/>
            <ac:spMk id="4" creationId="{1D3EB507-F366-DD42-3F7C-4153250AA6A2}"/>
          </ac:spMkLst>
        </pc:spChg>
        <pc:picChg chg="add del mod">
          <ac:chgData name="Megha Prasad" userId="91894295fa091147" providerId="LiveId" clId="{690513B0-B242-41EC-96DE-FFA59D9CBAE3}" dt="2024-06-30T08:55:45.871" v="279" actId="478"/>
          <ac:picMkLst>
            <pc:docMk/>
            <pc:sldMk cId="4092777010" sldId="261"/>
            <ac:picMk id="35" creationId="{5D4E3B72-2737-686F-3059-33047E7D1C7A}"/>
          </ac:picMkLst>
        </pc:picChg>
      </pc:sldChg>
      <pc:sldChg chg="modSp mod">
        <pc:chgData name="Megha Prasad" userId="91894295fa091147" providerId="LiveId" clId="{690513B0-B242-41EC-96DE-FFA59D9CBAE3}" dt="2024-06-30T08:47:13.096" v="236" actId="14100"/>
        <pc:sldMkLst>
          <pc:docMk/>
          <pc:sldMk cId="2384680974" sldId="262"/>
        </pc:sldMkLst>
        <pc:spChg chg="mod">
          <ac:chgData name="Megha Prasad" userId="91894295fa091147" providerId="LiveId" clId="{690513B0-B242-41EC-96DE-FFA59D9CBAE3}" dt="2024-06-30T08:47:13.096" v="236" actId="14100"/>
          <ac:spMkLst>
            <pc:docMk/>
            <pc:sldMk cId="2384680974" sldId="262"/>
            <ac:spMk id="2" creationId="{0F14DCF9-BEE9-888B-FF2A-86E5EEF2117D}"/>
          </ac:spMkLst>
        </pc:spChg>
      </pc:sldChg>
      <pc:sldChg chg="modSp mod">
        <pc:chgData name="Megha Prasad" userId="91894295fa091147" providerId="LiveId" clId="{690513B0-B242-41EC-96DE-FFA59D9CBAE3}" dt="2024-06-30T08:47:35.860" v="239" actId="14100"/>
        <pc:sldMkLst>
          <pc:docMk/>
          <pc:sldMk cId="533626758" sldId="263"/>
        </pc:sldMkLst>
        <pc:spChg chg="mod">
          <ac:chgData name="Megha Prasad" userId="91894295fa091147" providerId="LiveId" clId="{690513B0-B242-41EC-96DE-FFA59D9CBAE3}" dt="2024-06-30T08:47:22.579" v="237" actId="14100"/>
          <ac:spMkLst>
            <pc:docMk/>
            <pc:sldMk cId="533626758" sldId="263"/>
            <ac:spMk id="2" creationId="{79236D98-9309-6012-3705-E4462DC85DBD}"/>
          </ac:spMkLst>
        </pc:spChg>
        <pc:spChg chg="mod">
          <ac:chgData name="Megha Prasad" userId="91894295fa091147" providerId="LiveId" clId="{690513B0-B242-41EC-96DE-FFA59D9CBAE3}" dt="2024-06-30T08:47:35.860" v="239" actId="14100"/>
          <ac:spMkLst>
            <pc:docMk/>
            <pc:sldMk cId="533626758" sldId="263"/>
            <ac:spMk id="3" creationId="{2FA93E13-D925-B627-92DB-383FF1EDE74B}"/>
          </ac:spMkLst>
        </pc:spChg>
      </pc:sldChg>
      <pc:sldChg chg="addSp delSp modSp mod">
        <pc:chgData name="Megha Prasad" userId="91894295fa091147" providerId="LiveId" clId="{690513B0-B242-41EC-96DE-FFA59D9CBAE3}" dt="2024-06-30T08:54:56.820" v="268" actId="14100"/>
        <pc:sldMkLst>
          <pc:docMk/>
          <pc:sldMk cId="459316648" sldId="264"/>
        </pc:sldMkLst>
        <pc:spChg chg="mod">
          <ac:chgData name="Megha Prasad" userId="91894295fa091147" providerId="LiveId" clId="{690513B0-B242-41EC-96DE-FFA59D9CBAE3}" dt="2024-06-30T08:54:56.820" v="268" actId="14100"/>
          <ac:spMkLst>
            <pc:docMk/>
            <pc:sldMk cId="459316648" sldId="264"/>
            <ac:spMk id="2" creationId="{0D1B29D2-1008-8863-98C4-8E098EEB05DF}"/>
          </ac:spMkLst>
        </pc:spChg>
        <pc:picChg chg="del">
          <ac:chgData name="Megha Prasad" userId="91894295fa091147" providerId="LiveId" clId="{690513B0-B242-41EC-96DE-FFA59D9CBAE3}" dt="2024-06-30T08:40:48.178" v="208" actId="478"/>
          <ac:picMkLst>
            <pc:docMk/>
            <pc:sldMk cId="459316648" sldId="264"/>
            <ac:picMk id="3" creationId="{9C75345F-4807-24D5-6933-B7DACE27AA18}"/>
          </ac:picMkLst>
        </pc:picChg>
        <pc:picChg chg="mod">
          <ac:chgData name="Megha Prasad" userId="91894295fa091147" providerId="LiveId" clId="{690513B0-B242-41EC-96DE-FFA59D9CBAE3}" dt="2024-06-30T08:40:51.752" v="209" actId="1076"/>
          <ac:picMkLst>
            <pc:docMk/>
            <pc:sldMk cId="459316648" sldId="264"/>
            <ac:picMk id="4" creationId="{8421EAA0-A594-F0F2-DDE5-79F8A20063D7}"/>
          </ac:picMkLst>
        </pc:picChg>
        <pc:picChg chg="del mod">
          <ac:chgData name="Megha Prasad" userId="91894295fa091147" providerId="LiveId" clId="{690513B0-B242-41EC-96DE-FFA59D9CBAE3}" dt="2024-06-30T08:54:46.454" v="264" actId="478"/>
          <ac:picMkLst>
            <pc:docMk/>
            <pc:sldMk cId="459316648" sldId="264"/>
            <ac:picMk id="5" creationId="{AE26D197-A1A0-1A2B-C9D2-3D03D663C353}"/>
          </ac:picMkLst>
        </pc:picChg>
        <pc:picChg chg="add mod">
          <ac:chgData name="Megha Prasad" userId="91894295fa091147" providerId="LiveId" clId="{690513B0-B242-41EC-96DE-FFA59D9CBAE3}" dt="2024-06-30T08:54:44.835" v="263" actId="1076"/>
          <ac:picMkLst>
            <pc:docMk/>
            <pc:sldMk cId="459316648" sldId="264"/>
            <ac:picMk id="7" creationId="{38185B8F-8161-88AA-E373-00479931EB5B}"/>
          </ac:picMkLst>
        </pc:picChg>
      </pc:sldChg>
      <pc:sldChg chg="addSp delSp modSp new del mod ord">
        <pc:chgData name="Megha Prasad" userId="91894295fa091147" providerId="LiveId" clId="{690513B0-B242-41EC-96DE-FFA59D9CBAE3}" dt="2024-06-30T08:40:55.788" v="210" actId="2696"/>
        <pc:sldMkLst>
          <pc:docMk/>
          <pc:sldMk cId="331998194" sldId="265"/>
        </pc:sldMkLst>
        <pc:spChg chg="del">
          <ac:chgData name="Megha Prasad" userId="91894295fa091147" providerId="LiveId" clId="{690513B0-B242-41EC-96DE-FFA59D9CBAE3}" dt="2024-06-30T08:02:45.980" v="12" actId="478"/>
          <ac:spMkLst>
            <pc:docMk/>
            <pc:sldMk cId="331998194" sldId="265"/>
            <ac:spMk id="2" creationId="{03D83086-5EDC-E538-312D-D73D85B2CEC4}"/>
          </ac:spMkLst>
        </pc:spChg>
        <pc:spChg chg="del">
          <ac:chgData name="Megha Prasad" userId="91894295fa091147" providerId="LiveId" clId="{690513B0-B242-41EC-96DE-FFA59D9CBAE3}" dt="2024-06-30T08:02:47.372" v="13" actId="478"/>
          <ac:spMkLst>
            <pc:docMk/>
            <pc:sldMk cId="331998194" sldId="265"/>
            <ac:spMk id="3" creationId="{3B616C89-D78E-1BAC-B763-893330B6C7F7}"/>
          </ac:spMkLst>
        </pc:spChg>
        <pc:spChg chg="add del">
          <ac:chgData name="Megha Prasad" userId="91894295fa091147" providerId="LiveId" clId="{690513B0-B242-41EC-96DE-FFA59D9CBAE3}" dt="2024-06-30T08:02:55.684" v="15" actId="478"/>
          <ac:spMkLst>
            <pc:docMk/>
            <pc:sldMk cId="331998194" sldId="265"/>
            <ac:spMk id="5" creationId="{24D580B5-69B1-3592-E9C1-265FE6BFED1F}"/>
          </ac:spMkLst>
        </pc:spChg>
        <pc:spChg chg="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8" creationId="{1D68FD01-766F-D13C-498D-99AC772C9CEE}"/>
          </ac:spMkLst>
        </pc:spChg>
        <pc:spChg chg="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9" creationId="{E0E9083C-EED5-1D2D-8B9F-D2F633298915}"/>
          </ac:spMkLst>
        </pc:spChg>
        <pc:spChg chg="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10" creationId="{E7E59EAC-5FD2-F811-8891-C52D58FC2216}"/>
          </ac:spMkLst>
        </pc:spChg>
        <pc:spChg chg="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11" creationId="{61229592-CF8E-9F08-0988-EBAFF2428C4E}"/>
          </ac:spMkLst>
        </pc:spChg>
        <pc:spChg chg="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12" creationId="{9347D510-829D-2B59-2233-E166BDC59B6B}"/>
          </ac:spMkLst>
        </pc:spChg>
        <pc:spChg chg="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13" creationId="{0A3B9867-F9D9-A2BC-550B-7E4521A25958}"/>
          </ac:spMkLst>
        </pc:spChg>
        <pc:spChg chg="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14" creationId="{7C37F6D3-C0E0-DF12-AE59-8A6E7E1565A0}"/>
          </ac:spMkLst>
        </pc:spChg>
        <pc:spChg chg="mod">
          <ac:chgData name="Megha Prasad" userId="91894295fa091147" providerId="LiveId" clId="{690513B0-B242-41EC-96DE-FFA59D9CBAE3}" dt="2024-06-30T08:18:36.682" v="98" actId="20577"/>
          <ac:spMkLst>
            <pc:docMk/>
            <pc:sldMk cId="331998194" sldId="265"/>
            <ac:spMk id="17" creationId="{06C3E365-B390-068C-E6A8-8EF5762E5A40}"/>
          </ac:spMkLst>
        </pc:spChg>
        <pc:spChg chg="mod">
          <ac:chgData name="Megha Prasad" userId="91894295fa091147" providerId="LiveId" clId="{690513B0-B242-41EC-96DE-FFA59D9CBAE3}" dt="2024-06-30T08:18:41.903" v="99"/>
          <ac:spMkLst>
            <pc:docMk/>
            <pc:sldMk cId="331998194" sldId="265"/>
            <ac:spMk id="18" creationId="{AC2A9E85-5711-47B9-C513-ABAF92085F16}"/>
          </ac:spMkLst>
        </pc:spChg>
        <pc:spChg chg="mod">
          <ac:chgData name="Megha Prasad" userId="91894295fa091147" providerId="LiveId" clId="{690513B0-B242-41EC-96DE-FFA59D9CBAE3}" dt="2024-06-30T08:19:20.028" v="106" actId="14100"/>
          <ac:spMkLst>
            <pc:docMk/>
            <pc:sldMk cId="331998194" sldId="265"/>
            <ac:spMk id="19" creationId="{A1B8AEA0-A7A5-2A48-4463-495A531FAAB1}"/>
          </ac:spMkLst>
        </pc:spChg>
        <pc:spChg chg="mod">
          <ac:chgData name="Megha Prasad" userId="91894295fa091147" providerId="LiveId" clId="{690513B0-B242-41EC-96DE-FFA59D9CBAE3}" dt="2024-06-30T08:19:23.748" v="107" actId="1076"/>
          <ac:spMkLst>
            <pc:docMk/>
            <pc:sldMk cId="331998194" sldId="265"/>
            <ac:spMk id="20" creationId="{28A1C45D-A1E1-89F6-0E4B-2652D046EDEF}"/>
          </ac:spMkLst>
        </pc:spChg>
        <pc:spChg chg="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22" creationId="{62B481C3-0B30-EE27-A9EC-A2D28AE8CCE7}"/>
          </ac:spMkLst>
        </pc:spChg>
        <pc:spChg chg="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24" creationId="{396D7498-7E68-F86C-52CB-FB7E0E83EE60}"/>
          </ac:spMkLst>
        </pc:spChg>
        <pc:spChg chg="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32" creationId="{47FD50A5-BED3-63FD-36CE-832366638D54}"/>
          </ac:spMkLst>
        </pc:spChg>
        <pc:spChg chg="del mod">
          <ac:chgData name="Megha Prasad" userId="91894295fa091147" providerId="LiveId" clId="{690513B0-B242-41EC-96DE-FFA59D9CBAE3}" dt="2024-06-30T08:03:18.920" v="18" actId="478"/>
          <ac:spMkLst>
            <pc:docMk/>
            <pc:sldMk cId="331998194" sldId="265"/>
            <ac:spMk id="36" creationId="{9DFFDC49-F80A-D6CD-AB8C-E198BFF1CDC8}"/>
          </ac:spMkLst>
        </pc:spChg>
        <pc:spChg chg="del mod">
          <ac:chgData name="Megha Prasad" userId="91894295fa091147" providerId="LiveId" clId="{690513B0-B242-41EC-96DE-FFA59D9CBAE3}" dt="2024-06-30T08:15:48.552" v="86" actId="478"/>
          <ac:spMkLst>
            <pc:docMk/>
            <pc:sldMk cId="331998194" sldId="265"/>
            <ac:spMk id="37" creationId="{E5D6541C-6E58-267C-B9D7-51F291C8D0F0}"/>
          </ac:spMkLst>
        </pc:spChg>
        <pc:spChg chg="del mod">
          <ac:chgData name="Megha Prasad" userId="91894295fa091147" providerId="LiveId" clId="{690513B0-B242-41EC-96DE-FFA59D9CBAE3}" dt="2024-06-30T08:15:51.134" v="87" actId="478"/>
          <ac:spMkLst>
            <pc:docMk/>
            <pc:sldMk cId="331998194" sldId="265"/>
            <ac:spMk id="38" creationId="{431E1CA4-5430-7EDC-42C9-2CCD989DF710}"/>
          </ac:spMkLst>
        </pc:spChg>
        <pc:spChg chg="del mod">
          <ac:chgData name="Megha Prasad" userId="91894295fa091147" providerId="LiveId" clId="{690513B0-B242-41EC-96DE-FFA59D9CBAE3}" dt="2024-06-30T08:15:53.992" v="88" actId="478"/>
          <ac:spMkLst>
            <pc:docMk/>
            <pc:sldMk cId="331998194" sldId="265"/>
            <ac:spMk id="39" creationId="{06EB4A08-B117-F71A-DA9C-EADC46A86D35}"/>
          </ac:spMkLst>
        </pc:spChg>
        <pc:spChg chg="del mod">
          <ac:chgData name="Megha Prasad" userId="91894295fa091147" providerId="LiveId" clId="{690513B0-B242-41EC-96DE-FFA59D9CBAE3}" dt="2024-06-30T08:15:56.589" v="89" actId="478"/>
          <ac:spMkLst>
            <pc:docMk/>
            <pc:sldMk cId="331998194" sldId="265"/>
            <ac:spMk id="40" creationId="{598576CE-5498-0D13-0F14-987BBF6232B0}"/>
          </ac:spMkLst>
        </pc:spChg>
        <pc:spChg chg="del 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41" creationId="{34E131CE-E15E-59DE-6E67-4424E2FB59F7}"/>
          </ac:spMkLst>
        </pc:spChg>
        <pc:spChg chg="del mod">
          <ac:chgData name="Megha Prasad" userId="91894295fa091147" providerId="LiveId" clId="{690513B0-B242-41EC-96DE-FFA59D9CBAE3}" dt="2024-06-30T08:15:45.423" v="85" actId="478"/>
          <ac:spMkLst>
            <pc:docMk/>
            <pc:sldMk cId="331998194" sldId="265"/>
            <ac:spMk id="42" creationId="{A5D01816-28B4-CCC9-4CEE-A4D5297461F1}"/>
          </ac:spMkLst>
        </pc:spChg>
        <pc:spChg chg="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43" creationId="{1F511155-6311-1693-F8DC-5D7FBE1A593C}"/>
          </ac:spMkLst>
        </pc:spChg>
        <pc:spChg chg="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44" creationId="{F164361A-98B0-AF0F-6D1A-2B97B8E8F024}"/>
          </ac:spMkLst>
        </pc:spChg>
        <pc:spChg chg="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45" creationId="{79B759F3-FC2C-043D-C548-21239B9D1E0D}"/>
          </ac:spMkLst>
        </pc:spChg>
        <pc:spChg chg="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46" creationId="{1D839401-0612-6984-FE94-B4D71D992A40}"/>
          </ac:spMkLst>
        </pc:spChg>
        <pc:spChg chg="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47" creationId="{EE58AC57-3E6E-56A2-3F9E-88CC07CA5774}"/>
          </ac:spMkLst>
        </pc:spChg>
        <pc:spChg chg="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48" creationId="{4A04B575-3191-7E1B-CCBD-D1515EFDCC1F}"/>
          </ac:spMkLst>
        </pc:spChg>
        <pc:spChg chg="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49" creationId="{C2C37892-A2AC-56E0-DE19-5514624DC935}"/>
          </ac:spMkLst>
        </pc:spChg>
        <pc:spChg chg="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50" creationId="{AEBB4C00-C813-3F85-6C6C-A494876E3DC9}"/>
          </ac:spMkLst>
        </pc:spChg>
        <pc:spChg chg="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51" creationId="{AEADABF1-DE44-22E0-8D9B-99D0B6439512}"/>
          </ac:spMkLst>
        </pc:spChg>
        <pc:spChg chg="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52" creationId="{76724FFD-3F2B-736F-83BD-0BBA84E71450}"/>
          </ac:spMkLst>
        </pc:spChg>
        <pc:spChg chg="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53" creationId="{D51F6F13-A0D8-616F-7A60-8BFE6EA3B09B}"/>
          </ac:spMkLst>
        </pc:spChg>
        <pc:spChg chg="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54" creationId="{077A3B2D-7613-7315-333A-BC45EA712884}"/>
          </ac:spMkLst>
        </pc:spChg>
        <pc:spChg chg="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55" creationId="{52E93A2C-D0F0-91E6-43F6-0D75C3FFCCC5}"/>
          </ac:spMkLst>
        </pc:spChg>
        <pc:spChg chg="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56" creationId="{E60B064D-DCD9-2E85-7A19-30531D2F3090}"/>
          </ac:spMkLst>
        </pc:spChg>
        <pc:spChg chg="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57" creationId="{4A9939EB-889D-522D-700A-AB6BF241B674}"/>
          </ac:spMkLst>
        </pc:spChg>
        <pc:spChg chg="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58" creationId="{3C36F60A-7DBF-1542-F587-0D1B80BB8F54}"/>
          </ac:spMkLst>
        </pc:spChg>
        <pc:spChg chg="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59" creationId="{13E56905-793A-1460-53C2-E109951D5CAD}"/>
          </ac:spMkLst>
        </pc:spChg>
        <pc:spChg chg="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60" creationId="{A85741A2-59C4-1433-8C83-046BDCE7322F}"/>
          </ac:spMkLst>
        </pc:spChg>
        <pc:spChg chg="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63" creationId="{4C242FFD-9998-7211-2209-D3098D842E1F}"/>
          </ac:spMkLst>
        </pc:spChg>
        <pc:spChg chg="mod">
          <ac:chgData name="Megha Prasad" userId="91894295fa091147" providerId="LiveId" clId="{690513B0-B242-41EC-96DE-FFA59D9CBAE3}" dt="2024-06-30T08:15:58.995" v="90" actId="478"/>
          <ac:spMkLst>
            <pc:docMk/>
            <pc:sldMk cId="331998194" sldId="265"/>
            <ac:spMk id="64" creationId="{3590BDFF-E657-10A9-3114-B28D9FFC605C}"/>
          </ac:spMkLst>
        </pc:spChg>
        <pc:spChg chg="add mod">
          <ac:chgData name="Megha Prasad" userId="91894295fa091147" providerId="LiveId" clId="{690513B0-B242-41EC-96DE-FFA59D9CBAE3}" dt="2024-06-30T08:19:59.433" v="117" actId="20577"/>
          <ac:spMkLst>
            <pc:docMk/>
            <pc:sldMk cId="331998194" sldId="265"/>
            <ac:spMk id="68" creationId="{146C1061-DD0B-2698-A8AF-1F2E45FC3E89}"/>
          </ac:spMkLst>
        </pc:spChg>
        <pc:spChg chg="add mod">
          <ac:chgData name="Megha Prasad" userId="91894295fa091147" providerId="LiveId" clId="{690513B0-B242-41EC-96DE-FFA59D9CBAE3}" dt="2024-06-30T08:19:56.811" v="115" actId="20577"/>
          <ac:spMkLst>
            <pc:docMk/>
            <pc:sldMk cId="331998194" sldId="265"/>
            <ac:spMk id="69" creationId="{20B976B0-4BCD-4687-5109-67A0C9EA2481}"/>
          </ac:spMkLst>
        </pc:spChg>
        <pc:spChg chg="add mod">
          <ac:chgData name="Megha Prasad" userId="91894295fa091147" providerId="LiveId" clId="{690513B0-B242-41EC-96DE-FFA59D9CBAE3}" dt="2024-06-30T08:19:53.558" v="113" actId="20577"/>
          <ac:spMkLst>
            <pc:docMk/>
            <pc:sldMk cId="331998194" sldId="265"/>
            <ac:spMk id="70" creationId="{11EEA7AD-F7DD-50CE-6C22-8F3622D84294}"/>
          </ac:spMkLst>
        </pc:spChg>
        <pc:spChg chg="add mod">
          <ac:chgData name="Megha Prasad" userId="91894295fa091147" providerId="LiveId" clId="{690513B0-B242-41EC-96DE-FFA59D9CBAE3}" dt="2024-06-30T08:19:49.453" v="111" actId="20577"/>
          <ac:spMkLst>
            <pc:docMk/>
            <pc:sldMk cId="331998194" sldId="265"/>
            <ac:spMk id="71" creationId="{F0B9B301-7171-4076-1F13-F49C4585B5BB}"/>
          </ac:spMkLst>
        </pc:spChg>
        <pc:spChg chg="add mod">
          <ac:chgData name="Megha Prasad" userId="91894295fa091147" providerId="LiveId" clId="{690513B0-B242-41EC-96DE-FFA59D9CBAE3}" dt="2024-06-30T08:20:02.533" v="119" actId="20577"/>
          <ac:spMkLst>
            <pc:docMk/>
            <pc:sldMk cId="331998194" sldId="265"/>
            <ac:spMk id="72" creationId="{DA5D9E67-270B-0621-6548-B6DE0D2BBB85}"/>
          </ac:spMkLst>
        </pc:spChg>
        <pc:spChg chg="add mod">
          <ac:chgData name="Megha Prasad" userId="91894295fa091147" providerId="LiveId" clId="{690513B0-B242-41EC-96DE-FFA59D9CBAE3}" dt="2024-06-30T08:20:34.523" v="120" actId="14100"/>
          <ac:spMkLst>
            <pc:docMk/>
            <pc:sldMk cId="331998194" sldId="265"/>
            <ac:spMk id="73" creationId="{03B61BDB-F493-8811-8063-C1F62AC635A0}"/>
          </ac:spMkLst>
        </pc:spChg>
        <pc:spChg chg="add mod">
          <ac:chgData name="Megha Prasad" userId="91894295fa091147" providerId="LiveId" clId="{690513B0-B242-41EC-96DE-FFA59D9CBAE3}" dt="2024-06-30T08:19:32.180" v="109" actId="207"/>
          <ac:spMkLst>
            <pc:docMk/>
            <pc:sldMk cId="331998194" sldId="265"/>
            <ac:spMk id="74" creationId="{C1992295-408A-470A-BCDD-C6CB3DD70C8C}"/>
          </ac:spMkLst>
        </pc:spChg>
        <pc:grpChg chg="add mod">
          <ac:chgData name="Megha Prasad" userId="91894295fa091147" providerId="LiveId" clId="{690513B0-B242-41EC-96DE-FFA59D9CBAE3}" dt="2024-06-30T08:15:58.995" v="90" actId="478"/>
          <ac:grpSpMkLst>
            <pc:docMk/>
            <pc:sldMk cId="331998194" sldId="265"/>
            <ac:grpSpMk id="6" creationId="{964E6C6F-84A7-6884-0D5E-0032967FD1EB}"/>
          </ac:grpSpMkLst>
        </pc:grpChg>
        <pc:grpChg chg="mod">
          <ac:chgData name="Megha Prasad" userId="91894295fa091147" providerId="LiveId" clId="{690513B0-B242-41EC-96DE-FFA59D9CBAE3}" dt="2024-06-30T08:15:58.995" v="90" actId="478"/>
          <ac:grpSpMkLst>
            <pc:docMk/>
            <pc:sldMk cId="331998194" sldId="265"/>
            <ac:grpSpMk id="7" creationId="{F7D2EAB8-FF01-1AD9-4B1B-F64C6FA5676A}"/>
          </ac:grpSpMkLst>
        </pc:grpChg>
        <pc:grpChg chg="mod">
          <ac:chgData name="Megha Prasad" userId="91894295fa091147" providerId="LiveId" clId="{690513B0-B242-41EC-96DE-FFA59D9CBAE3}" dt="2024-06-30T08:15:58.995" v="90" actId="478"/>
          <ac:grpSpMkLst>
            <pc:docMk/>
            <pc:sldMk cId="331998194" sldId="265"/>
            <ac:grpSpMk id="15" creationId="{38841B92-5155-B62D-413B-2EDC013B5296}"/>
          </ac:grpSpMkLst>
        </pc:grpChg>
        <pc:grpChg chg="mod">
          <ac:chgData name="Megha Prasad" userId="91894295fa091147" providerId="LiveId" clId="{690513B0-B242-41EC-96DE-FFA59D9CBAE3}" dt="2024-06-30T08:15:58.995" v="90" actId="478"/>
          <ac:grpSpMkLst>
            <pc:docMk/>
            <pc:sldMk cId="331998194" sldId="265"/>
            <ac:grpSpMk id="16" creationId="{3288FA99-BE7F-A217-0B32-FF411076FE77}"/>
          </ac:grpSpMkLst>
        </pc:grpChg>
        <pc:grpChg chg="mod">
          <ac:chgData name="Megha Prasad" userId="91894295fa091147" providerId="LiveId" clId="{690513B0-B242-41EC-96DE-FFA59D9CBAE3}" dt="2024-06-30T08:15:58.995" v="90" actId="478"/>
          <ac:grpSpMkLst>
            <pc:docMk/>
            <pc:sldMk cId="331998194" sldId="265"/>
            <ac:grpSpMk id="21" creationId="{71E43E91-DD89-9799-949C-9E672AF683A0}"/>
          </ac:grpSpMkLst>
        </pc:grpChg>
        <pc:grpChg chg="mod">
          <ac:chgData name="Megha Prasad" userId="91894295fa091147" providerId="LiveId" clId="{690513B0-B242-41EC-96DE-FFA59D9CBAE3}" dt="2024-06-30T08:15:58.995" v="90" actId="478"/>
          <ac:grpSpMkLst>
            <pc:docMk/>
            <pc:sldMk cId="331998194" sldId="265"/>
            <ac:grpSpMk id="23" creationId="{BABB562C-144D-7D91-3A1E-3A93C656A713}"/>
          </ac:grpSpMkLst>
        </pc:grpChg>
        <pc:grpChg chg="mod">
          <ac:chgData name="Megha Prasad" userId="91894295fa091147" providerId="LiveId" clId="{690513B0-B242-41EC-96DE-FFA59D9CBAE3}" dt="2024-06-30T08:15:58.995" v="90" actId="478"/>
          <ac:grpSpMkLst>
            <pc:docMk/>
            <pc:sldMk cId="331998194" sldId="265"/>
            <ac:grpSpMk id="25" creationId="{F7D9E4EE-8068-5F5E-C635-05A4131400B5}"/>
          </ac:grpSpMkLst>
        </pc:grpChg>
        <pc:grpChg chg="mod">
          <ac:chgData name="Megha Prasad" userId="91894295fa091147" providerId="LiveId" clId="{690513B0-B242-41EC-96DE-FFA59D9CBAE3}" dt="2024-06-30T08:15:58.995" v="90" actId="478"/>
          <ac:grpSpMkLst>
            <pc:docMk/>
            <pc:sldMk cId="331998194" sldId="265"/>
            <ac:grpSpMk id="26" creationId="{3ECD1B6B-FAF8-9F87-9829-40CBADF54518}"/>
          </ac:grpSpMkLst>
        </pc:grpChg>
        <pc:grpChg chg="mod">
          <ac:chgData name="Megha Prasad" userId="91894295fa091147" providerId="LiveId" clId="{690513B0-B242-41EC-96DE-FFA59D9CBAE3}" dt="2024-06-30T08:15:58.995" v="90" actId="478"/>
          <ac:grpSpMkLst>
            <pc:docMk/>
            <pc:sldMk cId="331998194" sldId="265"/>
            <ac:grpSpMk id="27" creationId="{175A6643-705F-800E-CDFA-EE94EFE08CFE}"/>
          </ac:grpSpMkLst>
        </pc:grpChg>
        <pc:grpChg chg="mod">
          <ac:chgData name="Megha Prasad" userId="91894295fa091147" providerId="LiveId" clId="{690513B0-B242-41EC-96DE-FFA59D9CBAE3}" dt="2024-06-30T08:15:58.995" v="90" actId="478"/>
          <ac:grpSpMkLst>
            <pc:docMk/>
            <pc:sldMk cId="331998194" sldId="265"/>
            <ac:grpSpMk id="28" creationId="{0F644C2A-3BDC-EC26-DD66-5A7BEE87A723}"/>
          </ac:grpSpMkLst>
        </pc:grpChg>
        <pc:grpChg chg="mod">
          <ac:chgData name="Megha Prasad" userId="91894295fa091147" providerId="LiveId" clId="{690513B0-B242-41EC-96DE-FFA59D9CBAE3}" dt="2024-06-30T08:15:58.995" v="90" actId="478"/>
          <ac:grpSpMkLst>
            <pc:docMk/>
            <pc:sldMk cId="331998194" sldId="265"/>
            <ac:grpSpMk id="29" creationId="{4D14C623-7E29-844A-CDAF-3866BF434E75}"/>
          </ac:grpSpMkLst>
        </pc:grpChg>
        <pc:grpChg chg="mod">
          <ac:chgData name="Megha Prasad" userId="91894295fa091147" providerId="LiveId" clId="{690513B0-B242-41EC-96DE-FFA59D9CBAE3}" dt="2024-06-30T08:15:58.995" v="90" actId="478"/>
          <ac:grpSpMkLst>
            <pc:docMk/>
            <pc:sldMk cId="331998194" sldId="265"/>
            <ac:grpSpMk id="30" creationId="{0011590B-F1DA-29B9-2607-BE2D2A42B69F}"/>
          </ac:grpSpMkLst>
        </pc:grpChg>
        <pc:grpChg chg="mod">
          <ac:chgData name="Megha Prasad" userId="91894295fa091147" providerId="LiveId" clId="{690513B0-B242-41EC-96DE-FFA59D9CBAE3}" dt="2024-06-30T08:15:58.995" v="90" actId="478"/>
          <ac:grpSpMkLst>
            <pc:docMk/>
            <pc:sldMk cId="331998194" sldId="265"/>
            <ac:grpSpMk id="31" creationId="{EB83A783-1B5E-5F06-E6E6-EE3E642A8E38}"/>
          </ac:grpSpMkLst>
        </pc:grpChg>
        <pc:grpChg chg="del mod">
          <ac:chgData name="Megha Prasad" userId="91894295fa091147" providerId="LiveId" clId="{690513B0-B242-41EC-96DE-FFA59D9CBAE3}" dt="2024-06-30T08:15:56.589" v="89" actId="478"/>
          <ac:grpSpMkLst>
            <pc:docMk/>
            <pc:sldMk cId="331998194" sldId="265"/>
            <ac:grpSpMk id="33" creationId="{EBAC0842-2A70-7ED7-23DD-90BD4F7D79C3}"/>
          </ac:grpSpMkLst>
        </pc:grpChg>
        <pc:cxnChg chg="mod">
          <ac:chgData name="Megha Prasad" userId="91894295fa091147" providerId="LiveId" clId="{690513B0-B242-41EC-96DE-FFA59D9CBAE3}" dt="2024-06-30T08:15:58.995" v="90" actId="478"/>
          <ac:cxnSpMkLst>
            <pc:docMk/>
            <pc:sldMk cId="331998194" sldId="265"/>
            <ac:cxnSpMk id="34" creationId="{271AAAFA-717C-01A8-8393-3C7C9D854D84}"/>
          </ac:cxnSpMkLst>
        </pc:cxnChg>
        <pc:cxnChg chg="mod">
          <ac:chgData name="Megha Prasad" userId="91894295fa091147" providerId="LiveId" clId="{690513B0-B242-41EC-96DE-FFA59D9CBAE3}" dt="2024-06-30T08:15:58.995" v="90" actId="478"/>
          <ac:cxnSpMkLst>
            <pc:docMk/>
            <pc:sldMk cId="331998194" sldId="265"/>
            <ac:cxnSpMk id="35" creationId="{20346B7F-F201-2D4D-A63D-A78469242539}"/>
          </ac:cxnSpMkLst>
        </pc:cxnChg>
        <pc:cxnChg chg="mod">
          <ac:chgData name="Megha Prasad" userId="91894295fa091147" providerId="LiveId" clId="{690513B0-B242-41EC-96DE-FFA59D9CBAE3}" dt="2024-06-30T08:15:58.995" v="90" actId="478"/>
          <ac:cxnSpMkLst>
            <pc:docMk/>
            <pc:sldMk cId="331998194" sldId="265"/>
            <ac:cxnSpMk id="61" creationId="{8B4A84FB-B897-BCC0-4263-8FF505FBEB44}"/>
          </ac:cxnSpMkLst>
        </pc:cxnChg>
        <pc:cxnChg chg="mod">
          <ac:chgData name="Megha Prasad" userId="91894295fa091147" providerId="LiveId" clId="{690513B0-B242-41EC-96DE-FFA59D9CBAE3}" dt="2024-06-30T08:15:58.995" v="90" actId="478"/>
          <ac:cxnSpMkLst>
            <pc:docMk/>
            <pc:sldMk cId="331998194" sldId="265"/>
            <ac:cxnSpMk id="62" creationId="{871B0C6D-A897-50B6-9E58-53C8BE072F91}"/>
          </ac:cxnSpMkLst>
        </pc:cxnChg>
        <pc:cxnChg chg="mod">
          <ac:chgData name="Megha Prasad" userId="91894295fa091147" providerId="LiveId" clId="{690513B0-B242-41EC-96DE-FFA59D9CBAE3}" dt="2024-06-30T08:15:58.995" v="90" actId="478"/>
          <ac:cxnSpMkLst>
            <pc:docMk/>
            <pc:sldMk cId="331998194" sldId="265"/>
            <ac:cxnSpMk id="65" creationId="{48F7BADC-7FB6-60DA-E660-0876EC615944}"/>
          </ac:cxnSpMkLst>
        </pc:cxnChg>
        <pc:cxnChg chg="mod">
          <ac:chgData name="Megha Prasad" userId="91894295fa091147" providerId="LiveId" clId="{690513B0-B242-41EC-96DE-FFA59D9CBAE3}" dt="2024-06-30T08:15:58.995" v="90" actId="478"/>
          <ac:cxnSpMkLst>
            <pc:docMk/>
            <pc:sldMk cId="331998194" sldId="265"/>
            <ac:cxnSpMk id="66" creationId="{45698BA3-A93D-87A0-913F-445BB8752698}"/>
          </ac:cxnSpMkLst>
        </pc:cxnChg>
        <pc:cxnChg chg="mod">
          <ac:chgData name="Megha Prasad" userId="91894295fa091147" providerId="LiveId" clId="{690513B0-B242-41EC-96DE-FFA59D9CBAE3}" dt="2024-06-30T08:15:58.995" v="90" actId="478"/>
          <ac:cxnSpMkLst>
            <pc:docMk/>
            <pc:sldMk cId="331998194" sldId="265"/>
            <ac:cxnSpMk id="67" creationId="{1B30283B-11C2-8669-1498-E1AF865B252F}"/>
          </ac:cxnSpMkLst>
        </pc:cxnChg>
      </pc:sldChg>
      <pc:sldChg chg="addSp delSp modSp add del mod">
        <pc:chgData name="Megha Prasad" userId="91894295fa091147" providerId="LiveId" clId="{690513B0-B242-41EC-96DE-FFA59D9CBAE3}" dt="2024-06-30T08:30:33.205" v="202" actId="2696"/>
        <pc:sldMkLst>
          <pc:docMk/>
          <pc:sldMk cId="3757915869" sldId="266"/>
        </pc:sldMkLst>
        <pc:spChg chg="add del">
          <ac:chgData name="Megha Prasad" userId="91894295fa091147" providerId="LiveId" clId="{690513B0-B242-41EC-96DE-FFA59D9CBAE3}" dt="2024-06-30T08:23:05.251" v="150" actId="478"/>
          <ac:spMkLst>
            <pc:docMk/>
            <pc:sldMk cId="3757915869" sldId="266"/>
            <ac:spMk id="2" creationId="{BD8E7755-2A9C-56BF-21E2-E61EA5711B24}"/>
          </ac:spMkLst>
        </pc:spChg>
        <pc:spChg chg="add del mod">
          <ac:chgData name="Megha Prasad" userId="91894295fa091147" providerId="LiveId" clId="{690513B0-B242-41EC-96DE-FFA59D9CBAE3}" dt="2024-06-30T08:23:18.967" v="154" actId="478"/>
          <ac:spMkLst>
            <pc:docMk/>
            <pc:sldMk cId="3757915869" sldId="266"/>
            <ac:spMk id="3" creationId="{C95380DA-05D3-A300-7328-FC5612ECB8B4}"/>
          </ac:spMkLst>
        </pc:spChg>
        <pc:spChg chg="mod">
          <ac:chgData name="Megha Prasad" userId="91894295fa091147" providerId="LiveId" clId="{690513B0-B242-41EC-96DE-FFA59D9CBAE3}" dt="2024-06-30T08:21:59.676" v="143" actId="1076"/>
          <ac:spMkLst>
            <pc:docMk/>
            <pc:sldMk cId="3757915869" sldId="266"/>
            <ac:spMk id="8" creationId="{1D68FD01-766F-D13C-498D-99AC772C9CEE}"/>
          </ac:spMkLst>
        </pc:spChg>
        <pc:spChg chg="del">
          <ac:chgData name="Megha Prasad" userId="91894295fa091147" providerId="LiveId" clId="{690513B0-B242-41EC-96DE-FFA59D9CBAE3}" dt="2024-06-30T08:20:57.966" v="124" actId="478"/>
          <ac:spMkLst>
            <pc:docMk/>
            <pc:sldMk cId="3757915869" sldId="266"/>
            <ac:spMk id="9" creationId="{E0E9083C-EED5-1D2D-8B9F-D2F633298915}"/>
          </ac:spMkLst>
        </pc:spChg>
        <pc:spChg chg="del">
          <ac:chgData name="Megha Prasad" userId="91894295fa091147" providerId="LiveId" clId="{690513B0-B242-41EC-96DE-FFA59D9CBAE3}" dt="2024-06-30T08:21:14.049" v="129" actId="478"/>
          <ac:spMkLst>
            <pc:docMk/>
            <pc:sldMk cId="3757915869" sldId="266"/>
            <ac:spMk id="10" creationId="{E7E59EAC-5FD2-F811-8891-C52D58FC2216}"/>
          </ac:spMkLst>
        </pc:spChg>
        <pc:spChg chg="del">
          <ac:chgData name="Megha Prasad" userId="91894295fa091147" providerId="LiveId" clId="{690513B0-B242-41EC-96DE-FFA59D9CBAE3}" dt="2024-06-30T08:21:16.741" v="130" actId="478"/>
          <ac:spMkLst>
            <pc:docMk/>
            <pc:sldMk cId="3757915869" sldId="266"/>
            <ac:spMk id="11" creationId="{61229592-CF8E-9F08-0988-EBAFF2428C4E}"/>
          </ac:spMkLst>
        </pc:spChg>
        <pc:spChg chg="del">
          <ac:chgData name="Megha Prasad" userId="91894295fa091147" providerId="LiveId" clId="{690513B0-B242-41EC-96DE-FFA59D9CBAE3}" dt="2024-06-30T08:21:18.715" v="131" actId="478"/>
          <ac:spMkLst>
            <pc:docMk/>
            <pc:sldMk cId="3757915869" sldId="266"/>
            <ac:spMk id="12" creationId="{9347D510-829D-2B59-2233-E166BDC59B6B}"/>
          </ac:spMkLst>
        </pc:spChg>
        <pc:spChg chg="del mod">
          <ac:chgData name="Megha Prasad" userId="91894295fa091147" providerId="LiveId" clId="{690513B0-B242-41EC-96DE-FFA59D9CBAE3}" dt="2024-06-30T08:21:22.184" v="133" actId="478"/>
          <ac:spMkLst>
            <pc:docMk/>
            <pc:sldMk cId="3757915869" sldId="266"/>
            <ac:spMk id="13" creationId="{0A3B9867-F9D9-A2BC-550B-7E4521A25958}"/>
          </ac:spMkLst>
        </pc:spChg>
        <pc:spChg chg="del">
          <ac:chgData name="Megha Prasad" userId="91894295fa091147" providerId="LiveId" clId="{690513B0-B242-41EC-96DE-FFA59D9CBAE3}" dt="2024-06-30T08:21:24.331" v="134" actId="478"/>
          <ac:spMkLst>
            <pc:docMk/>
            <pc:sldMk cId="3757915869" sldId="266"/>
            <ac:spMk id="14" creationId="{7C37F6D3-C0E0-DF12-AE59-8A6E7E1565A0}"/>
          </ac:spMkLst>
        </pc:spChg>
        <pc:spChg chg="del mod">
          <ac:chgData name="Megha Prasad" userId="91894295fa091147" providerId="LiveId" clId="{690513B0-B242-41EC-96DE-FFA59D9CBAE3}" dt="2024-06-30T08:20:51.736" v="123" actId="478"/>
          <ac:spMkLst>
            <pc:docMk/>
            <pc:sldMk cId="3757915869" sldId="266"/>
            <ac:spMk id="22" creationId="{62B481C3-0B30-EE27-A9EC-A2D28AE8CCE7}"/>
          </ac:spMkLst>
        </pc:spChg>
        <pc:spChg chg="del">
          <ac:chgData name="Megha Prasad" userId="91894295fa091147" providerId="LiveId" clId="{690513B0-B242-41EC-96DE-FFA59D9CBAE3}" dt="2024-06-30T08:21:05.047" v="127" actId="478"/>
          <ac:spMkLst>
            <pc:docMk/>
            <pc:sldMk cId="3757915869" sldId="266"/>
            <ac:spMk id="24" creationId="{396D7498-7E68-F86C-52CB-FB7E0E83EE60}"/>
          </ac:spMkLst>
        </pc:spChg>
        <pc:spChg chg="del">
          <ac:chgData name="Megha Prasad" userId="91894295fa091147" providerId="LiveId" clId="{690513B0-B242-41EC-96DE-FFA59D9CBAE3}" dt="2024-06-30T08:21:11.730" v="128" actId="478"/>
          <ac:spMkLst>
            <pc:docMk/>
            <pc:sldMk cId="3757915869" sldId="266"/>
            <ac:spMk id="32" creationId="{47FD50A5-BED3-63FD-36CE-832366638D54}"/>
          </ac:spMkLst>
        </pc:spChg>
        <pc:spChg chg="del">
          <ac:chgData name="Megha Prasad" userId="91894295fa091147" providerId="LiveId" clId="{690513B0-B242-41EC-96DE-FFA59D9CBAE3}" dt="2024-06-30T08:21:27.033" v="135" actId="478"/>
          <ac:spMkLst>
            <pc:docMk/>
            <pc:sldMk cId="3757915869" sldId="266"/>
            <ac:spMk id="45" creationId="{79B759F3-FC2C-043D-C548-21239B9D1E0D}"/>
          </ac:spMkLst>
        </pc:spChg>
        <pc:spChg chg="del">
          <ac:chgData name="Megha Prasad" userId="91894295fa091147" providerId="LiveId" clId="{690513B0-B242-41EC-96DE-FFA59D9CBAE3}" dt="2024-06-30T08:21:33.553" v="138" actId="478"/>
          <ac:spMkLst>
            <pc:docMk/>
            <pc:sldMk cId="3757915869" sldId="266"/>
            <ac:spMk id="46" creationId="{1D839401-0612-6984-FE94-B4D71D992A40}"/>
          </ac:spMkLst>
        </pc:spChg>
        <pc:spChg chg="del">
          <ac:chgData name="Megha Prasad" userId="91894295fa091147" providerId="LiveId" clId="{690513B0-B242-41EC-96DE-FFA59D9CBAE3}" dt="2024-06-30T08:21:37.893" v="140" actId="478"/>
          <ac:spMkLst>
            <pc:docMk/>
            <pc:sldMk cId="3757915869" sldId="266"/>
            <ac:spMk id="47" creationId="{EE58AC57-3E6E-56A2-3F9E-88CC07CA5774}"/>
          </ac:spMkLst>
        </pc:spChg>
        <pc:spChg chg="del">
          <ac:chgData name="Megha Prasad" userId="91894295fa091147" providerId="LiveId" clId="{690513B0-B242-41EC-96DE-FFA59D9CBAE3}" dt="2024-06-30T08:21:36.080" v="139" actId="478"/>
          <ac:spMkLst>
            <pc:docMk/>
            <pc:sldMk cId="3757915869" sldId="266"/>
            <ac:spMk id="48" creationId="{4A04B575-3191-7E1B-CCBD-D1515EFDCC1F}"/>
          </ac:spMkLst>
        </pc:spChg>
        <pc:spChg chg="del">
          <ac:chgData name="Megha Prasad" userId="91894295fa091147" providerId="LiveId" clId="{690513B0-B242-41EC-96DE-FFA59D9CBAE3}" dt="2024-06-30T08:21:43.410" v="141" actId="478"/>
          <ac:spMkLst>
            <pc:docMk/>
            <pc:sldMk cId="3757915869" sldId="266"/>
            <ac:spMk id="49" creationId="{C2C37892-A2AC-56E0-DE19-5514624DC935}"/>
          </ac:spMkLst>
        </pc:spChg>
        <pc:spChg chg="del">
          <ac:chgData name="Megha Prasad" userId="91894295fa091147" providerId="LiveId" clId="{690513B0-B242-41EC-96DE-FFA59D9CBAE3}" dt="2024-06-30T08:21:47.146" v="142" actId="478"/>
          <ac:spMkLst>
            <pc:docMk/>
            <pc:sldMk cId="3757915869" sldId="266"/>
            <ac:spMk id="50" creationId="{AEBB4C00-C813-3F85-6C6C-A494876E3DC9}"/>
          </ac:spMkLst>
        </pc:spChg>
        <pc:spChg chg="add del mod">
          <ac:chgData name="Megha Prasad" userId="91894295fa091147" providerId="LiveId" clId="{690513B0-B242-41EC-96DE-FFA59D9CBAE3}" dt="2024-06-30T08:22:47.821" v="148" actId="478"/>
          <ac:spMkLst>
            <pc:docMk/>
            <pc:sldMk cId="3757915869" sldId="266"/>
            <ac:spMk id="73" creationId="{03B61BDB-F493-8811-8063-C1F62AC635A0}"/>
          </ac:spMkLst>
        </pc:spChg>
        <pc:grpChg chg="add del">
          <ac:chgData name="Megha Prasad" userId="91894295fa091147" providerId="LiveId" clId="{690513B0-B242-41EC-96DE-FFA59D9CBAE3}" dt="2024-06-30T08:24:29.826" v="165" actId="478"/>
          <ac:grpSpMkLst>
            <pc:docMk/>
            <pc:sldMk cId="3757915869" sldId="266"/>
            <ac:grpSpMk id="6" creationId="{964E6C6F-84A7-6884-0D5E-0032967FD1EB}"/>
          </ac:grpSpMkLst>
        </pc:grpChg>
        <pc:grpChg chg="del">
          <ac:chgData name="Megha Prasad" userId="91894295fa091147" providerId="LiveId" clId="{690513B0-B242-41EC-96DE-FFA59D9CBAE3}" dt="2024-06-30T08:21:43.410" v="141" actId="478"/>
          <ac:grpSpMkLst>
            <pc:docMk/>
            <pc:sldMk cId="3757915869" sldId="266"/>
            <ac:grpSpMk id="28" creationId="{0F644C2A-3BDC-EC26-DD66-5A7BEE87A723}"/>
          </ac:grpSpMkLst>
        </pc:grpChg>
        <pc:grpChg chg="del">
          <ac:chgData name="Megha Prasad" userId="91894295fa091147" providerId="LiveId" clId="{690513B0-B242-41EC-96DE-FFA59D9CBAE3}" dt="2024-06-30T08:21:36.080" v="139" actId="478"/>
          <ac:grpSpMkLst>
            <pc:docMk/>
            <pc:sldMk cId="3757915869" sldId="266"/>
            <ac:grpSpMk id="29" creationId="{4D14C623-7E29-844A-CDAF-3866BF434E75}"/>
          </ac:grpSpMkLst>
        </pc:grpChg>
        <pc:grpChg chg="del">
          <ac:chgData name="Megha Prasad" userId="91894295fa091147" providerId="LiveId" clId="{690513B0-B242-41EC-96DE-FFA59D9CBAE3}" dt="2024-06-30T08:21:27.033" v="135" actId="478"/>
          <ac:grpSpMkLst>
            <pc:docMk/>
            <pc:sldMk cId="3757915869" sldId="266"/>
            <ac:grpSpMk id="30" creationId="{0011590B-F1DA-29B9-2607-BE2D2A42B69F}"/>
          </ac:grpSpMkLst>
        </pc:grpChg>
        <pc:cxnChg chg="add del mod">
          <ac:chgData name="Megha Prasad" userId="91894295fa091147" providerId="LiveId" clId="{690513B0-B242-41EC-96DE-FFA59D9CBAE3}" dt="2024-06-30T08:24:25.579" v="163" actId="478"/>
          <ac:cxnSpMkLst>
            <pc:docMk/>
            <pc:sldMk cId="3757915869" sldId="266"/>
            <ac:cxnSpMk id="5" creationId="{E5815BFB-57AD-CC6E-C3CA-9DC9082E2E29}"/>
          </ac:cxnSpMkLst>
        </pc:cxnChg>
      </pc:sldChg>
      <pc:sldChg chg="addSp delSp modSp new del mod">
        <pc:chgData name="Megha Prasad" userId="91894295fa091147" providerId="LiveId" clId="{690513B0-B242-41EC-96DE-FFA59D9CBAE3}" dt="2024-06-30T08:30:29.346" v="201" actId="2696"/>
        <pc:sldMkLst>
          <pc:docMk/>
          <pc:sldMk cId="3648112446" sldId="267"/>
        </pc:sldMkLst>
        <pc:spChg chg="del">
          <ac:chgData name="Megha Prasad" userId="91894295fa091147" providerId="LiveId" clId="{690513B0-B242-41EC-96DE-FFA59D9CBAE3}" dt="2024-06-30T08:24:36.103" v="167" actId="478"/>
          <ac:spMkLst>
            <pc:docMk/>
            <pc:sldMk cId="3648112446" sldId="267"/>
            <ac:spMk id="2" creationId="{33FABFF5-6F34-F0C5-939A-0361980E0C0B}"/>
          </ac:spMkLst>
        </pc:spChg>
        <pc:spChg chg="del">
          <ac:chgData name="Megha Prasad" userId="91894295fa091147" providerId="LiveId" clId="{690513B0-B242-41EC-96DE-FFA59D9CBAE3}" dt="2024-06-30T08:24:38.751" v="168" actId="478"/>
          <ac:spMkLst>
            <pc:docMk/>
            <pc:sldMk cId="3648112446" sldId="267"/>
            <ac:spMk id="3" creationId="{13B08944-CD3B-73F4-BE1F-5AA02E39E7B0}"/>
          </ac:spMkLst>
        </pc:spChg>
        <pc:graphicFrameChg chg="add del mod">
          <ac:chgData name="Megha Prasad" userId="91894295fa091147" providerId="LiveId" clId="{690513B0-B242-41EC-96DE-FFA59D9CBAE3}" dt="2024-06-30T08:28:59.542" v="200" actId="478"/>
          <ac:graphicFrameMkLst>
            <pc:docMk/>
            <pc:sldMk cId="3648112446" sldId="267"/>
            <ac:graphicFrameMk id="6" creationId="{F1ADBB0D-6EE1-32DB-DC46-6E1B3F7B41F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Offers In Pipeline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8B4E-4A04-A38E-E1F2FEE4907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8B4E-4A04-A38E-E1F2FEE4907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2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8B4E-4A04-A38E-E1F2FEE4907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427B7B6-B6CA-490E-BF96-7E7C8A4232D3}" type="CATEGORYNAME">
                      <a:rPr lang="en-US" sz="1200" b="1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sz="12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0F3503DD-6DBD-4750-96D6-F45F65D71E96}" type="PERCENTAGE">
                      <a:rPr lang="en-US" sz="1200" b="1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sz="12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B4E-4A04-A38E-E1F2FEE49075}"/>
                </c:ext>
              </c:extLst>
            </c:dLbl>
            <c:dLbl>
              <c:idx val="1"/>
              <c:layout>
                <c:manualLayout>
                  <c:x val="1.4604012768736799E-2"/>
                  <c:y val="-6.0776818588855505E-17"/>
                </c:manualLayout>
              </c:layout>
              <c:tx>
                <c:rich>
                  <a:bodyPr/>
                  <a:lstStyle/>
                  <a:p>
                    <a:fld id="{D8CD55A3-A9EA-4A32-9251-549586A5EBFC}" type="CATEGORYNAME">
                      <a:rPr lang="en-US" sz="1200" b="1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sz="1400" b="1" baseline="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
</a:t>
                    </a:r>
                    <a:fld id="{FA9D0F56-53AE-4B3D-BB4C-BA7F0007AB64}" type="PERCENTAGE">
                      <a:rPr lang="en-US" sz="1200" b="1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sz="1400" b="1" baseline="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B4E-4A04-A38E-E1F2FEE49075}"/>
                </c:ext>
              </c:extLst>
            </c:dLbl>
            <c:dLbl>
              <c:idx val="2"/>
              <c:layout>
                <c:manualLayout>
                  <c:x val="-7.0910021195246014E-17"/>
                  <c:y val="-2.25858417597986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ACD1D13-BE39-425F-B0A5-FF801720D768}" type="CATEGORYNAME">
                      <a:rPr lang="en-US" sz="12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pPr>
                        <a:defRPr sz="1200"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r>
                      <a:rPr lang="en-US" sz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
</a:t>
                    </a:r>
                    <a:fld id="{B1F6E22C-74DD-4F6A-ABBD-737D6F2560E4}" type="PERCENTAGE">
                      <a:rPr lang="en-US" sz="1200" b="1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pPr>
                        <a:defRPr sz="1200"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 sz="1200" baseline="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B4E-4A04-A38E-E1F2FEE490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Others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0.64</c:v>
                </c:pt>
                <c:pt idx="1">
                  <c:v>0.32</c:v>
                </c:pt>
                <c:pt idx="2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4E-4A04-A38E-E1F2FEE49075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B0FF7-69F2-4D06-9080-E64326EC0F1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E9B369F-6842-4315-B304-D547DE0927FA}">
      <dgm:prSet phldrT="[Text]"/>
      <dgm:spPr>
        <a:solidFill>
          <a:srgbClr val="DD2F48"/>
        </a:solidFill>
        <a:ln>
          <a:noFill/>
        </a:ln>
      </dgm:spPr>
      <dgm:t>
        <a:bodyPr/>
        <a:lstStyle/>
        <a:p>
          <a:r>
            <a:rPr lang="en-IN" dirty="0"/>
            <a:t>2022</a:t>
          </a:r>
        </a:p>
      </dgm:t>
    </dgm:pt>
    <dgm:pt modelId="{D77A7367-8C3F-4B60-8664-F262ED942330}" type="parTrans" cxnId="{901EDCEC-914E-4E32-A1AD-7000F04D4206}">
      <dgm:prSet/>
      <dgm:spPr/>
      <dgm:t>
        <a:bodyPr/>
        <a:lstStyle/>
        <a:p>
          <a:endParaRPr lang="en-IN"/>
        </a:p>
      </dgm:t>
    </dgm:pt>
    <dgm:pt modelId="{A83774AD-4F06-4612-ABB8-B10BCC49AFB8}" type="sibTrans" cxnId="{901EDCEC-914E-4E32-A1AD-7000F04D4206}">
      <dgm:prSet/>
      <dgm:spPr/>
      <dgm:t>
        <a:bodyPr/>
        <a:lstStyle/>
        <a:p>
          <a:endParaRPr lang="en-IN"/>
        </a:p>
      </dgm:t>
    </dgm:pt>
    <dgm:pt modelId="{0B32C1CB-43B5-4244-BCA8-7037FB71078F}">
      <dgm:prSet phldrT="[Text]" custT="1"/>
      <dgm:spPr>
        <a:solidFill>
          <a:schemeClr val="tx1">
            <a:alpha val="89804"/>
          </a:schemeClr>
        </a:solidFill>
      </dgm:spPr>
      <dgm:t>
        <a:bodyPr/>
        <a:lstStyle/>
        <a:p>
          <a:r>
            <a:rPr lang="en-IN" sz="2000" dirty="0">
              <a:solidFill>
                <a:schemeClr val="bg1"/>
              </a:solidFill>
            </a:rPr>
            <a:t>5 Joined</a:t>
          </a:r>
        </a:p>
      </dgm:t>
    </dgm:pt>
    <dgm:pt modelId="{643D367A-22EF-4935-B368-26158B8F5ACB}" type="parTrans" cxnId="{D2EA4453-9325-4017-B4BF-6C96FC26538A}">
      <dgm:prSet/>
      <dgm:spPr/>
      <dgm:t>
        <a:bodyPr/>
        <a:lstStyle/>
        <a:p>
          <a:endParaRPr lang="en-IN"/>
        </a:p>
      </dgm:t>
    </dgm:pt>
    <dgm:pt modelId="{165C9A91-2606-4F52-84C5-D3C24B51EEC1}" type="sibTrans" cxnId="{D2EA4453-9325-4017-B4BF-6C96FC26538A}">
      <dgm:prSet/>
      <dgm:spPr/>
      <dgm:t>
        <a:bodyPr/>
        <a:lstStyle/>
        <a:p>
          <a:endParaRPr lang="en-IN"/>
        </a:p>
      </dgm:t>
    </dgm:pt>
    <dgm:pt modelId="{82BE2464-E128-4765-97E1-BB9C1D05521B}">
      <dgm:prSet phldrT="[Text]" custT="1"/>
      <dgm:spPr>
        <a:solidFill>
          <a:schemeClr val="tx1">
            <a:alpha val="89804"/>
          </a:schemeClr>
        </a:solidFill>
      </dgm:spPr>
      <dgm:t>
        <a:bodyPr/>
        <a:lstStyle/>
        <a:p>
          <a:r>
            <a:rPr lang="en-IN" sz="2000" dirty="0">
              <a:solidFill>
                <a:schemeClr val="bg1"/>
              </a:solidFill>
            </a:rPr>
            <a:t>5 Dropped Offer</a:t>
          </a:r>
        </a:p>
      </dgm:t>
    </dgm:pt>
    <dgm:pt modelId="{BCF2B9B9-4968-42B2-863D-2D5418F1784F}" type="parTrans" cxnId="{E9CCC38A-8ACD-492E-BA44-CA25DC7B9F6C}">
      <dgm:prSet/>
      <dgm:spPr/>
      <dgm:t>
        <a:bodyPr/>
        <a:lstStyle/>
        <a:p>
          <a:endParaRPr lang="en-IN"/>
        </a:p>
      </dgm:t>
    </dgm:pt>
    <dgm:pt modelId="{62B0DE68-8F0C-4C47-8BEA-993CC8B855F8}" type="sibTrans" cxnId="{E9CCC38A-8ACD-492E-BA44-CA25DC7B9F6C}">
      <dgm:prSet/>
      <dgm:spPr/>
      <dgm:t>
        <a:bodyPr/>
        <a:lstStyle/>
        <a:p>
          <a:endParaRPr lang="en-IN"/>
        </a:p>
      </dgm:t>
    </dgm:pt>
    <dgm:pt modelId="{D3579660-1A6B-42FA-8BFA-89D01308A1BA}">
      <dgm:prSet phldrT="[Text]"/>
      <dgm:spPr>
        <a:solidFill>
          <a:srgbClr val="DD2F48"/>
        </a:solidFill>
        <a:ln>
          <a:noFill/>
        </a:ln>
      </dgm:spPr>
      <dgm:t>
        <a:bodyPr/>
        <a:lstStyle/>
        <a:p>
          <a:r>
            <a:rPr lang="en-IN" dirty="0"/>
            <a:t>2023</a:t>
          </a:r>
        </a:p>
      </dgm:t>
    </dgm:pt>
    <dgm:pt modelId="{C796C82D-36C2-4C8C-9D4D-8EFE7D0FFEFD}" type="parTrans" cxnId="{304364B6-22CD-4F7A-9737-66F715582EBF}">
      <dgm:prSet/>
      <dgm:spPr/>
      <dgm:t>
        <a:bodyPr/>
        <a:lstStyle/>
        <a:p>
          <a:endParaRPr lang="en-IN"/>
        </a:p>
      </dgm:t>
    </dgm:pt>
    <dgm:pt modelId="{5514AA76-488C-4586-BD6C-D0A0F855C5C8}" type="sibTrans" cxnId="{304364B6-22CD-4F7A-9737-66F715582EBF}">
      <dgm:prSet/>
      <dgm:spPr/>
      <dgm:t>
        <a:bodyPr/>
        <a:lstStyle/>
        <a:p>
          <a:endParaRPr lang="en-IN"/>
        </a:p>
      </dgm:t>
    </dgm:pt>
    <dgm:pt modelId="{E22CF960-1B17-4858-ACD2-36FAB4FE76B1}">
      <dgm:prSet phldrT="[Text]" custT="1"/>
      <dgm:spPr>
        <a:solidFill>
          <a:schemeClr val="tx1">
            <a:alpha val="89804"/>
          </a:schemeClr>
        </a:solidFill>
      </dgm:spPr>
      <dgm:t>
        <a:bodyPr/>
        <a:lstStyle/>
        <a:p>
          <a:r>
            <a:rPr lang="en-IN" sz="2000" dirty="0">
              <a:solidFill>
                <a:schemeClr val="bg1"/>
              </a:solidFill>
            </a:rPr>
            <a:t>126 Joined</a:t>
          </a:r>
        </a:p>
      </dgm:t>
    </dgm:pt>
    <dgm:pt modelId="{1E86C4E2-4257-409A-8FDC-0100097456B5}" type="parTrans" cxnId="{73E7258C-99BF-44C9-B71C-FB67F5F332A6}">
      <dgm:prSet/>
      <dgm:spPr/>
      <dgm:t>
        <a:bodyPr/>
        <a:lstStyle/>
        <a:p>
          <a:endParaRPr lang="en-IN"/>
        </a:p>
      </dgm:t>
    </dgm:pt>
    <dgm:pt modelId="{8DB1355A-3FBF-4B23-85CB-69582E9D2563}" type="sibTrans" cxnId="{73E7258C-99BF-44C9-B71C-FB67F5F332A6}">
      <dgm:prSet/>
      <dgm:spPr/>
      <dgm:t>
        <a:bodyPr/>
        <a:lstStyle/>
        <a:p>
          <a:endParaRPr lang="en-IN"/>
        </a:p>
      </dgm:t>
    </dgm:pt>
    <dgm:pt modelId="{33BBC45E-7131-40DF-A5DD-4AC382AFE1C6}">
      <dgm:prSet phldrT="[Text]" custT="1"/>
      <dgm:spPr>
        <a:solidFill>
          <a:schemeClr val="tx1">
            <a:alpha val="89804"/>
          </a:schemeClr>
        </a:solidFill>
      </dgm:spPr>
      <dgm:t>
        <a:bodyPr/>
        <a:lstStyle/>
        <a:p>
          <a:r>
            <a:rPr lang="en-IN" sz="2000" dirty="0">
              <a:solidFill>
                <a:schemeClr val="bg1"/>
              </a:solidFill>
            </a:rPr>
            <a:t>24 Dropped Offer</a:t>
          </a:r>
        </a:p>
      </dgm:t>
    </dgm:pt>
    <dgm:pt modelId="{6C4DF80B-5AD7-4313-8652-3A0ABC627AFA}" type="parTrans" cxnId="{28626466-A204-47A7-87B2-92EF0F5C97D8}">
      <dgm:prSet/>
      <dgm:spPr/>
      <dgm:t>
        <a:bodyPr/>
        <a:lstStyle/>
        <a:p>
          <a:endParaRPr lang="en-IN"/>
        </a:p>
      </dgm:t>
    </dgm:pt>
    <dgm:pt modelId="{432AE1CE-A343-49C7-9464-295AE0AEC5B8}" type="sibTrans" cxnId="{28626466-A204-47A7-87B2-92EF0F5C97D8}">
      <dgm:prSet/>
      <dgm:spPr/>
      <dgm:t>
        <a:bodyPr/>
        <a:lstStyle/>
        <a:p>
          <a:endParaRPr lang="en-IN"/>
        </a:p>
      </dgm:t>
    </dgm:pt>
    <dgm:pt modelId="{7DC446D5-F527-46EB-8D85-F95680DBC95F}">
      <dgm:prSet phldrT="[Text]"/>
      <dgm:spPr>
        <a:solidFill>
          <a:srgbClr val="D0223B"/>
        </a:solidFill>
        <a:ln>
          <a:noFill/>
        </a:ln>
      </dgm:spPr>
      <dgm:t>
        <a:bodyPr/>
        <a:lstStyle/>
        <a:p>
          <a:r>
            <a:rPr lang="en-IN" dirty="0"/>
            <a:t>2024</a:t>
          </a:r>
        </a:p>
      </dgm:t>
    </dgm:pt>
    <dgm:pt modelId="{36F3A263-4005-48A4-83D3-76B074E5DDD6}" type="parTrans" cxnId="{F56FAEB1-451C-4059-A6B8-2F89BEC03579}">
      <dgm:prSet/>
      <dgm:spPr/>
      <dgm:t>
        <a:bodyPr/>
        <a:lstStyle/>
        <a:p>
          <a:endParaRPr lang="en-IN"/>
        </a:p>
      </dgm:t>
    </dgm:pt>
    <dgm:pt modelId="{0B1A7BCC-6AED-409D-8E75-7A04DD53992C}" type="sibTrans" cxnId="{F56FAEB1-451C-4059-A6B8-2F89BEC03579}">
      <dgm:prSet/>
      <dgm:spPr/>
      <dgm:t>
        <a:bodyPr/>
        <a:lstStyle/>
        <a:p>
          <a:endParaRPr lang="en-IN"/>
        </a:p>
      </dgm:t>
    </dgm:pt>
    <dgm:pt modelId="{CD20F67F-CE8B-4D90-94A4-11863D6A9061}">
      <dgm:prSet phldrT="[Text]" custT="1"/>
      <dgm:spPr>
        <a:solidFill>
          <a:schemeClr val="tx1">
            <a:alpha val="89804"/>
          </a:schemeClr>
        </a:solidFill>
      </dgm:spPr>
      <dgm:t>
        <a:bodyPr/>
        <a:lstStyle/>
        <a:p>
          <a:r>
            <a:rPr lang="en-IN" sz="2000" dirty="0">
              <a:solidFill>
                <a:schemeClr val="bg1"/>
              </a:solidFill>
            </a:rPr>
            <a:t>4 Joined</a:t>
          </a:r>
        </a:p>
      </dgm:t>
    </dgm:pt>
    <dgm:pt modelId="{CB0C9F21-B195-4705-97C8-84865FE0FA4B}" type="parTrans" cxnId="{C9FE23C0-54EF-41FB-A41F-092C92FC707A}">
      <dgm:prSet/>
      <dgm:spPr/>
      <dgm:t>
        <a:bodyPr/>
        <a:lstStyle/>
        <a:p>
          <a:endParaRPr lang="en-IN"/>
        </a:p>
      </dgm:t>
    </dgm:pt>
    <dgm:pt modelId="{CD6E7A67-0BDB-42D1-B8D7-293FD34B87CF}" type="sibTrans" cxnId="{C9FE23C0-54EF-41FB-A41F-092C92FC707A}">
      <dgm:prSet/>
      <dgm:spPr/>
      <dgm:t>
        <a:bodyPr/>
        <a:lstStyle/>
        <a:p>
          <a:endParaRPr lang="en-IN"/>
        </a:p>
      </dgm:t>
    </dgm:pt>
    <dgm:pt modelId="{16884D43-0B58-4CA1-923A-9194E9C4A692}">
      <dgm:prSet phldrT="[Text]" custT="1"/>
      <dgm:spPr>
        <a:solidFill>
          <a:schemeClr val="tx1">
            <a:alpha val="89804"/>
          </a:schemeClr>
        </a:solidFill>
      </dgm:spPr>
      <dgm:t>
        <a:bodyPr/>
        <a:lstStyle/>
        <a:p>
          <a:r>
            <a:rPr lang="en-IN" sz="2000" dirty="0">
              <a:solidFill>
                <a:schemeClr val="bg1"/>
              </a:solidFill>
            </a:rPr>
            <a:t>1 Dropped Offer</a:t>
          </a:r>
        </a:p>
      </dgm:t>
    </dgm:pt>
    <dgm:pt modelId="{36086EBA-ACF8-4785-8D52-DF6329BA0992}" type="parTrans" cxnId="{126FC16D-8D6A-4510-99D7-091F246A40CD}">
      <dgm:prSet/>
      <dgm:spPr/>
      <dgm:t>
        <a:bodyPr/>
        <a:lstStyle/>
        <a:p>
          <a:endParaRPr lang="en-IN"/>
        </a:p>
      </dgm:t>
    </dgm:pt>
    <dgm:pt modelId="{4C043057-2561-4D33-B477-FEC786728D48}" type="sibTrans" cxnId="{126FC16D-8D6A-4510-99D7-091F246A40CD}">
      <dgm:prSet/>
      <dgm:spPr/>
      <dgm:t>
        <a:bodyPr/>
        <a:lstStyle/>
        <a:p>
          <a:endParaRPr lang="en-IN"/>
        </a:p>
      </dgm:t>
    </dgm:pt>
    <dgm:pt modelId="{93E8223C-9EDA-43C5-911F-8764CF2D0A63}">
      <dgm:prSet phldrT="[Text]" custT="1"/>
      <dgm:spPr>
        <a:solidFill>
          <a:schemeClr val="tx1">
            <a:alpha val="89804"/>
          </a:schemeClr>
        </a:solidFill>
      </dgm:spPr>
      <dgm:t>
        <a:bodyPr/>
        <a:lstStyle/>
        <a:p>
          <a:r>
            <a:rPr lang="en-IN" sz="2000" dirty="0">
              <a:solidFill>
                <a:schemeClr val="bg1"/>
              </a:solidFill>
            </a:rPr>
            <a:t>8 In Pipeline</a:t>
          </a:r>
        </a:p>
      </dgm:t>
    </dgm:pt>
    <dgm:pt modelId="{3A4D04AB-6921-441C-A6F9-E49A72B35690}" type="parTrans" cxnId="{B166D660-2967-457B-859C-71E9A97C07C2}">
      <dgm:prSet/>
      <dgm:spPr/>
      <dgm:t>
        <a:bodyPr/>
        <a:lstStyle/>
        <a:p>
          <a:endParaRPr lang="en-IN"/>
        </a:p>
      </dgm:t>
    </dgm:pt>
    <dgm:pt modelId="{8C21C320-817E-4BF6-9F71-A2B48653416E}" type="sibTrans" cxnId="{B166D660-2967-457B-859C-71E9A97C07C2}">
      <dgm:prSet/>
      <dgm:spPr/>
      <dgm:t>
        <a:bodyPr/>
        <a:lstStyle/>
        <a:p>
          <a:endParaRPr lang="en-IN"/>
        </a:p>
      </dgm:t>
    </dgm:pt>
    <dgm:pt modelId="{D2DAB7F5-8F7A-4426-98B1-40650CE8EBE6}">
      <dgm:prSet phldrT="[Text]" custT="1"/>
      <dgm:spPr>
        <a:solidFill>
          <a:schemeClr val="tx1">
            <a:alpha val="89804"/>
          </a:schemeClr>
        </a:solidFill>
      </dgm:spPr>
      <dgm:t>
        <a:bodyPr/>
        <a:lstStyle/>
        <a:p>
          <a:r>
            <a:rPr lang="en-IN" sz="2000" dirty="0">
              <a:solidFill>
                <a:schemeClr val="bg1"/>
              </a:solidFill>
            </a:rPr>
            <a:t>17 In Pipeline</a:t>
          </a:r>
        </a:p>
      </dgm:t>
    </dgm:pt>
    <dgm:pt modelId="{E6D311FF-2BD9-4C16-8CB7-DAA73B851DD6}" type="parTrans" cxnId="{5030B3E3-A214-48A5-93AE-4D40E0A9E14C}">
      <dgm:prSet/>
      <dgm:spPr/>
      <dgm:t>
        <a:bodyPr/>
        <a:lstStyle/>
        <a:p>
          <a:endParaRPr lang="en-IN"/>
        </a:p>
      </dgm:t>
    </dgm:pt>
    <dgm:pt modelId="{5BBF01D7-5D7F-430E-A244-1BDD8F05B8E2}" type="sibTrans" cxnId="{5030B3E3-A214-48A5-93AE-4D40E0A9E14C}">
      <dgm:prSet/>
      <dgm:spPr/>
      <dgm:t>
        <a:bodyPr/>
        <a:lstStyle/>
        <a:p>
          <a:endParaRPr lang="en-IN"/>
        </a:p>
      </dgm:t>
    </dgm:pt>
    <dgm:pt modelId="{F4F10BB9-D613-4CA2-B57D-E418EE1669D2}" type="pres">
      <dgm:prSet presAssocID="{0B2B0FF7-69F2-4D06-9080-E64326EC0F1F}" presName="Name0" presStyleCnt="0">
        <dgm:presLayoutVars>
          <dgm:dir/>
          <dgm:animLvl val="lvl"/>
          <dgm:resizeHandles val="exact"/>
        </dgm:presLayoutVars>
      </dgm:prSet>
      <dgm:spPr/>
    </dgm:pt>
    <dgm:pt modelId="{D1AEEA11-DEE6-4C77-8BE7-18FD94C908B2}" type="pres">
      <dgm:prSet presAssocID="{7E9B369F-6842-4315-B304-D547DE0927FA}" presName="composite" presStyleCnt="0"/>
      <dgm:spPr/>
    </dgm:pt>
    <dgm:pt modelId="{61D0702D-F079-4C49-98ED-05C4CF19636D}" type="pres">
      <dgm:prSet presAssocID="{7E9B369F-6842-4315-B304-D547DE0927F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66D2030-BE42-444D-9969-F85719824F83}" type="pres">
      <dgm:prSet presAssocID="{7E9B369F-6842-4315-B304-D547DE0927FA}" presName="desTx" presStyleLbl="alignAccFollowNode1" presStyleIdx="0" presStyleCnt="3">
        <dgm:presLayoutVars>
          <dgm:bulletEnabled val="1"/>
        </dgm:presLayoutVars>
      </dgm:prSet>
      <dgm:spPr/>
    </dgm:pt>
    <dgm:pt modelId="{C0DCEBAC-9B63-4AE1-B157-30483EA88CD9}" type="pres">
      <dgm:prSet presAssocID="{A83774AD-4F06-4612-ABB8-B10BCC49AFB8}" presName="space" presStyleCnt="0"/>
      <dgm:spPr/>
    </dgm:pt>
    <dgm:pt modelId="{5B839E38-76CA-4CB8-899B-532C5033A94D}" type="pres">
      <dgm:prSet presAssocID="{D3579660-1A6B-42FA-8BFA-89D01308A1BA}" presName="composite" presStyleCnt="0"/>
      <dgm:spPr/>
    </dgm:pt>
    <dgm:pt modelId="{80A7C3C4-B05D-45DB-8479-068FD62A8CC6}" type="pres">
      <dgm:prSet presAssocID="{D3579660-1A6B-42FA-8BFA-89D01308A1B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78DAF0C-555E-48F7-AF85-E5E28D2F9817}" type="pres">
      <dgm:prSet presAssocID="{D3579660-1A6B-42FA-8BFA-89D01308A1BA}" presName="desTx" presStyleLbl="alignAccFollowNode1" presStyleIdx="1" presStyleCnt="3">
        <dgm:presLayoutVars>
          <dgm:bulletEnabled val="1"/>
        </dgm:presLayoutVars>
      </dgm:prSet>
      <dgm:spPr/>
    </dgm:pt>
    <dgm:pt modelId="{153CB477-E4FA-41D4-8B83-426A76B0D858}" type="pres">
      <dgm:prSet presAssocID="{5514AA76-488C-4586-BD6C-D0A0F855C5C8}" presName="space" presStyleCnt="0"/>
      <dgm:spPr/>
    </dgm:pt>
    <dgm:pt modelId="{7F62FFFA-727B-4836-8D89-8E685FE894B7}" type="pres">
      <dgm:prSet presAssocID="{7DC446D5-F527-46EB-8D85-F95680DBC95F}" presName="composite" presStyleCnt="0"/>
      <dgm:spPr/>
    </dgm:pt>
    <dgm:pt modelId="{91BD74F6-6C4A-4A5F-AC38-CCFD47CA4851}" type="pres">
      <dgm:prSet presAssocID="{7DC446D5-F527-46EB-8D85-F95680DBC95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A3C5DF2-3DB8-4675-A700-D556E9B71407}" type="pres">
      <dgm:prSet presAssocID="{7DC446D5-F527-46EB-8D85-F95680DBC95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D00F524-8A3F-4F0A-85B3-B0EE78B0F79F}" type="presOf" srcId="{7E9B369F-6842-4315-B304-D547DE0927FA}" destId="{61D0702D-F079-4C49-98ED-05C4CF19636D}" srcOrd="0" destOrd="0" presId="urn:microsoft.com/office/officeart/2005/8/layout/hList1"/>
    <dgm:cxn modelId="{1271A42F-AB90-4B68-AFB7-08EFDD966A98}" type="presOf" srcId="{0B32C1CB-43B5-4244-BCA8-7037FB71078F}" destId="{C66D2030-BE42-444D-9969-F85719824F83}" srcOrd="0" destOrd="0" presId="urn:microsoft.com/office/officeart/2005/8/layout/hList1"/>
    <dgm:cxn modelId="{B166D660-2967-457B-859C-71E9A97C07C2}" srcId="{D3579660-1A6B-42FA-8BFA-89D01308A1BA}" destId="{93E8223C-9EDA-43C5-911F-8764CF2D0A63}" srcOrd="2" destOrd="0" parTransId="{3A4D04AB-6921-441C-A6F9-E49A72B35690}" sibTransId="{8C21C320-817E-4BF6-9F71-A2B48653416E}"/>
    <dgm:cxn modelId="{E8B2F661-F5AD-44A0-8DDB-EA7EEE5648F5}" type="presOf" srcId="{CD20F67F-CE8B-4D90-94A4-11863D6A9061}" destId="{2A3C5DF2-3DB8-4675-A700-D556E9B71407}" srcOrd="0" destOrd="0" presId="urn:microsoft.com/office/officeart/2005/8/layout/hList1"/>
    <dgm:cxn modelId="{F8680363-5F53-4DD5-803C-D02C157A7279}" type="presOf" srcId="{7DC446D5-F527-46EB-8D85-F95680DBC95F}" destId="{91BD74F6-6C4A-4A5F-AC38-CCFD47CA4851}" srcOrd="0" destOrd="0" presId="urn:microsoft.com/office/officeart/2005/8/layout/hList1"/>
    <dgm:cxn modelId="{3AF77944-5A9A-4D78-A8D4-2EA87046887D}" type="presOf" srcId="{82BE2464-E128-4765-97E1-BB9C1D05521B}" destId="{C66D2030-BE42-444D-9969-F85719824F83}" srcOrd="0" destOrd="1" presId="urn:microsoft.com/office/officeart/2005/8/layout/hList1"/>
    <dgm:cxn modelId="{28626466-A204-47A7-87B2-92EF0F5C97D8}" srcId="{D3579660-1A6B-42FA-8BFA-89D01308A1BA}" destId="{33BBC45E-7131-40DF-A5DD-4AC382AFE1C6}" srcOrd="1" destOrd="0" parTransId="{6C4DF80B-5AD7-4313-8652-3A0ABC627AFA}" sibTransId="{432AE1CE-A343-49C7-9464-295AE0AEC5B8}"/>
    <dgm:cxn modelId="{126FC16D-8D6A-4510-99D7-091F246A40CD}" srcId="{7DC446D5-F527-46EB-8D85-F95680DBC95F}" destId="{16884D43-0B58-4CA1-923A-9194E9C4A692}" srcOrd="1" destOrd="0" parTransId="{36086EBA-ACF8-4785-8D52-DF6329BA0992}" sibTransId="{4C043057-2561-4D33-B477-FEC786728D48}"/>
    <dgm:cxn modelId="{D2EA4453-9325-4017-B4BF-6C96FC26538A}" srcId="{7E9B369F-6842-4315-B304-D547DE0927FA}" destId="{0B32C1CB-43B5-4244-BCA8-7037FB71078F}" srcOrd="0" destOrd="0" parTransId="{643D367A-22EF-4935-B368-26158B8F5ACB}" sibTransId="{165C9A91-2606-4F52-84C5-D3C24B51EEC1}"/>
    <dgm:cxn modelId="{CF6AB189-1DF3-43D8-B743-5C5B86F43D51}" type="presOf" srcId="{93E8223C-9EDA-43C5-911F-8764CF2D0A63}" destId="{378DAF0C-555E-48F7-AF85-E5E28D2F9817}" srcOrd="0" destOrd="2" presId="urn:microsoft.com/office/officeart/2005/8/layout/hList1"/>
    <dgm:cxn modelId="{E9CCC38A-8ACD-492E-BA44-CA25DC7B9F6C}" srcId="{7E9B369F-6842-4315-B304-D547DE0927FA}" destId="{82BE2464-E128-4765-97E1-BB9C1D05521B}" srcOrd="1" destOrd="0" parTransId="{BCF2B9B9-4968-42B2-863D-2D5418F1784F}" sibTransId="{62B0DE68-8F0C-4C47-8BEA-993CC8B855F8}"/>
    <dgm:cxn modelId="{497A3B8B-286A-446B-BFC3-00A107C35ABC}" type="presOf" srcId="{16884D43-0B58-4CA1-923A-9194E9C4A692}" destId="{2A3C5DF2-3DB8-4675-A700-D556E9B71407}" srcOrd="0" destOrd="1" presId="urn:microsoft.com/office/officeart/2005/8/layout/hList1"/>
    <dgm:cxn modelId="{73E7258C-99BF-44C9-B71C-FB67F5F332A6}" srcId="{D3579660-1A6B-42FA-8BFA-89D01308A1BA}" destId="{E22CF960-1B17-4858-ACD2-36FAB4FE76B1}" srcOrd="0" destOrd="0" parTransId="{1E86C4E2-4257-409A-8FDC-0100097456B5}" sibTransId="{8DB1355A-3FBF-4B23-85CB-69582E9D2563}"/>
    <dgm:cxn modelId="{22E32593-FAE7-452F-917D-2FE98FEC3131}" type="presOf" srcId="{D2DAB7F5-8F7A-4426-98B1-40650CE8EBE6}" destId="{2A3C5DF2-3DB8-4675-A700-D556E9B71407}" srcOrd="0" destOrd="2" presId="urn:microsoft.com/office/officeart/2005/8/layout/hList1"/>
    <dgm:cxn modelId="{6AA9D4A7-2CF4-4A40-A293-FF8D4A5E6D4C}" type="presOf" srcId="{E22CF960-1B17-4858-ACD2-36FAB4FE76B1}" destId="{378DAF0C-555E-48F7-AF85-E5E28D2F9817}" srcOrd="0" destOrd="0" presId="urn:microsoft.com/office/officeart/2005/8/layout/hList1"/>
    <dgm:cxn modelId="{F56FAEB1-451C-4059-A6B8-2F89BEC03579}" srcId="{0B2B0FF7-69F2-4D06-9080-E64326EC0F1F}" destId="{7DC446D5-F527-46EB-8D85-F95680DBC95F}" srcOrd="2" destOrd="0" parTransId="{36F3A263-4005-48A4-83D3-76B074E5DDD6}" sibTransId="{0B1A7BCC-6AED-409D-8E75-7A04DD53992C}"/>
    <dgm:cxn modelId="{304364B6-22CD-4F7A-9737-66F715582EBF}" srcId="{0B2B0FF7-69F2-4D06-9080-E64326EC0F1F}" destId="{D3579660-1A6B-42FA-8BFA-89D01308A1BA}" srcOrd="1" destOrd="0" parTransId="{C796C82D-36C2-4C8C-9D4D-8EFE7D0FFEFD}" sibTransId="{5514AA76-488C-4586-BD6C-D0A0F855C5C8}"/>
    <dgm:cxn modelId="{C9FE23C0-54EF-41FB-A41F-092C92FC707A}" srcId="{7DC446D5-F527-46EB-8D85-F95680DBC95F}" destId="{CD20F67F-CE8B-4D90-94A4-11863D6A9061}" srcOrd="0" destOrd="0" parTransId="{CB0C9F21-B195-4705-97C8-84865FE0FA4B}" sibTransId="{CD6E7A67-0BDB-42D1-B8D7-293FD34B87CF}"/>
    <dgm:cxn modelId="{294E64C2-6F44-4461-99F9-60C81185F3C8}" type="presOf" srcId="{33BBC45E-7131-40DF-A5DD-4AC382AFE1C6}" destId="{378DAF0C-555E-48F7-AF85-E5E28D2F9817}" srcOrd="0" destOrd="1" presId="urn:microsoft.com/office/officeart/2005/8/layout/hList1"/>
    <dgm:cxn modelId="{1F7F78CA-1072-42FB-9F4C-65F9DD0F4265}" type="presOf" srcId="{0B2B0FF7-69F2-4D06-9080-E64326EC0F1F}" destId="{F4F10BB9-D613-4CA2-B57D-E418EE1669D2}" srcOrd="0" destOrd="0" presId="urn:microsoft.com/office/officeart/2005/8/layout/hList1"/>
    <dgm:cxn modelId="{C49B70D0-0D67-4A6D-83DE-662C0A1DE6C0}" type="presOf" srcId="{D3579660-1A6B-42FA-8BFA-89D01308A1BA}" destId="{80A7C3C4-B05D-45DB-8479-068FD62A8CC6}" srcOrd="0" destOrd="0" presId="urn:microsoft.com/office/officeart/2005/8/layout/hList1"/>
    <dgm:cxn modelId="{5030B3E3-A214-48A5-93AE-4D40E0A9E14C}" srcId="{7DC446D5-F527-46EB-8D85-F95680DBC95F}" destId="{D2DAB7F5-8F7A-4426-98B1-40650CE8EBE6}" srcOrd="2" destOrd="0" parTransId="{E6D311FF-2BD9-4C16-8CB7-DAA73B851DD6}" sibTransId="{5BBF01D7-5D7F-430E-A244-1BDD8F05B8E2}"/>
    <dgm:cxn modelId="{901EDCEC-914E-4E32-A1AD-7000F04D4206}" srcId="{0B2B0FF7-69F2-4D06-9080-E64326EC0F1F}" destId="{7E9B369F-6842-4315-B304-D547DE0927FA}" srcOrd="0" destOrd="0" parTransId="{D77A7367-8C3F-4B60-8664-F262ED942330}" sibTransId="{A83774AD-4F06-4612-ABB8-B10BCC49AFB8}"/>
    <dgm:cxn modelId="{83164B7F-2F63-478F-8AA4-4070AA15ED57}" type="presParOf" srcId="{F4F10BB9-D613-4CA2-B57D-E418EE1669D2}" destId="{D1AEEA11-DEE6-4C77-8BE7-18FD94C908B2}" srcOrd="0" destOrd="0" presId="urn:microsoft.com/office/officeart/2005/8/layout/hList1"/>
    <dgm:cxn modelId="{6ABD13FA-96B9-48DD-9EF7-AAD657A052D7}" type="presParOf" srcId="{D1AEEA11-DEE6-4C77-8BE7-18FD94C908B2}" destId="{61D0702D-F079-4C49-98ED-05C4CF19636D}" srcOrd="0" destOrd="0" presId="urn:microsoft.com/office/officeart/2005/8/layout/hList1"/>
    <dgm:cxn modelId="{1DDD5876-8B4F-48B6-A1AB-D434F8E78780}" type="presParOf" srcId="{D1AEEA11-DEE6-4C77-8BE7-18FD94C908B2}" destId="{C66D2030-BE42-444D-9969-F85719824F83}" srcOrd="1" destOrd="0" presId="urn:microsoft.com/office/officeart/2005/8/layout/hList1"/>
    <dgm:cxn modelId="{B0054559-48A6-4BAC-89E7-299396A7ED67}" type="presParOf" srcId="{F4F10BB9-D613-4CA2-B57D-E418EE1669D2}" destId="{C0DCEBAC-9B63-4AE1-B157-30483EA88CD9}" srcOrd="1" destOrd="0" presId="urn:microsoft.com/office/officeart/2005/8/layout/hList1"/>
    <dgm:cxn modelId="{5DA294CE-D1E8-428A-80E3-369D326061D9}" type="presParOf" srcId="{F4F10BB9-D613-4CA2-B57D-E418EE1669D2}" destId="{5B839E38-76CA-4CB8-899B-532C5033A94D}" srcOrd="2" destOrd="0" presId="urn:microsoft.com/office/officeart/2005/8/layout/hList1"/>
    <dgm:cxn modelId="{0A060135-96C0-404B-ACBB-CB7F5124F892}" type="presParOf" srcId="{5B839E38-76CA-4CB8-899B-532C5033A94D}" destId="{80A7C3C4-B05D-45DB-8479-068FD62A8CC6}" srcOrd="0" destOrd="0" presId="urn:microsoft.com/office/officeart/2005/8/layout/hList1"/>
    <dgm:cxn modelId="{3C58E629-D3A9-4D45-A1F6-285A6DDC8181}" type="presParOf" srcId="{5B839E38-76CA-4CB8-899B-532C5033A94D}" destId="{378DAF0C-555E-48F7-AF85-E5E28D2F9817}" srcOrd="1" destOrd="0" presId="urn:microsoft.com/office/officeart/2005/8/layout/hList1"/>
    <dgm:cxn modelId="{BD5CD889-B326-4994-96D4-006EEB5880CD}" type="presParOf" srcId="{F4F10BB9-D613-4CA2-B57D-E418EE1669D2}" destId="{153CB477-E4FA-41D4-8B83-426A76B0D858}" srcOrd="3" destOrd="0" presId="urn:microsoft.com/office/officeart/2005/8/layout/hList1"/>
    <dgm:cxn modelId="{5DFE3593-E876-4EBD-95BB-3D66229040F4}" type="presParOf" srcId="{F4F10BB9-D613-4CA2-B57D-E418EE1669D2}" destId="{7F62FFFA-727B-4836-8D89-8E685FE894B7}" srcOrd="4" destOrd="0" presId="urn:microsoft.com/office/officeart/2005/8/layout/hList1"/>
    <dgm:cxn modelId="{5E705B8D-09D8-46CC-92DF-5F7603C0B50B}" type="presParOf" srcId="{7F62FFFA-727B-4836-8D89-8E685FE894B7}" destId="{91BD74F6-6C4A-4A5F-AC38-CCFD47CA4851}" srcOrd="0" destOrd="0" presId="urn:microsoft.com/office/officeart/2005/8/layout/hList1"/>
    <dgm:cxn modelId="{89EF443D-D63F-4627-B35C-E22CB08025AF}" type="presParOf" srcId="{7F62FFFA-727B-4836-8D89-8E685FE894B7}" destId="{2A3C5DF2-3DB8-4675-A700-D556E9B7140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7CB4D3-3C08-4BF6-9A5C-7166CA782034}" type="doc">
      <dgm:prSet loTypeId="urn:microsoft.com/office/officeart/2008/layout/VerticalCurv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D38118D7-A231-4A92-BDDC-17F3AC876C00}">
      <dgm:prSet phldrT="[Text]"/>
      <dgm:spPr/>
      <dgm:t>
        <a:bodyPr/>
        <a:lstStyle/>
        <a:p>
          <a:r>
            <a:rPr lang="en-IN" dirty="0"/>
            <a:t>Direct</a:t>
          </a:r>
        </a:p>
      </dgm:t>
    </dgm:pt>
    <dgm:pt modelId="{EB2A5251-5985-4DAF-ADFE-BC55A4CA4A68}" type="parTrans" cxnId="{C916EB5C-3BB8-4AFA-B485-931DB8665E7F}">
      <dgm:prSet/>
      <dgm:spPr/>
      <dgm:t>
        <a:bodyPr/>
        <a:lstStyle/>
        <a:p>
          <a:endParaRPr lang="en-IN"/>
        </a:p>
      </dgm:t>
    </dgm:pt>
    <dgm:pt modelId="{1DD92F8C-3607-4C00-A5CD-CEE9CEF1DFF2}" type="sibTrans" cxnId="{C916EB5C-3BB8-4AFA-B485-931DB8665E7F}">
      <dgm:prSet/>
      <dgm:spPr/>
      <dgm:t>
        <a:bodyPr/>
        <a:lstStyle/>
        <a:p>
          <a:endParaRPr lang="en-IN"/>
        </a:p>
      </dgm:t>
    </dgm:pt>
    <dgm:pt modelId="{4C98A2EE-78EB-4378-84F5-26BB076B0163}">
      <dgm:prSet phldrT="[Text]"/>
      <dgm:spPr/>
      <dgm:t>
        <a:bodyPr/>
        <a:lstStyle/>
        <a:p>
          <a:r>
            <a:rPr lang="en-IN" dirty="0"/>
            <a:t>Referral</a:t>
          </a:r>
        </a:p>
      </dgm:t>
    </dgm:pt>
    <dgm:pt modelId="{76BE0950-E94A-48E5-85FC-02112106F3E4}" type="parTrans" cxnId="{E1892A66-9C39-43BB-BDB6-839CB0231190}">
      <dgm:prSet/>
      <dgm:spPr/>
      <dgm:t>
        <a:bodyPr/>
        <a:lstStyle/>
        <a:p>
          <a:endParaRPr lang="en-IN"/>
        </a:p>
      </dgm:t>
    </dgm:pt>
    <dgm:pt modelId="{724BCA9B-6476-4D13-BA44-F417CB4FF827}" type="sibTrans" cxnId="{E1892A66-9C39-43BB-BDB6-839CB0231190}">
      <dgm:prSet/>
      <dgm:spPr/>
      <dgm:t>
        <a:bodyPr/>
        <a:lstStyle/>
        <a:p>
          <a:endParaRPr lang="en-IN"/>
        </a:p>
      </dgm:t>
    </dgm:pt>
    <dgm:pt modelId="{B0A1EC3D-651F-4697-B2AA-02278E81850C}">
      <dgm:prSet phldrT="[Text]"/>
      <dgm:spPr/>
      <dgm:t>
        <a:bodyPr/>
        <a:lstStyle/>
        <a:p>
          <a:r>
            <a:rPr lang="en-IN" dirty="0"/>
            <a:t>Consultant Partner</a:t>
          </a:r>
        </a:p>
      </dgm:t>
    </dgm:pt>
    <dgm:pt modelId="{14965825-77BE-4F65-AA61-A771F7DB2114}" type="parTrans" cxnId="{AD0460AD-C1F4-49FC-A71A-CF3937ED9AA3}">
      <dgm:prSet/>
      <dgm:spPr/>
      <dgm:t>
        <a:bodyPr/>
        <a:lstStyle/>
        <a:p>
          <a:endParaRPr lang="en-IN"/>
        </a:p>
      </dgm:t>
    </dgm:pt>
    <dgm:pt modelId="{648698B1-5F54-44A4-A14B-BAAE8A22CB61}" type="sibTrans" cxnId="{AD0460AD-C1F4-49FC-A71A-CF3937ED9AA3}">
      <dgm:prSet/>
      <dgm:spPr/>
      <dgm:t>
        <a:bodyPr/>
        <a:lstStyle/>
        <a:p>
          <a:endParaRPr lang="en-IN"/>
        </a:p>
      </dgm:t>
    </dgm:pt>
    <dgm:pt modelId="{5312F9A8-A17B-4647-9849-73C9207FA6DA}" type="pres">
      <dgm:prSet presAssocID="{677CB4D3-3C08-4BF6-9A5C-7166CA782034}" presName="Name0" presStyleCnt="0">
        <dgm:presLayoutVars>
          <dgm:chMax val="7"/>
          <dgm:chPref val="7"/>
          <dgm:dir/>
        </dgm:presLayoutVars>
      </dgm:prSet>
      <dgm:spPr/>
    </dgm:pt>
    <dgm:pt modelId="{1657411F-612A-40DC-816A-A77C830D445B}" type="pres">
      <dgm:prSet presAssocID="{677CB4D3-3C08-4BF6-9A5C-7166CA782034}" presName="Name1" presStyleCnt="0"/>
      <dgm:spPr/>
    </dgm:pt>
    <dgm:pt modelId="{6FC21A95-88C0-4378-BA76-18C9839CFB8C}" type="pres">
      <dgm:prSet presAssocID="{677CB4D3-3C08-4BF6-9A5C-7166CA782034}" presName="cycle" presStyleCnt="0"/>
      <dgm:spPr/>
    </dgm:pt>
    <dgm:pt modelId="{09A6AE10-BD47-4925-8C4E-3AC3225EF999}" type="pres">
      <dgm:prSet presAssocID="{677CB4D3-3C08-4BF6-9A5C-7166CA782034}" presName="srcNode" presStyleLbl="node1" presStyleIdx="0" presStyleCnt="3"/>
      <dgm:spPr/>
    </dgm:pt>
    <dgm:pt modelId="{6AE26AA4-0F20-4016-8E4D-10AE6C9A7873}" type="pres">
      <dgm:prSet presAssocID="{677CB4D3-3C08-4BF6-9A5C-7166CA782034}" presName="conn" presStyleLbl="parChTrans1D2" presStyleIdx="0" presStyleCnt="1"/>
      <dgm:spPr/>
    </dgm:pt>
    <dgm:pt modelId="{B9BD9880-39D4-4C55-A494-353FCEF2D76A}" type="pres">
      <dgm:prSet presAssocID="{677CB4D3-3C08-4BF6-9A5C-7166CA782034}" presName="extraNode" presStyleLbl="node1" presStyleIdx="0" presStyleCnt="3"/>
      <dgm:spPr/>
    </dgm:pt>
    <dgm:pt modelId="{10CEB5A9-C726-4FFB-AADE-A2F2ADD1AD18}" type="pres">
      <dgm:prSet presAssocID="{677CB4D3-3C08-4BF6-9A5C-7166CA782034}" presName="dstNode" presStyleLbl="node1" presStyleIdx="0" presStyleCnt="3"/>
      <dgm:spPr/>
    </dgm:pt>
    <dgm:pt modelId="{91A9323E-7EBE-4057-8B74-6E85EEE9A066}" type="pres">
      <dgm:prSet presAssocID="{D38118D7-A231-4A92-BDDC-17F3AC876C00}" presName="text_1" presStyleLbl="node1" presStyleIdx="0" presStyleCnt="3">
        <dgm:presLayoutVars>
          <dgm:bulletEnabled val="1"/>
        </dgm:presLayoutVars>
      </dgm:prSet>
      <dgm:spPr/>
    </dgm:pt>
    <dgm:pt modelId="{6937A00F-4118-421F-AE18-002B2708EA4C}" type="pres">
      <dgm:prSet presAssocID="{D38118D7-A231-4A92-BDDC-17F3AC876C00}" presName="accent_1" presStyleCnt="0"/>
      <dgm:spPr/>
    </dgm:pt>
    <dgm:pt modelId="{4BA5F2CD-5D98-4DFE-ACE7-07CA766B4716}" type="pres">
      <dgm:prSet presAssocID="{D38118D7-A231-4A92-BDDC-17F3AC876C00}" presName="accentRepeatNode" presStyleLbl="solidFgAcc1" presStyleIdx="0" presStyleCnt="3"/>
      <dgm:spPr/>
    </dgm:pt>
    <dgm:pt modelId="{51B6D3C3-1448-4A16-BBEF-01863F2DEF55}" type="pres">
      <dgm:prSet presAssocID="{4C98A2EE-78EB-4378-84F5-26BB076B0163}" presName="text_2" presStyleLbl="node1" presStyleIdx="1" presStyleCnt="3">
        <dgm:presLayoutVars>
          <dgm:bulletEnabled val="1"/>
        </dgm:presLayoutVars>
      </dgm:prSet>
      <dgm:spPr/>
    </dgm:pt>
    <dgm:pt modelId="{0A57BC93-697E-4087-96DA-7AE503EEA9BE}" type="pres">
      <dgm:prSet presAssocID="{4C98A2EE-78EB-4378-84F5-26BB076B0163}" presName="accent_2" presStyleCnt="0"/>
      <dgm:spPr/>
    </dgm:pt>
    <dgm:pt modelId="{BAEA59E7-7E8E-4F02-852F-31F079AFD146}" type="pres">
      <dgm:prSet presAssocID="{4C98A2EE-78EB-4378-84F5-26BB076B0163}" presName="accentRepeatNode" presStyleLbl="solidFgAcc1" presStyleIdx="1" presStyleCnt="3"/>
      <dgm:spPr/>
    </dgm:pt>
    <dgm:pt modelId="{F90F3D4D-156A-4365-80E6-62174DE9D16C}" type="pres">
      <dgm:prSet presAssocID="{B0A1EC3D-651F-4697-B2AA-02278E81850C}" presName="text_3" presStyleLbl="node1" presStyleIdx="2" presStyleCnt="3">
        <dgm:presLayoutVars>
          <dgm:bulletEnabled val="1"/>
        </dgm:presLayoutVars>
      </dgm:prSet>
      <dgm:spPr/>
    </dgm:pt>
    <dgm:pt modelId="{D2C512D7-12D8-4419-B1AD-6F38CCB72877}" type="pres">
      <dgm:prSet presAssocID="{B0A1EC3D-651F-4697-B2AA-02278E81850C}" presName="accent_3" presStyleCnt="0"/>
      <dgm:spPr/>
    </dgm:pt>
    <dgm:pt modelId="{560CA67C-BE33-4237-8513-4F9FD8F2AD1F}" type="pres">
      <dgm:prSet presAssocID="{B0A1EC3D-651F-4697-B2AA-02278E81850C}" presName="accentRepeatNode" presStyleLbl="solidFgAcc1" presStyleIdx="2" presStyleCnt="3"/>
      <dgm:spPr/>
    </dgm:pt>
  </dgm:ptLst>
  <dgm:cxnLst>
    <dgm:cxn modelId="{A9B51926-BF29-4C8E-B82B-AF39BBD7A411}" type="presOf" srcId="{1DD92F8C-3607-4C00-A5CD-CEE9CEF1DFF2}" destId="{6AE26AA4-0F20-4016-8E4D-10AE6C9A7873}" srcOrd="0" destOrd="0" presId="urn:microsoft.com/office/officeart/2008/layout/VerticalCurvedList"/>
    <dgm:cxn modelId="{C3DD6232-73D9-494A-9478-0A2A638F6C68}" type="presOf" srcId="{B0A1EC3D-651F-4697-B2AA-02278E81850C}" destId="{F90F3D4D-156A-4365-80E6-62174DE9D16C}" srcOrd="0" destOrd="0" presId="urn:microsoft.com/office/officeart/2008/layout/VerticalCurvedList"/>
    <dgm:cxn modelId="{C916EB5C-3BB8-4AFA-B485-931DB8665E7F}" srcId="{677CB4D3-3C08-4BF6-9A5C-7166CA782034}" destId="{D38118D7-A231-4A92-BDDC-17F3AC876C00}" srcOrd="0" destOrd="0" parTransId="{EB2A5251-5985-4DAF-ADFE-BC55A4CA4A68}" sibTransId="{1DD92F8C-3607-4C00-A5CD-CEE9CEF1DFF2}"/>
    <dgm:cxn modelId="{E1892A66-9C39-43BB-BDB6-839CB0231190}" srcId="{677CB4D3-3C08-4BF6-9A5C-7166CA782034}" destId="{4C98A2EE-78EB-4378-84F5-26BB076B0163}" srcOrd="1" destOrd="0" parTransId="{76BE0950-E94A-48E5-85FC-02112106F3E4}" sibTransId="{724BCA9B-6476-4D13-BA44-F417CB4FF827}"/>
    <dgm:cxn modelId="{AD0460AD-C1F4-49FC-A71A-CF3937ED9AA3}" srcId="{677CB4D3-3C08-4BF6-9A5C-7166CA782034}" destId="{B0A1EC3D-651F-4697-B2AA-02278E81850C}" srcOrd="2" destOrd="0" parTransId="{14965825-77BE-4F65-AA61-A771F7DB2114}" sibTransId="{648698B1-5F54-44A4-A14B-BAAE8A22CB61}"/>
    <dgm:cxn modelId="{27E99DB1-8094-4C1B-B3F8-D12112C843A9}" type="presOf" srcId="{677CB4D3-3C08-4BF6-9A5C-7166CA782034}" destId="{5312F9A8-A17B-4647-9849-73C9207FA6DA}" srcOrd="0" destOrd="0" presId="urn:microsoft.com/office/officeart/2008/layout/VerticalCurvedList"/>
    <dgm:cxn modelId="{8E6A56B8-9073-4148-8A73-8D8C0656C1DC}" type="presOf" srcId="{D38118D7-A231-4A92-BDDC-17F3AC876C00}" destId="{91A9323E-7EBE-4057-8B74-6E85EEE9A066}" srcOrd="0" destOrd="0" presId="urn:microsoft.com/office/officeart/2008/layout/VerticalCurvedList"/>
    <dgm:cxn modelId="{C800E6B8-FF9D-4668-AB46-D972AE2EB070}" type="presOf" srcId="{4C98A2EE-78EB-4378-84F5-26BB076B0163}" destId="{51B6D3C3-1448-4A16-BBEF-01863F2DEF55}" srcOrd="0" destOrd="0" presId="urn:microsoft.com/office/officeart/2008/layout/VerticalCurvedList"/>
    <dgm:cxn modelId="{8351A949-5A23-43C7-96CE-82289D0D891E}" type="presParOf" srcId="{5312F9A8-A17B-4647-9849-73C9207FA6DA}" destId="{1657411F-612A-40DC-816A-A77C830D445B}" srcOrd="0" destOrd="0" presId="urn:microsoft.com/office/officeart/2008/layout/VerticalCurvedList"/>
    <dgm:cxn modelId="{2301CFBE-4573-45CF-AC97-FEC78C98AD2F}" type="presParOf" srcId="{1657411F-612A-40DC-816A-A77C830D445B}" destId="{6FC21A95-88C0-4378-BA76-18C9839CFB8C}" srcOrd="0" destOrd="0" presId="urn:microsoft.com/office/officeart/2008/layout/VerticalCurvedList"/>
    <dgm:cxn modelId="{80FC880E-F2AC-486B-8457-33D8268857D3}" type="presParOf" srcId="{6FC21A95-88C0-4378-BA76-18C9839CFB8C}" destId="{09A6AE10-BD47-4925-8C4E-3AC3225EF999}" srcOrd="0" destOrd="0" presId="urn:microsoft.com/office/officeart/2008/layout/VerticalCurvedList"/>
    <dgm:cxn modelId="{0ED3F3A7-4E5E-4A56-BD3D-B1D66545DFA4}" type="presParOf" srcId="{6FC21A95-88C0-4378-BA76-18C9839CFB8C}" destId="{6AE26AA4-0F20-4016-8E4D-10AE6C9A7873}" srcOrd="1" destOrd="0" presId="urn:microsoft.com/office/officeart/2008/layout/VerticalCurvedList"/>
    <dgm:cxn modelId="{6B4D75A1-412C-489C-B392-42FF8ACBAA29}" type="presParOf" srcId="{6FC21A95-88C0-4378-BA76-18C9839CFB8C}" destId="{B9BD9880-39D4-4C55-A494-353FCEF2D76A}" srcOrd="2" destOrd="0" presId="urn:microsoft.com/office/officeart/2008/layout/VerticalCurvedList"/>
    <dgm:cxn modelId="{8EC442D3-FF8D-47AC-A876-FBC885BE4C70}" type="presParOf" srcId="{6FC21A95-88C0-4378-BA76-18C9839CFB8C}" destId="{10CEB5A9-C726-4FFB-AADE-A2F2ADD1AD18}" srcOrd="3" destOrd="0" presId="urn:microsoft.com/office/officeart/2008/layout/VerticalCurvedList"/>
    <dgm:cxn modelId="{63A86DA2-4825-4DE6-929F-652D88014A6C}" type="presParOf" srcId="{1657411F-612A-40DC-816A-A77C830D445B}" destId="{91A9323E-7EBE-4057-8B74-6E85EEE9A066}" srcOrd="1" destOrd="0" presId="urn:microsoft.com/office/officeart/2008/layout/VerticalCurvedList"/>
    <dgm:cxn modelId="{104CABC1-024E-4239-AC1F-CF52935D0B50}" type="presParOf" srcId="{1657411F-612A-40DC-816A-A77C830D445B}" destId="{6937A00F-4118-421F-AE18-002B2708EA4C}" srcOrd="2" destOrd="0" presId="urn:microsoft.com/office/officeart/2008/layout/VerticalCurvedList"/>
    <dgm:cxn modelId="{73667898-72A3-4777-A0BF-AC3946179FD9}" type="presParOf" srcId="{6937A00F-4118-421F-AE18-002B2708EA4C}" destId="{4BA5F2CD-5D98-4DFE-ACE7-07CA766B4716}" srcOrd="0" destOrd="0" presId="urn:microsoft.com/office/officeart/2008/layout/VerticalCurvedList"/>
    <dgm:cxn modelId="{8D80FBF8-015D-4808-A31A-813B7AA72A1D}" type="presParOf" srcId="{1657411F-612A-40DC-816A-A77C830D445B}" destId="{51B6D3C3-1448-4A16-BBEF-01863F2DEF55}" srcOrd="3" destOrd="0" presId="urn:microsoft.com/office/officeart/2008/layout/VerticalCurvedList"/>
    <dgm:cxn modelId="{30655734-81B7-47A7-A02A-2A44C20CD499}" type="presParOf" srcId="{1657411F-612A-40DC-816A-A77C830D445B}" destId="{0A57BC93-697E-4087-96DA-7AE503EEA9BE}" srcOrd="4" destOrd="0" presId="urn:microsoft.com/office/officeart/2008/layout/VerticalCurvedList"/>
    <dgm:cxn modelId="{7B94D3F9-3A7E-4D14-88AB-1A0BB0A05C6A}" type="presParOf" srcId="{0A57BC93-697E-4087-96DA-7AE503EEA9BE}" destId="{BAEA59E7-7E8E-4F02-852F-31F079AFD146}" srcOrd="0" destOrd="0" presId="urn:microsoft.com/office/officeart/2008/layout/VerticalCurvedList"/>
    <dgm:cxn modelId="{3A4990D9-3D9B-404D-90C2-BE10A04F5AA3}" type="presParOf" srcId="{1657411F-612A-40DC-816A-A77C830D445B}" destId="{F90F3D4D-156A-4365-80E6-62174DE9D16C}" srcOrd="5" destOrd="0" presId="urn:microsoft.com/office/officeart/2008/layout/VerticalCurvedList"/>
    <dgm:cxn modelId="{492ADB2C-07C6-421E-A537-F4D722CEAAF3}" type="presParOf" srcId="{1657411F-612A-40DC-816A-A77C830D445B}" destId="{D2C512D7-12D8-4419-B1AD-6F38CCB72877}" srcOrd="6" destOrd="0" presId="urn:microsoft.com/office/officeart/2008/layout/VerticalCurvedList"/>
    <dgm:cxn modelId="{B39CB814-4207-4E07-8837-A2B1E22A4DA7}" type="presParOf" srcId="{D2C512D7-12D8-4419-B1AD-6F38CCB72877}" destId="{560CA67C-BE33-4237-8513-4F9FD8F2AD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C36D1B-10F7-436F-B2C5-B35ECFCF2770}" type="doc">
      <dgm:prSet loTypeId="urn:microsoft.com/office/officeart/2005/8/layout/pyramid2" loCatId="list" qsTypeId="urn:microsoft.com/office/officeart/2005/8/quickstyle/simple1" qsCatId="simple" csTypeId="urn:microsoft.com/office/officeart/2005/8/colors/accent6_5" csCatId="accent6" phldr="1"/>
      <dgm:spPr/>
    </dgm:pt>
    <dgm:pt modelId="{14605003-98AA-402B-9DED-C4508E6C91BF}">
      <dgm:prSet phldrT="[Text]" custT="1"/>
      <dgm:spPr>
        <a:ln>
          <a:solidFill>
            <a:srgbClr val="376092"/>
          </a:solidFill>
        </a:ln>
      </dgm:spPr>
      <dgm:t>
        <a:bodyPr/>
        <a:lstStyle/>
        <a:p>
          <a:r>
            <a:rPr lang="en-IN" sz="1200" b="1" dirty="0">
              <a:solidFill>
                <a:schemeClr val="accent1">
                  <a:lumMod val="75000"/>
                </a:schemeClr>
              </a:solidFill>
            </a:rPr>
            <a:t>Direct</a:t>
          </a:r>
          <a:endParaRPr lang="en-IN" sz="1300" b="1" dirty="0">
            <a:solidFill>
              <a:schemeClr val="accent1">
                <a:lumMod val="75000"/>
              </a:schemeClr>
            </a:solidFill>
          </a:endParaRPr>
        </a:p>
      </dgm:t>
    </dgm:pt>
    <dgm:pt modelId="{50C76E4D-9089-4521-A2A3-F68072EB5F12}" type="parTrans" cxnId="{C06E44A6-DF05-4A11-96B3-B8BDB49BD804}">
      <dgm:prSet/>
      <dgm:spPr/>
      <dgm:t>
        <a:bodyPr/>
        <a:lstStyle/>
        <a:p>
          <a:endParaRPr lang="en-IN"/>
        </a:p>
      </dgm:t>
    </dgm:pt>
    <dgm:pt modelId="{3DDAD04D-E254-4465-8D5A-096097209C6A}" type="sibTrans" cxnId="{C06E44A6-DF05-4A11-96B3-B8BDB49BD804}">
      <dgm:prSet/>
      <dgm:spPr/>
      <dgm:t>
        <a:bodyPr/>
        <a:lstStyle/>
        <a:p>
          <a:endParaRPr lang="en-IN"/>
        </a:p>
      </dgm:t>
    </dgm:pt>
    <dgm:pt modelId="{0BC07080-4F62-4FDE-A8E1-619B2FAE8B30}">
      <dgm:prSet phldrT="[Text]" custT="1"/>
      <dgm:spPr>
        <a:ln>
          <a:solidFill>
            <a:srgbClr val="376092"/>
          </a:solidFill>
        </a:ln>
      </dgm:spPr>
      <dgm:t>
        <a:bodyPr/>
        <a:lstStyle/>
        <a:p>
          <a:r>
            <a:rPr lang="en-IN" sz="1200" b="1" dirty="0">
              <a:solidFill>
                <a:schemeClr val="accent1">
                  <a:lumMod val="75000"/>
                </a:schemeClr>
              </a:solidFill>
            </a:rPr>
            <a:t>Referral</a:t>
          </a:r>
          <a:endParaRPr lang="en-IN" sz="1300" b="1" dirty="0">
            <a:solidFill>
              <a:schemeClr val="accent1">
                <a:lumMod val="75000"/>
              </a:schemeClr>
            </a:solidFill>
          </a:endParaRPr>
        </a:p>
      </dgm:t>
    </dgm:pt>
    <dgm:pt modelId="{C7FF80C6-5D15-4462-91E5-7C1C98955838}" type="parTrans" cxnId="{6A493168-AF3E-4091-9B87-6D3DB741AE7B}">
      <dgm:prSet/>
      <dgm:spPr/>
      <dgm:t>
        <a:bodyPr/>
        <a:lstStyle/>
        <a:p>
          <a:endParaRPr lang="en-IN"/>
        </a:p>
      </dgm:t>
    </dgm:pt>
    <dgm:pt modelId="{ED4C92C1-0FA4-4092-9C8B-ED76613BA0A7}" type="sibTrans" cxnId="{6A493168-AF3E-4091-9B87-6D3DB741AE7B}">
      <dgm:prSet/>
      <dgm:spPr/>
      <dgm:t>
        <a:bodyPr/>
        <a:lstStyle/>
        <a:p>
          <a:endParaRPr lang="en-IN"/>
        </a:p>
      </dgm:t>
    </dgm:pt>
    <dgm:pt modelId="{238C0AA4-F8AF-40AC-81A2-7F49BACF4A61}">
      <dgm:prSet phldrT="[Text]" custT="1"/>
      <dgm:spPr>
        <a:ln>
          <a:solidFill>
            <a:srgbClr val="376092"/>
          </a:solidFill>
        </a:ln>
      </dgm:spPr>
      <dgm:t>
        <a:bodyPr/>
        <a:lstStyle/>
        <a:p>
          <a:r>
            <a:rPr lang="en-IN" sz="1200" b="1" dirty="0">
              <a:solidFill>
                <a:schemeClr val="accent1">
                  <a:lumMod val="75000"/>
                </a:schemeClr>
              </a:solidFill>
            </a:rPr>
            <a:t>Consultant Partner</a:t>
          </a:r>
        </a:p>
      </dgm:t>
    </dgm:pt>
    <dgm:pt modelId="{BE18601D-00EA-4223-A23D-3B6BA8EA8172}" type="parTrans" cxnId="{27113436-8A4B-4F80-BE1D-3689C9E178E3}">
      <dgm:prSet/>
      <dgm:spPr/>
      <dgm:t>
        <a:bodyPr/>
        <a:lstStyle/>
        <a:p>
          <a:endParaRPr lang="en-IN"/>
        </a:p>
      </dgm:t>
    </dgm:pt>
    <dgm:pt modelId="{8EE782F4-03E0-4D80-A215-3F22A2CF384D}" type="sibTrans" cxnId="{27113436-8A4B-4F80-BE1D-3689C9E178E3}">
      <dgm:prSet/>
      <dgm:spPr/>
      <dgm:t>
        <a:bodyPr/>
        <a:lstStyle/>
        <a:p>
          <a:endParaRPr lang="en-IN"/>
        </a:p>
      </dgm:t>
    </dgm:pt>
    <dgm:pt modelId="{0A7B15B9-11F3-44A5-9580-DB74CB231576}" type="pres">
      <dgm:prSet presAssocID="{04C36D1B-10F7-436F-B2C5-B35ECFCF2770}" presName="compositeShape" presStyleCnt="0">
        <dgm:presLayoutVars>
          <dgm:dir/>
          <dgm:resizeHandles/>
        </dgm:presLayoutVars>
      </dgm:prSet>
      <dgm:spPr/>
    </dgm:pt>
    <dgm:pt modelId="{405AD61A-0C78-45DE-8DCE-AD4C0E2D7DD3}" type="pres">
      <dgm:prSet presAssocID="{04C36D1B-10F7-436F-B2C5-B35ECFCF2770}" presName="pyramid" presStyleLbl="node1" presStyleIdx="0" presStyleCnt="1" custLinFactNeighborX="2880" custLinFactNeighborY="-6920"/>
      <dgm:spPr>
        <a:solidFill>
          <a:srgbClr val="4BACC6">
            <a:alpha val="90000"/>
          </a:srgbClr>
        </a:solidFill>
      </dgm:spPr>
    </dgm:pt>
    <dgm:pt modelId="{7ABE6DC0-4C50-4EE3-B525-45248F9A627F}" type="pres">
      <dgm:prSet presAssocID="{04C36D1B-10F7-436F-B2C5-B35ECFCF2770}" presName="theList" presStyleCnt="0"/>
      <dgm:spPr/>
    </dgm:pt>
    <dgm:pt modelId="{5E00D8F6-2BC2-42C8-8336-AEFD91E73BF0}" type="pres">
      <dgm:prSet presAssocID="{14605003-98AA-402B-9DED-C4508E6C91BF}" presName="aNode" presStyleLbl="fgAcc1" presStyleIdx="0" presStyleCnt="3" custScaleX="104338">
        <dgm:presLayoutVars>
          <dgm:bulletEnabled val="1"/>
        </dgm:presLayoutVars>
      </dgm:prSet>
      <dgm:spPr/>
    </dgm:pt>
    <dgm:pt modelId="{C50A6A25-6FF6-47C3-A408-DC5D6D66EB3C}" type="pres">
      <dgm:prSet presAssocID="{14605003-98AA-402B-9DED-C4508E6C91BF}" presName="aSpace" presStyleCnt="0"/>
      <dgm:spPr/>
    </dgm:pt>
    <dgm:pt modelId="{2FB77B9C-BDBD-46E8-9DD7-B88C6019E4AF}" type="pres">
      <dgm:prSet presAssocID="{0BC07080-4F62-4FDE-A8E1-619B2FAE8B30}" presName="aNode" presStyleLbl="fgAcc1" presStyleIdx="1" presStyleCnt="3">
        <dgm:presLayoutVars>
          <dgm:bulletEnabled val="1"/>
        </dgm:presLayoutVars>
      </dgm:prSet>
      <dgm:spPr/>
    </dgm:pt>
    <dgm:pt modelId="{B4F98FD4-74CE-498C-90C8-B38C340A69E0}" type="pres">
      <dgm:prSet presAssocID="{0BC07080-4F62-4FDE-A8E1-619B2FAE8B30}" presName="aSpace" presStyleCnt="0"/>
      <dgm:spPr/>
    </dgm:pt>
    <dgm:pt modelId="{F1188FFE-C2CA-4721-A289-EF1FC54E589F}" type="pres">
      <dgm:prSet presAssocID="{238C0AA4-F8AF-40AC-81A2-7F49BACF4A61}" presName="aNode" presStyleLbl="fgAcc1" presStyleIdx="2" presStyleCnt="3">
        <dgm:presLayoutVars>
          <dgm:bulletEnabled val="1"/>
        </dgm:presLayoutVars>
      </dgm:prSet>
      <dgm:spPr/>
    </dgm:pt>
    <dgm:pt modelId="{2F23ABDA-AC7D-4E08-81ED-F647AEEA8605}" type="pres">
      <dgm:prSet presAssocID="{238C0AA4-F8AF-40AC-81A2-7F49BACF4A61}" presName="aSpace" presStyleCnt="0"/>
      <dgm:spPr/>
    </dgm:pt>
  </dgm:ptLst>
  <dgm:cxnLst>
    <dgm:cxn modelId="{50D54417-28B4-42F0-84AF-3B861AEB641C}" type="presOf" srcId="{04C36D1B-10F7-436F-B2C5-B35ECFCF2770}" destId="{0A7B15B9-11F3-44A5-9580-DB74CB231576}" srcOrd="0" destOrd="0" presId="urn:microsoft.com/office/officeart/2005/8/layout/pyramid2"/>
    <dgm:cxn modelId="{61BC471D-3DCA-41F1-B034-B79C0CA9FD64}" type="presOf" srcId="{0BC07080-4F62-4FDE-A8E1-619B2FAE8B30}" destId="{2FB77B9C-BDBD-46E8-9DD7-B88C6019E4AF}" srcOrd="0" destOrd="0" presId="urn:microsoft.com/office/officeart/2005/8/layout/pyramid2"/>
    <dgm:cxn modelId="{27113436-8A4B-4F80-BE1D-3689C9E178E3}" srcId="{04C36D1B-10F7-436F-B2C5-B35ECFCF2770}" destId="{238C0AA4-F8AF-40AC-81A2-7F49BACF4A61}" srcOrd="2" destOrd="0" parTransId="{BE18601D-00EA-4223-A23D-3B6BA8EA8172}" sibTransId="{8EE782F4-03E0-4D80-A215-3F22A2CF384D}"/>
    <dgm:cxn modelId="{6A493168-AF3E-4091-9B87-6D3DB741AE7B}" srcId="{04C36D1B-10F7-436F-B2C5-B35ECFCF2770}" destId="{0BC07080-4F62-4FDE-A8E1-619B2FAE8B30}" srcOrd="1" destOrd="0" parTransId="{C7FF80C6-5D15-4462-91E5-7C1C98955838}" sibTransId="{ED4C92C1-0FA4-4092-9C8B-ED76613BA0A7}"/>
    <dgm:cxn modelId="{98369A9A-4E66-417D-9525-EDCE2705E9B7}" type="presOf" srcId="{238C0AA4-F8AF-40AC-81A2-7F49BACF4A61}" destId="{F1188FFE-C2CA-4721-A289-EF1FC54E589F}" srcOrd="0" destOrd="0" presId="urn:microsoft.com/office/officeart/2005/8/layout/pyramid2"/>
    <dgm:cxn modelId="{C06E44A6-DF05-4A11-96B3-B8BDB49BD804}" srcId="{04C36D1B-10F7-436F-B2C5-B35ECFCF2770}" destId="{14605003-98AA-402B-9DED-C4508E6C91BF}" srcOrd="0" destOrd="0" parTransId="{50C76E4D-9089-4521-A2A3-F68072EB5F12}" sibTransId="{3DDAD04D-E254-4465-8D5A-096097209C6A}"/>
    <dgm:cxn modelId="{43E5DBDA-5A9C-41EC-A16D-F27103370D34}" type="presOf" srcId="{14605003-98AA-402B-9DED-C4508E6C91BF}" destId="{5E00D8F6-2BC2-42C8-8336-AEFD91E73BF0}" srcOrd="0" destOrd="0" presId="urn:microsoft.com/office/officeart/2005/8/layout/pyramid2"/>
    <dgm:cxn modelId="{1F021955-462E-49D5-AA68-FA818BBF4811}" type="presParOf" srcId="{0A7B15B9-11F3-44A5-9580-DB74CB231576}" destId="{405AD61A-0C78-45DE-8DCE-AD4C0E2D7DD3}" srcOrd="0" destOrd="0" presId="urn:microsoft.com/office/officeart/2005/8/layout/pyramid2"/>
    <dgm:cxn modelId="{656DBF5D-2AEB-48A4-9127-281B0AE0F7DD}" type="presParOf" srcId="{0A7B15B9-11F3-44A5-9580-DB74CB231576}" destId="{7ABE6DC0-4C50-4EE3-B525-45248F9A627F}" srcOrd="1" destOrd="0" presId="urn:microsoft.com/office/officeart/2005/8/layout/pyramid2"/>
    <dgm:cxn modelId="{AD3517C8-29B0-472F-9B2D-6811711D33CC}" type="presParOf" srcId="{7ABE6DC0-4C50-4EE3-B525-45248F9A627F}" destId="{5E00D8F6-2BC2-42C8-8336-AEFD91E73BF0}" srcOrd="0" destOrd="0" presId="urn:microsoft.com/office/officeart/2005/8/layout/pyramid2"/>
    <dgm:cxn modelId="{43738A1B-9430-4CFE-845E-AB807186015F}" type="presParOf" srcId="{7ABE6DC0-4C50-4EE3-B525-45248F9A627F}" destId="{C50A6A25-6FF6-47C3-A408-DC5D6D66EB3C}" srcOrd="1" destOrd="0" presId="urn:microsoft.com/office/officeart/2005/8/layout/pyramid2"/>
    <dgm:cxn modelId="{75E1D2DB-DF72-4AF0-A9AC-133848F582F6}" type="presParOf" srcId="{7ABE6DC0-4C50-4EE3-B525-45248F9A627F}" destId="{2FB77B9C-BDBD-46E8-9DD7-B88C6019E4AF}" srcOrd="2" destOrd="0" presId="urn:microsoft.com/office/officeart/2005/8/layout/pyramid2"/>
    <dgm:cxn modelId="{FA4CEE8C-4373-4096-AD2D-CF42D29EA9BA}" type="presParOf" srcId="{7ABE6DC0-4C50-4EE3-B525-45248F9A627F}" destId="{B4F98FD4-74CE-498C-90C8-B38C340A69E0}" srcOrd="3" destOrd="0" presId="urn:microsoft.com/office/officeart/2005/8/layout/pyramid2"/>
    <dgm:cxn modelId="{CD926939-C54B-4D8A-9A48-A4018967A74F}" type="presParOf" srcId="{7ABE6DC0-4C50-4EE3-B525-45248F9A627F}" destId="{F1188FFE-C2CA-4721-A289-EF1FC54E589F}" srcOrd="4" destOrd="0" presId="urn:microsoft.com/office/officeart/2005/8/layout/pyramid2"/>
    <dgm:cxn modelId="{D20C5D0D-6330-4AC9-821C-9C4F21D656F8}" type="presParOf" srcId="{7ABE6DC0-4C50-4EE3-B525-45248F9A627F}" destId="{2F23ABDA-AC7D-4E08-81ED-F647AEEA8605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C36D1B-10F7-436F-B2C5-B35ECFCF2770}" type="doc">
      <dgm:prSet loTypeId="urn:microsoft.com/office/officeart/2005/8/layout/pyramid2" loCatId="list" qsTypeId="urn:microsoft.com/office/officeart/2005/8/quickstyle/simple1" qsCatId="simple" csTypeId="urn:microsoft.com/office/officeart/2005/8/colors/accent6_5" csCatId="accent6" phldr="1"/>
      <dgm:spPr/>
    </dgm:pt>
    <dgm:pt modelId="{14605003-98AA-402B-9DED-C4508E6C91BF}">
      <dgm:prSet phldrT="[Text]"/>
      <dgm:spPr>
        <a:ln>
          <a:solidFill>
            <a:srgbClr val="376092"/>
          </a:solidFill>
        </a:ln>
      </dgm:spPr>
      <dgm:t>
        <a:bodyPr/>
        <a:lstStyle/>
        <a:p>
          <a:r>
            <a:rPr lang="en-IN" b="1" dirty="0">
              <a:solidFill>
                <a:schemeClr val="accent1">
                  <a:lumMod val="75000"/>
                </a:schemeClr>
              </a:solidFill>
            </a:rPr>
            <a:t>Internal Fill (Direct &amp; Referral)</a:t>
          </a:r>
        </a:p>
      </dgm:t>
    </dgm:pt>
    <dgm:pt modelId="{50C76E4D-9089-4521-A2A3-F68072EB5F12}" type="parTrans" cxnId="{C06E44A6-DF05-4A11-96B3-B8BDB49BD804}">
      <dgm:prSet/>
      <dgm:spPr/>
      <dgm:t>
        <a:bodyPr/>
        <a:lstStyle/>
        <a:p>
          <a:endParaRPr lang="en-IN"/>
        </a:p>
      </dgm:t>
    </dgm:pt>
    <dgm:pt modelId="{3DDAD04D-E254-4465-8D5A-096097209C6A}" type="sibTrans" cxnId="{C06E44A6-DF05-4A11-96B3-B8BDB49BD804}">
      <dgm:prSet/>
      <dgm:spPr/>
      <dgm:t>
        <a:bodyPr/>
        <a:lstStyle/>
        <a:p>
          <a:endParaRPr lang="en-IN"/>
        </a:p>
      </dgm:t>
    </dgm:pt>
    <dgm:pt modelId="{238C0AA4-F8AF-40AC-81A2-7F49BACF4A61}">
      <dgm:prSet phldrT="[Text]"/>
      <dgm:spPr>
        <a:ln>
          <a:solidFill>
            <a:srgbClr val="376092"/>
          </a:solidFill>
        </a:ln>
      </dgm:spPr>
      <dgm:t>
        <a:bodyPr/>
        <a:lstStyle/>
        <a:p>
          <a:r>
            <a:rPr lang="en-IN" b="1" dirty="0">
              <a:solidFill>
                <a:schemeClr val="accent1">
                  <a:lumMod val="75000"/>
                </a:schemeClr>
              </a:solidFill>
            </a:rPr>
            <a:t>External Fill (Consultant Partner)</a:t>
          </a:r>
        </a:p>
      </dgm:t>
    </dgm:pt>
    <dgm:pt modelId="{BE18601D-00EA-4223-A23D-3B6BA8EA8172}" type="parTrans" cxnId="{27113436-8A4B-4F80-BE1D-3689C9E178E3}">
      <dgm:prSet/>
      <dgm:spPr/>
      <dgm:t>
        <a:bodyPr/>
        <a:lstStyle/>
        <a:p>
          <a:endParaRPr lang="en-IN"/>
        </a:p>
      </dgm:t>
    </dgm:pt>
    <dgm:pt modelId="{8EE782F4-03E0-4D80-A215-3F22A2CF384D}" type="sibTrans" cxnId="{27113436-8A4B-4F80-BE1D-3689C9E178E3}">
      <dgm:prSet/>
      <dgm:spPr/>
      <dgm:t>
        <a:bodyPr/>
        <a:lstStyle/>
        <a:p>
          <a:endParaRPr lang="en-IN"/>
        </a:p>
      </dgm:t>
    </dgm:pt>
    <dgm:pt modelId="{0A7B15B9-11F3-44A5-9580-DB74CB231576}" type="pres">
      <dgm:prSet presAssocID="{04C36D1B-10F7-436F-B2C5-B35ECFCF2770}" presName="compositeShape" presStyleCnt="0">
        <dgm:presLayoutVars>
          <dgm:dir/>
          <dgm:resizeHandles/>
        </dgm:presLayoutVars>
      </dgm:prSet>
      <dgm:spPr/>
    </dgm:pt>
    <dgm:pt modelId="{405AD61A-0C78-45DE-8DCE-AD4C0E2D7DD3}" type="pres">
      <dgm:prSet presAssocID="{04C36D1B-10F7-436F-B2C5-B35ECFCF2770}" presName="pyramid" presStyleLbl="node1" presStyleIdx="0" presStyleCnt="1" custLinFactNeighborX="2880" custLinFactNeighborY="-6920"/>
      <dgm:spPr>
        <a:solidFill>
          <a:srgbClr val="4BACC6"/>
        </a:solidFill>
      </dgm:spPr>
    </dgm:pt>
    <dgm:pt modelId="{7ABE6DC0-4C50-4EE3-B525-45248F9A627F}" type="pres">
      <dgm:prSet presAssocID="{04C36D1B-10F7-436F-B2C5-B35ECFCF2770}" presName="theList" presStyleCnt="0"/>
      <dgm:spPr/>
    </dgm:pt>
    <dgm:pt modelId="{5E00D8F6-2BC2-42C8-8336-AEFD91E73BF0}" type="pres">
      <dgm:prSet presAssocID="{14605003-98AA-402B-9DED-C4508E6C91BF}" presName="aNode" presStyleLbl="fgAcc1" presStyleIdx="0" presStyleCnt="2" custScaleX="104338">
        <dgm:presLayoutVars>
          <dgm:bulletEnabled val="1"/>
        </dgm:presLayoutVars>
      </dgm:prSet>
      <dgm:spPr/>
    </dgm:pt>
    <dgm:pt modelId="{C50A6A25-6FF6-47C3-A408-DC5D6D66EB3C}" type="pres">
      <dgm:prSet presAssocID="{14605003-98AA-402B-9DED-C4508E6C91BF}" presName="aSpace" presStyleCnt="0"/>
      <dgm:spPr/>
    </dgm:pt>
    <dgm:pt modelId="{F1188FFE-C2CA-4721-A289-EF1FC54E589F}" type="pres">
      <dgm:prSet presAssocID="{238C0AA4-F8AF-40AC-81A2-7F49BACF4A61}" presName="aNode" presStyleLbl="fgAcc1" presStyleIdx="1" presStyleCnt="2">
        <dgm:presLayoutVars>
          <dgm:bulletEnabled val="1"/>
        </dgm:presLayoutVars>
      </dgm:prSet>
      <dgm:spPr/>
    </dgm:pt>
    <dgm:pt modelId="{2F23ABDA-AC7D-4E08-81ED-F647AEEA8605}" type="pres">
      <dgm:prSet presAssocID="{238C0AA4-F8AF-40AC-81A2-7F49BACF4A61}" presName="aSpace" presStyleCnt="0"/>
      <dgm:spPr/>
    </dgm:pt>
  </dgm:ptLst>
  <dgm:cxnLst>
    <dgm:cxn modelId="{50D54417-28B4-42F0-84AF-3B861AEB641C}" type="presOf" srcId="{04C36D1B-10F7-436F-B2C5-B35ECFCF2770}" destId="{0A7B15B9-11F3-44A5-9580-DB74CB231576}" srcOrd="0" destOrd="0" presId="urn:microsoft.com/office/officeart/2005/8/layout/pyramid2"/>
    <dgm:cxn modelId="{27113436-8A4B-4F80-BE1D-3689C9E178E3}" srcId="{04C36D1B-10F7-436F-B2C5-B35ECFCF2770}" destId="{238C0AA4-F8AF-40AC-81A2-7F49BACF4A61}" srcOrd="1" destOrd="0" parTransId="{BE18601D-00EA-4223-A23D-3B6BA8EA8172}" sibTransId="{8EE782F4-03E0-4D80-A215-3F22A2CF384D}"/>
    <dgm:cxn modelId="{98369A9A-4E66-417D-9525-EDCE2705E9B7}" type="presOf" srcId="{238C0AA4-F8AF-40AC-81A2-7F49BACF4A61}" destId="{F1188FFE-C2CA-4721-A289-EF1FC54E589F}" srcOrd="0" destOrd="0" presId="urn:microsoft.com/office/officeart/2005/8/layout/pyramid2"/>
    <dgm:cxn modelId="{C06E44A6-DF05-4A11-96B3-B8BDB49BD804}" srcId="{04C36D1B-10F7-436F-B2C5-B35ECFCF2770}" destId="{14605003-98AA-402B-9DED-C4508E6C91BF}" srcOrd="0" destOrd="0" parTransId="{50C76E4D-9089-4521-A2A3-F68072EB5F12}" sibTransId="{3DDAD04D-E254-4465-8D5A-096097209C6A}"/>
    <dgm:cxn modelId="{43E5DBDA-5A9C-41EC-A16D-F27103370D34}" type="presOf" srcId="{14605003-98AA-402B-9DED-C4508E6C91BF}" destId="{5E00D8F6-2BC2-42C8-8336-AEFD91E73BF0}" srcOrd="0" destOrd="0" presId="urn:microsoft.com/office/officeart/2005/8/layout/pyramid2"/>
    <dgm:cxn modelId="{1F021955-462E-49D5-AA68-FA818BBF4811}" type="presParOf" srcId="{0A7B15B9-11F3-44A5-9580-DB74CB231576}" destId="{405AD61A-0C78-45DE-8DCE-AD4C0E2D7DD3}" srcOrd="0" destOrd="0" presId="urn:microsoft.com/office/officeart/2005/8/layout/pyramid2"/>
    <dgm:cxn modelId="{656DBF5D-2AEB-48A4-9127-281B0AE0F7DD}" type="presParOf" srcId="{0A7B15B9-11F3-44A5-9580-DB74CB231576}" destId="{7ABE6DC0-4C50-4EE3-B525-45248F9A627F}" srcOrd="1" destOrd="0" presId="urn:microsoft.com/office/officeart/2005/8/layout/pyramid2"/>
    <dgm:cxn modelId="{AD3517C8-29B0-472F-9B2D-6811711D33CC}" type="presParOf" srcId="{7ABE6DC0-4C50-4EE3-B525-45248F9A627F}" destId="{5E00D8F6-2BC2-42C8-8336-AEFD91E73BF0}" srcOrd="0" destOrd="0" presId="urn:microsoft.com/office/officeart/2005/8/layout/pyramid2"/>
    <dgm:cxn modelId="{43738A1B-9430-4CFE-845E-AB807186015F}" type="presParOf" srcId="{7ABE6DC0-4C50-4EE3-B525-45248F9A627F}" destId="{C50A6A25-6FF6-47C3-A408-DC5D6D66EB3C}" srcOrd="1" destOrd="0" presId="urn:microsoft.com/office/officeart/2005/8/layout/pyramid2"/>
    <dgm:cxn modelId="{CD926939-C54B-4D8A-9A48-A4018967A74F}" type="presParOf" srcId="{7ABE6DC0-4C50-4EE3-B525-45248F9A627F}" destId="{F1188FFE-C2CA-4721-A289-EF1FC54E589F}" srcOrd="2" destOrd="0" presId="urn:microsoft.com/office/officeart/2005/8/layout/pyramid2"/>
    <dgm:cxn modelId="{D20C5D0D-6330-4AC9-821C-9C4F21D656F8}" type="presParOf" srcId="{7ABE6DC0-4C50-4EE3-B525-45248F9A627F}" destId="{2F23ABDA-AC7D-4E08-81ED-F647AEEA8605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0702D-F079-4C49-98ED-05C4CF19636D}">
      <dsp:nvSpPr>
        <dsp:cNvPr id="0" name=""/>
        <dsp:cNvSpPr/>
      </dsp:nvSpPr>
      <dsp:spPr>
        <a:xfrm>
          <a:off x="2659" y="11629"/>
          <a:ext cx="2593386" cy="604800"/>
        </a:xfrm>
        <a:prstGeom prst="rect">
          <a:avLst/>
        </a:prstGeom>
        <a:solidFill>
          <a:srgbClr val="DD2F4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2022</a:t>
          </a:r>
        </a:p>
      </dsp:txBody>
      <dsp:txXfrm>
        <a:off x="2659" y="11629"/>
        <a:ext cx="2593386" cy="604800"/>
      </dsp:txXfrm>
    </dsp:sp>
    <dsp:sp modelId="{C66D2030-BE42-444D-9969-F85719824F83}">
      <dsp:nvSpPr>
        <dsp:cNvPr id="0" name=""/>
        <dsp:cNvSpPr/>
      </dsp:nvSpPr>
      <dsp:spPr>
        <a:xfrm>
          <a:off x="2659" y="616429"/>
          <a:ext cx="2593386" cy="1210545"/>
        </a:xfrm>
        <a:prstGeom prst="rect">
          <a:avLst/>
        </a:prstGeom>
        <a:solidFill>
          <a:schemeClr val="tx1">
            <a:alpha val="89804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chemeClr val="bg1"/>
              </a:solidFill>
            </a:rPr>
            <a:t>5 Joined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chemeClr val="bg1"/>
              </a:solidFill>
            </a:rPr>
            <a:t>5 Dropped Offer</a:t>
          </a:r>
        </a:p>
      </dsp:txBody>
      <dsp:txXfrm>
        <a:off x="2659" y="616429"/>
        <a:ext cx="2593386" cy="1210545"/>
      </dsp:txXfrm>
    </dsp:sp>
    <dsp:sp modelId="{80A7C3C4-B05D-45DB-8479-068FD62A8CC6}">
      <dsp:nvSpPr>
        <dsp:cNvPr id="0" name=""/>
        <dsp:cNvSpPr/>
      </dsp:nvSpPr>
      <dsp:spPr>
        <a:xfrm>
          <a:off x="2959120" y="11629"/>
          <a:ext cx="2593386" cy="604800"/>
        </a:xfrm>
        <a:prstGeom prst="rect">
          <a:avLst/>
        </a:prstGeom>
        <a:solidFill>
          <a:srgbClr val="DD2F4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2023</a:t>
          </a:r>
        </a:p>
      </dsp:txBody>
      <dsp:txXfrm>
        <a:off x="2959120" y="11629"/>
        <a:ext cx="2593386" cy="604800"/>
      </dsp:txXfrm>
    </dsp:sp>
    <dsp:sp modelId="{378DAF0C-555E-48F7-AF85-E5E28D2F9817}">
      <dsp:nvSpPr>
        <dsp:cNvPr id="0" name=""/>
        <dsp:cNvSpPr/>
      </dsp:nvSpPr>
      <dsp:spPr>
        <a:xfrm>
          <a:off x="2959120" y="616429"/>
          <a:ext cx="2593386" cy="1210545"/>
        </a:xfrm>
        <a:prstGeom prst="rect">
          <a:avLst/>
        </a:prstGeom>
        <a:solidFill>
          <a:schemeClr val="tx1">
            <a:alpha val="89804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chemeClr val="bg1"/>
              </a:solidFill>
            </a:rPr>
            <a:t>126 Joined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chemeClr val="bg1"/>
              </a:solidFill>
            </a:rPr>
            <a:t>24 Dropped Offer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chemeClr val="bg1"/>
              </a:solidFill>
            </a:rPr>
            <a:t>8 In Pipeline</a:t>
          </a:r>
        </a:p>
      </dsp:txBody>
      <dsp:txXfrm>
        <a:off x="2959120" y="616429"/>
        <a:ext cx="2593386" cy="1210545"/>
      </dsp:txXfrm>
    </dsp:sp>
    <dsp:sp modelId="{91BD74F6-6C4A-4A5F-AC38-CCFD47CA4851}">
      <dsp:nvSpPr>
        <dsp:cNvPr id="0" name=""/>
        <dsp:cNvSpPr/>
      </dsp:nvSpPr>
      <dsp:spPr>
        <a:xfrm>
          <a:off x="5915581" y="11629"/>
          <a:ext cx="2593386" cy="604800"/>
        </a:xfrm>
        <a:prstGeom prst="rect">
          <a:avLst/>
        </a:prstGeom>
        <a:solidFill>
          <a:srgbClr val="D0223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2024</a:t>
          </a:r>
        </a:p>
      </dsp:txBody>
      <dsp:txXfrm>
        <a:off x="5915581" y="11629"/>
        <a:ext cx="2593386" cy="604800"/>
      </dsp:txXfrm>
    </dsp:sp>
    <dsp:sp modelId="{2A3C5DF2-3DB8-4675-A700-D556E9B71407}">
      <dsp:nvSpPr>
        <dsp:cNvPr id="0" name=""/>
        <dsp:cNvSpPr/>
      </dsp:nvSpPr>
      <dsp:spPr>
        <a:xfrm>
          <a:off x="5915581" y="616429"/>
          <a:ext cx="2593386" cy="1210545"/>
        </a:xfrm>
        <a:prstGeom prst="rect">
          <a:avLst/>
        </a:prstGeom>
        <a:solidFill>
          <a:schemeClr val="tx1">
            <a:alpha val="89804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chemeClr val="bg1"/>
              </a:solidFill>
            </a:rPr>
            <a:t>4 Joined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chemeClr val="bg1"/>
              </a:solidFill>
            </a:rPr>
            <a:t>1 Dropped Offer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chemeClr val="bg1"/>
              </a:solidFill>
            </a:rPr>
            <a:t>17 In Pipeline</a:t>
          </a:r>
        </a:p>
      </dsp:txBody>
      <dsp:txXfrm>
        <a:off x="5915581" y="616429"/>
        <a:ext cx="2593386" cy="1210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26AA4-0F20-4016-8E4D-10AE6C9A7873}">
      <dsp:nvSpPr>
        <dsp:cNvPr id="0" name=""/>
        <dsp:cNvSpPr/>
      </dsp:nvSpPr>
      <dsp:spPr>
        <a:xfrm>
          <a:off x="-2355637" y="-364066"/>
          <a:ext cx="2813404" cy="2813404"/>
        </a:xfrm>
        <a:prstGeom prst="blockArc">
          <a:avLst>
            <a:gd name="adj1" fmla="val 18900000"/>
            <a:gd name="adj2" fmla="val 2700000"/>
            <a:gd name="adj3" fmla="val 768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9323E-7EBE-4057-8B74-6E85EEE9A066}">
      <dsp:nvSpPr>
        <dsp:cNvPr id="0" name=""/>
        <dsp:cNvSpPr/>
      </dsp:nvSpPr>
      <dsp:spPr>
        <a:xfrm>
          <a:off x="294277" y="208527"/>
          <a:ext cx="2691603" cy="4170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03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Direct</a:t>
          </a:r>
        </a:p>
      </dsp:txBody>
      <dsp:txXfrm>
        <a:off x="294277" y="208527"/>
        <a:ext cx="2691603" cy="417054"/>
      </dsp:txXfrm>
    </dsp:sp>
    <dsp:sp modelId="{4BA5F2CD-5D98-4DFE-ACE7-07CA766B4716}">
      <dsp:nvSpPr>
        <dsp:cNvPr id="0" name=""/>
        <dsp:cNvSpPr/>
      </dsp:nvSpPr>
      <dsp:spPr>
        <a:xfrm>
          <a:off x="33618" y="156395"/>
          <a:ext cx="521317" cy="5213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6D3C3-1448-4A16-BBEF-01863F2DEF55}">
      <dsp:nvSpPr>
        <dsp:cNvPr id="0" name=""/>
        <dsp:cNvSpPr/>
      </dsp:nvSpPr>
      <dsp:spPr>
        <a:xfrm>
          <a:off x="445876" y="834108"/>
          <a:ext cx="2540004" cy="4170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03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Referral</a:t>
          </a:r>
        </a:p>
      </dsp:txBody>
      <dsp:txXfrm>
        <a:off x="445876" y="834108"/>
        <a:ext cx="2540004" cy="417054"/>
      </dsp:txXfrm>
    </dsp:sp>
    <dsp:sp modelId="{BAEA59E7-7E8E-4F02-852F-31F079AFD146}">
      <dsp:nvSpPr>
        <dsp:cNvPr id="0" name=""/>
        <dsp:cNvSpPr/>
      </dsp:nvSpPr>
      <dsp:spPr>
        <a:xfrm>
          <a:off x="185218" y="781976"/>
          <a:ext cx="521317" cy="5213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F3D4D-156A-4365-80E6-62174DE9D16C}">
      <dsp:nvSpPr>
        <dsp:cNvPr id="0" name=""/>
        <dsp:cNvSpPr/>
      </dsp:nvSpPr>
      <dsp:spPr>
        <a:xfrm>
          <a:off x="294277" y="1459689"/>
          <a:ext cx="2691603" cy="4170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03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Consultant Partner</a:t>
          </a:r>
        </a:p>
      </dsp:txBody>
      <dsp:txXfrm>
        <a:off x="294277" y="1459689"/>
        <a:ext cx="2691603" cy="417054"/>
      </dsp:txXfrm>
    </dsp:sp>
    <dsp:sp modelId="{560CA67C-BE33-4237-8513-4F9FD8F2AD1F}">
      <dsp:nvSpPr>
        <dsp:cNvPr id="0" name=""/>
        <dsp:cNvSpPr/>
      </dsp:nvSpPr>
      <dsp:spPr>
        <a:xfrm>
          <a:off x="33618" y="1407557"/>
          <a:ext cx="521317" cy="5213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AD61A-0C78-45DE-8DCE-AD4C0E2D7DD3}">
      <dsp:nvSpPr>
        <dsp:cNvPr id="0" name=""/>
        <dsp:cNvSpPr/>
      </dsp:nvSpPr>
      <dsp:spPr>
        <a:xfrm>
          <a:off x="306773" y="0"/>
          <a:ext cx="2308324" cy="2308324"/>
        </a:xfrm>
        <a:prstGeom prst="triangle">
          <a:avLst/>
        </a:prstGeom>
        <a:solidFill>
          <a:srgbClr val="4BACC6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0D8F6-2BC2-42C8-8336-AEFD91E73BF0}">
      <dsp:nvSpPr>
        <dsp:cNvPr id="0" name=""/>
        <dsp:cNvSpPr/>
      </dsp:nvSpPr>
      <dsp:spPr>
        <a:xfrm>
          <a:off x="1361912" y="232072"/>
          <a:ext cx="1565498" cy="54642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7609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accent1">
                  <a:lumMod val="75000"/>
                </a:schemeClr>
              </a:solidFill>
            </a:rPr>
            <a:t>Direct</a:t>
          </a:r>
          <a:endParaRPr lang="en-IN" sz="13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388586" y="258746"/>
        <a:ext cx="1512150" cy="493075"/>
      </dsp:txXfrm>
    </dsp:sp>
    <dsp:sp modelId="{2FB77B9C-BDBD-46E8-9DD7-B88C6019E4AF}">
      <dsp:nvSpPr>
        <dsp:cNvPr id="0" name=""/>
        <dsp:cNvSpPr/>
      </dsp:nvSpPr>
      <dsp:spPr>
        <a:xfrm>
          <a:off x="1394456" y="846798"/>
          <a:ext cx="1500410" cy="54642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7609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accent1">
                  <a:lumMod val="75000"/>
                </a:schemeClr>
              </a:solidFill>
            </a:rPr>
            <a:t>Referral</a:t>
          </a:r>
          <a:endParaRPr lang="en-IN" sz="13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421130" y="873472"/>
        <a:ext cx="1447062" cy="493075"/>
      </dsp:txXfrm>
    </dsp:sp>
    <dsp:sp modelId="{F1188FFE-C2CA-4721-A289-EF1FC54E589F}">
      <dsp:nvSpPr>
        <dsp:cNvPr id="0" name=""/>
        <dsp:cNvSpPr/>
      </dsp:nvSpPr>
      <dsp:spPr>
        <a:xfrm>
          <a:off x="1394456" y="1461525"/>
          <a:ext cx="1500410" cy="54642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7609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accent1">
                  <a:lumMod val="75000"/>
                </a:schemeClr>
              </a:solidFill>
            </a:rPr>
            <a:t>Consultant Partner</a:t>
          </a:r>
        </a:p>
      </dsp:txBody>
      <dsp:txXfrm>
        <a:off x="1421130" y="1488199"/>
        <a:ext cx="1447062" cy="4930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AD61A-0C78-45DE-8DCE-AD4C0E2D7DD3}">
      <dsp:nvSpPr>
        <dsp:cNvPr id="0" name=""/>
        <dsp:cNvSpPr/>
      </dsp:nvSpPr>
      <dsp:spPr>
        <a:xfrm>
          <a:off x="306773" y="0"/>
          <a:ext cx="2308324" cy="2308324"/>
        </a:xfrm>
        <a:prstGeom prst="triangle">
          <a:avLst/>
        </a:prstGeom>
        <a:solidFill>
          <a:srgbClr val="4BAC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0D8F6-2BC2-42C8-8336-AEFD91E73BF0}">
      <dsp:nvSpPr>
        <dsp:cNvPr id="0" name=""/>
        <dsp:cNvSpPr/>
      </dsp:nvSpPr>
      <dsp:spPr>
        <a:xfrm>
          <a:off x="1361912" y="231057"/>
          <a:ext cx="1565498" cy="82053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7609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chemeClr val="accent1">
                  <a:lumMod val="75000"/>
                </a:schemeClr>
              </a:solidFill>
            </a:rPr>
            <a:t>Internal Fill (Direct &amp; Referral)</a:t>
          </a:r>
        </a:p>
      </dsp:txBody>
      <dsp:txXfrm>
        <a:off x="1401967" y="271112"/>
        <a:ext cx="1485388" cy="740427"/>
      </dsp:txXfrm>
    </dsp:sp>
    <dsp:sp modelId="{F1188FFE-C2CA-4721-A289-EF1FC54E589F}">
      <dsp:nvSpPr>
        <dsp:cNvPr id="0" name=""/>
        <dsp:cNvSpPr/>
      </dsp:nvSpPr>
      <dsp:spPr>
        <a:xfrm>
          <a:off x="1394456" y="1154162"/>
          <a:ext cx="1500410" cy="82053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7609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chemeClr val="accent1">
                  <a:lumMod val="75000"/>
                </a:schemeClr>
              </a:solidFill>
            </a:rPr>
            <a:t>External Fill (Consultant Partner)</a:t>
          </a:r>
        </a:p>
      </dsp:txBody>
      <dsp:txXfrm>
        <a:off x="1434511" y="1194217"/>
        <a:ext cx="1420300" cy="740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CD4B0-670E-46A0-93A5-B943288D4D0F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CFB28-D4A3-4D3C-92B9-B95D4E03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453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674C-194E-B8B9-69C4-C79CEFD12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88B51-D37A-5387-6973-DB43129B5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9D725-792C-D8F9-2E28-8A5D51E5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7BD9-757F-4604-897E-421A0B53E5FE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5B9A8-DBA0-6AC8-214D-C3CD5254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EFD88-1A9F-53E2-DCB3-4B95CFAD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5D5-D937-469D-B5D2-B26DF149C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81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7DFF-B35C-D7A3-45AB-36E8C085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69213-60F3-DF11-B950-7D103910D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8A5D6-485D-F952-A9AA-22CA3D9F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7BD9-757F-4604-897E-421A0B53E5FE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3AB62-A0BE-C6A3-CF94-2BEBC2F9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03314-1B07-3F95-EF14-6276621B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5D5-D937-469D-B5D2-B26DF149C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7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70730-37FD-D252-353E-F4FAC0BAA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4DE14-4C91-C144-BF3D-3BD0C6044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FADEE-F67B-D18F-D62D-8D27484DE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7BD9-757F-4604-897E-421A0B53E5FE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4B0AA-0358-7040-F718-30CFCD1F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DD0F-A32C-1D66-1BF3-F617E205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5D5-D937-469D-B5D2-B26DF149C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36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3AA0-1D84-F8C8-D8F1-998376E1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823CC-C0B0-0A0B-3A1E-42EF65F08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D5F95-5E65-60F2-EF81-1E81BF87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7BD9-757F-4604-897E-421A0B53E5FE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459D6-CCB2-4647-FF7B-0CD9A24A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C30D7-D993-A7A2-5F44-721C7A29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5D5-D937-469D-B5D2-B26DF149C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94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049A-17FF-A111-65B9-D4EAF910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885F0-47D2-615C-DD16-419E3B5D3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C5311-D520-C2EE-66DD-65E544B4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7BD9-757F-4604-897E-421A0B53E5FE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F7FFA-56B3-53B6-2F8B-92457A37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B6374-E5CF-F1D7-BB8D-4AF30931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5D5-D937-469D-B5D2-B26DF149C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64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D07A-2CD0-924B-97CE-70476D61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92A10-044F-9266-47E9-929D1EC62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BB1B5-4004-A4F4-CA6E-F6299C57D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B3044-4261-5CE5-AB5E-B3594A96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7BD9-757F-4604-897E-421A0B53E5FE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11272-7B29-244B-595E-0EDCBCF7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896BD-9550-2792-D598-5DE0CF63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5D5-D937-469D-B5D2-B26DF149C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29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D494-C33B-1D60-BDF3-CB11C675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B8754-9F27-E224-21AD-7351EE1C4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667DC-2E3E-5372-570D-276E3A983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51F14-185A-BFFF-5511-501526DD3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A877B-A69A-1EA9-0549-C26F109EE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C152C-0361-9879-ADFF-F2074B33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7BD9-757F-4604-897E-421A0B53E5FE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E7E1C-2EB1-3DBD-9D17-6526E735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045E37-F9A2-FE08-9D18-AF958BEB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5D5-D937-469D-B5D2-B26DF149C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45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F641-69C5-DA93-107F-36F9F8BF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51B01-F0BD-64DC-1C83-A616EB92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7BD9-757F-4604-897E-421A0B53E5FE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13A67-6A93-14D6-234B-BD571C00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FE721-F3F1-A549-57BC-6318FCD9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5D5-D937-469D-B5D2-B26DF149C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09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B0D3F-EBC4-82B2-7C3E-070C3692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7BD9-757F-4604-897E-421A0B53E5FE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F26FF-281F-01C9-2E88-C19A7BFC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1F92E-BE96-D492-7183-045E8D23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5D5-D937-469D-B5D2-B26DF149C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65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2AD7-0E92-769E-B891-4471ED39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9EC9-8667-E424-A166-D287C71D6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8BB77-507E-FC5B-883A-8F030D72A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DF810-09EA-E642-1011-047ED33C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7BD9-757F-4604-897E-421A0B53E5FE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E18D2-CDF6-EEAB-36AC-504F2E84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94056-4011-4607-02E2-72BF521C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5D5-D937-469D-B5D2-B26DF149C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7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4A48-68C7-D77C-93DC-46966EAD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54777-B4A0-AFFD-66CE-90155C046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3A29B-6DE5-761F-9061-4BCE7B842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A3815-4409-B7AF-76B0-6D8B19EB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7BD9-757F-4604-897E-421A0B53E5FE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240F4-46C1-3F7B-5CE1-5BBCED51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9EDD9-1199-421C-C89B-55AD59C6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35D5-D937-469D-B5D2-B26DF149C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3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876A3-22EC-AB54-F695-2E026FD1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DB563-0928-4FBD-B250-47E09824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EC7BB-8E32-BF16-A260-C7E886DE2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37BD9-757F-4604-897E-421A0B53E5FE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0C18E-285F-A444-70EE-361B8E7C7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75F06-9F77-DFB7-FFF3-69785E5C4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35D5-D937-469D-B5D2-B26DF149C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53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10" Type="http://schemas.openxmlformats.org/officeDocument/2006/relationships/chart" Target="../charts/chart1.xml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CF1F84-B1DB-9060-8F58-92AABE94B838}"/>
              </a:ext>
            </a:extLst>
          </p:cNvPr>
          <p:cNvSpPr txBox="1">
            <a:spLocks/>
          </p:cNvSpPr>
          <p:nvPr/>
        </p:nvSpPr>
        <p:spPr>
          <a:xfrm>
            <a:off x="728609" y="1099006"/>
            <a:ext cx="8666480" cy="1615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Arial Narrow" panose="020B0606020202030204" pitchFamily="34" charset="0"/>
              </a:rPr>
              <a:t>Joiners Dashboard Metrics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24EDA3-369B-A9A4-73F7-B69558F92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152" y="2437675"/>
            <a:ext cx="6386040" cy="35957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B5211C-4C6C-E40A-FB9A-26AA232D2DE6}"/>
              </a:ext>
            </a:extLst>
          </p:cNvPr>
          <p:cNvSpPr/>
          <p:nvPr/>
        </p:nvSpPr>
        <p:spPr>
          <a:xfrm>
            <a:off x="0" y="5242561"/>
            <a:ext cx="12192000" cy="161544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AE1507-2CB9-4581-0F2D-DCBA71F64D46}"/>
              </a:ext>
            </a:extLst>
          </p:cNvPr>
          <p:cNvSpPr txBox="1">
            <a:spLocks/>
          </p:cNvSpPr>
          <p:nvPr/>
        </p:nvSpPr>
        <p:spPr>
          <a:xfrm>
            <a:off x="884993" y="5821064"/>
            <a:ext cx="3118134" cy="759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solidFill>
                  <a:schemeClr val="bg1"/>
                </a:solidFill>
                <a:latin typeface="Arial Rounded MT Bold" panose="020F0704030504030204" pitchFamily="34" charset="0"/>
              </a:rPr>
              <a:t> Megha Prasad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Graphic 8" descr="Palette with solid fill">
            <a:extLst>
              <a:ext uri="{FF2B5EF4-FFF2-40B4-BE49-F238E27FC236}">
                <a16:creationId xmlns:a16="http://schemas.microsoft.com/office/drawing/2014/main" id="{56648380-0E57-59AC-B003-5E0D206C3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344" y="55762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5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ist with solid fill">
            <a:extLst>
              <a:ext uri="{FF2B5EF4-FFF2-40B4-BE49-F238E27FC236}">
                <a16:creationId xmlns:a16="http://schemas.microsoft.com/office/drawing/2014/main" id="{C0678A43-B4A3-49A4-EC5D-BF107F74E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2908" y="3991739"/>
            <a:ext cx="767080" cy="558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C98DA9-CA8B-CF70-AD1B-E9B1478C057C}"/>
              </a:ext>
            </a:extLst>
          </p:cNvPr>
          <p:cNvSpPr txBox="1"/>
          <p:nvPr/>
        </p:nvSpPr>
        <p:spPr>
          <a:xfrm>
            <a:off x="3184533" y="6104601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Job Posting</a:t>
            </a:r>
          </a:p>
        </p:txBody>
      </p:sp>
      <p:pic>
        <p:nvPicPr>
          <p:cNvPr id="7" name="Graphic 6" descr="Boardroom with solid fill">
            <a:extLst>
              <a:ext uri="{FF2B5EF4-FFF2-40B4-BE49-F238E27FC236}">
                <a16:creationId xmlns:a16="http://schemas.microsoft.com/office/drawing/2014/main" id="{64EAAE65-BC7A-F7D0-3E73-2B1E96DA9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6040" y="1622854"/>
            <a:ext cx="734075" cy="734075"/>
          </a:xfrm>
          <a:prstGeom prst="rect">
            <a:avLst/>
          </a:prstGeom>
        </p:spPr>
      </p:pic>
      <p:pic>
        <p:nvPicPr>
          <p:cNvPr id="8" name="Graphic 7" descr="Customer review with solid fill">
            <a:extLst>
              <a:ext uri="{FF2B5EF4-FFF2-40B4-BE49-F238E27FC236}">
                <a16:creationId xmlns:a16="http://schemas.microsoft.com/office/drawing/2014/main" id="{5DCA5A25-C6E5-2ED0-4B0C-8D3FAC1387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66307" y="5362608"/>
            <a:ext cx="619760" cy="619760"/>
          </a:xfrm>
          <a:prstGeom prst="rect">
            <a:avLst/>
          </a:prstGeom>
        </p:spPr>
      </p:pic>
      <p:pic>
        <p:nvPicPr>
          <p:cNvPr id="9" name="Graphic 8" descr="Building with solid fill">
            <a:extLst>
              <a:ext uri="{FF2B5EF4-FFF2-40B4-BE49-F238E27FC236}">
                <a16:creationId xmlns:a16="http://schemas.microsoft.com/office/drawing/2014/main" id="{7528A343-8DA3-F30A-B716-446F91C2C3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77968" y="5279691"/>
            <a:ext cx="619760" cy="619760"/>
          </a:xfrm>
          <a:prstGeom prst="rect">
            <a:avLst/>
          </a:prstGeom>
        </p:spPr>
      </p:pic>
      <p:pic>
        <p:nvPicPr>
          <p:cNvPr id="10" name="Graphic 9" descr="Briefcase with solid fill">
            <a:extLst>
              <a:ext uri="{FF2B5EF4-FFF2-40B4-BE49-F238E27FC236}">
                <a16:creationId xmlns:a16="http://schemas.microsoft.com/office/drawing/2014/main" id="{F4784C9A-D865-1328-DCF7-860C87324E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68252" y="5910552"/>
            <a:ext cx="619761" cy="6197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047C2E-CC3D-9057-40B2-47EA8CC2B9BF}"/>
              </a:ext>
            </a:extLst>
          </p:cNvPr>
          <p:cNvSpPr txBox="1"/>
          <p:nvPr/>
        </p:nvSpPr>
        <p:spPr>
          <a:xfrm>
            <a:off x="4670500" y="4080287"/>
            <a:ext cx="168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20A9B"/>
                </a:solidFill>
              </a:rPr>
              <a:t>Job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B7E2FB-28FB-96AD-A6EB-BC14F510ABF8}"/>
              </a:ext>
            </a:extLst>
          </p:cNvPr>
          <p:cNvSpPr txBox="1"/>
          <p:nvPr/>
        </p:nvSpPr>
        <p:spPr>
          <a:xfrm>
            <a:off x="3641616" y="5232039"/>
            <a:ext cx="94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Referral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8404C1-B69C-7A0C-690B-1F88AD354AA0}"/>
              </a:ext>
            </a:extLst>
          </p:cNvPr>
          <p:cNvSpPr txBox="1"/>
          <p:nvPr/>
        </p:nvSpPr>
        <p:spPr>
          <a:xfrm>
            <a:off x="5466032" y="2594617"/>
            <a:ext cx="194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B050"/>
                </a:solidFill>
              </a:rPr>
              <a:t>Interview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B050"/>
                </a:solidFill>
              </a:rPr>
              <a:t>Test and Questionnaire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B050"/>
                </a:solidFill>
              </a:rPr>
              <a:t>Case Study</a:t>
            </a:r>
          </a:p>
        </p:txBody>
      </p:sp>
      <p:pic>
        <p:nvPicPr>
          <p:cNvPr id="14" name="Graphic 13" descr="Email with solid fill">
            <a:extLst>
              <a:ext uri="{FF2B5EF4-FFF2-40B4-BE49-F238E27FC236}">
                <a16:creationId xmlns:a16="http://schemas.microsoft.com/office/drawing/2014/main" id="{CFFC41BC-5B1C-8A2E-168D-5988671D2F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37278" y="4632743"/>
            <a:ext cx="483329" cy="4833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C87D5E-2181-468E-0603-F135224B860A}"/>
              </a:ext>
            </a:extLst>
          </p:cNvPr>
          <p:cNvSpPr txBox="1"/>
          <p:nvPr/>
        </p:nvSpPr>
        <p:spPr>
          <a:xfrm>
            <a:off x="3911362" y="4726335"/>
            <a:ext cx="247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Candidate Application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05205E-68BE-8727-A23A-6A8EA450CF87}"/>
              </a:ext>
            </a:extLst>
          </p:cNvPr>
          <p:cNvSpPr txBox="1"/>
          <p:nvPr/>
        </p:nvSpPr>
        <p:spPr>
          <a:xfrm>
            <a:off x="5007443" y="3327849"/>
            <a:ext cx="152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355216"/>
                </a:solidFill>
              </a:rPr>
              <a:t>First Selection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4AED92-6700-2ECC-E59F-C2E22B7C6669}"/>
              </a:ext>
            </a:extLst>
          </p:cNvPr>
          <p:cNvSpPr txBox="1"/>
          <p:nvPr/>
        </p:nvSpPr>
        <p:spPr>
          <a:xfrm>
            <a:off x="5041403" y="3609997"/>
            <a:ext cx="2842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355216"/>
                </a:solidFill>
              </a:rPr>
              <a:t>Based on Candidate Application input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6B1226-B043-3BC8-7DB8-0112773754A6}"/>
              </a:ext>
            </a:extLst>
          </p:cNvPr>
          <p:cNvSpPr txBox="1"/>
          <p:nvPr/>
        </p:nvSpPr>
        <p:spPr>
          <a:xfrm>
            <a:off x="5547641" y="2336130"/>
            <a:ext cx="184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Second Selection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44FA93-BB4E-DBF5-BCD9-30396FEDE269}"/>
              </a:ext>
            </a:extLst>
          </p:cNvPr>
          <p:cNvSpPr txBox="1"/>
          <p:nvPr/>
        </p:nvSpPr>
        <p:spPr>
          <a:xfrm>
            <a:off x="3562466" y="5480817"/>
            <a:ext cx="98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C00000"/>
                </a:solidFill>
              </a:rPr>
              <a:t>Internal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C00000"/>
                </a:solidFill>
              </a:rPr>
              <a:t>External</a:t>
            </a:r>
          </a:p>
        </p:txBody>
      </p:sp>
      <p:pic>
        <p:nvPicPr>
          <p:cNvPr id="20" name="Graphic 19" descr="Call center with solid fill">
            <a:extLst>
              <a:ext uri="{FF2B5EF4-FFF2-40B4-BE49-F238E27FC236}">
                <a16:creationId xmlns:a16="http://schemas.microsoft.com/office/drawing/2014/main" id="{DF047225-B06B-00AA-51B9-01B830A10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59709" y="2470901"/>
            <a:ext cx="646331" cy="6463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AF57B3-89FA-60AB-6999-084B50D935A8}"/>
              </a:ext>
            </a:extLst>
          </p:cNvPr>
          <p:cNvSpPr txBox="1"/>
          <p:nvPr/>
        </p:nvSpPr>
        <p:spPr>
          <a:xfrm>
            <a:off x="6357060" y="1719784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Screening</a:t>
            </a:r>
          </a:p>
        </p:txBody>
      </p:sp>
      <p:pic>
        <p:nvPicPr>
          <p:cNvPr id="22" name="Graphic 21" descr="Document with solid fill">
            <a:extLst>
              <a:ext uri="{FF2B5EF4-FFF2-40B4-BE49-F238E27FC236}">
                <a16:creationId xmlns:a16="http://schemas.microsoft.com/office/drawing/2014/main" id="{CAC1DBF6-6B40-768F-41AB-706D711536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42722" y="1125623"/>
            <a:ext cx="600008" cy="60000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BD7EED5-6F79-DB11-32FF-973F73782640}"/>
              </a:ext>
            </a:extLst>
          </p:cNvPr>
          <p:cNvSpPr txBox="1"/>
          <p:nvPr/>
        </p:nvSpPr>
        <p:spPr>
          <a:xfrm>
            <a:off x="6592826" y="1230952"/>
            <a:ext cx="153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Offer Proposal</a:t>
            </a:r>
          </a:p>
        </p:txBody>
      </p:sp>
      <p:pic>
        <p:nvPicPr>
          <p:cNvPr id="24" name="Graphic 23" descr="Handshake with solid fill">
            <a:extLst>
              <a:ext uri="{FF2B5EF4-FFF2-40B4-BE49-F238E27FC236}">
                <a16:creationId xmlns:a16="http://schemas.microsoft.com/office/drawing/2014/main" id="{1C0467F2-0353-0AEE-17F3-0D6FFC821C6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629029" y="389353"/>
            <a:ext cx="729607" cy="7991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0C7B335-1190-23AC-CE10-9923DCBCC61A}"/>
              </a:ext>
            </a:extLst>
          </p:cNvPr>
          <p:cNvSpPr txBox="1"/>
          <p:nvPr/>
        </p:nvSpPr>
        <p:spPr>
          <a:xfrm>
            <a:off x="7321245" y="356113"/>
            <a:ext cx="235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C000"/>
                </a:solidFill>
              </a:rPr>
              <a:t>Offer Acceptance  Or Rejected By Candidate</a:t>
            </a:r>
          </a:p>
        </p:txBody>
      </p:sp>
      <p:pic>
        <p:nvPicPr>
          <p:cNvPr id="26" name="Graphic 25" descr="Handshake with solid fill">
            <a:extLst>
              <a:ext uri="{FF2B5EF4-FFF2-40B4-BE49-F238E27FC236}">
                <a16:creationId xmlns:a16="http://schemas.microsoft.com/office/drawing/2014/main" id="{3865A16A-CF3F-FC0E-89FC-307D0442C3D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615642" y="285308"/>
            <a:ext cx="914400" cy="914400"/>
          </a:xfrm>
          <a:prstGeom prst="rect">
            <a:avLst/>
          </a:prstGeom>
        </p:spPr>
      </p:pic>
      <p:pic>
        <p:nvPicPr>
          <p:cNvPr id="27" name="Graphic 26" descr="Close with solid fill">
            <a:extLst>
              <a:ext uri="{FF2B5EF4-FFF2-40B4-BE49-F238E27FC236}">
                <a16:creationId xmlns:a16="http://schemas.microsoft.com/office/drawing/2014/main" id="{8061FFF5-7379-A26B-3F9B-B017528BFA2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785098" y="430653"/>
            <a:ext cx="575489" cy="57548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A67DE0A-9950-9BBF-045D-812E34DB55EA}"/>
              </a:ext>
            </a:extLst>
          </p:cNvPr>
          <p:cNvSpPr txBox="1"/>
          <p:nvPr/>
        </p:nvSpPr>
        <p:spPr>
          <a:xfrm>
            <a:off x="2091270" y="6096249"/>
            <a:ext cx="34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0E74F0-9B52-D55A-049A-192C12F2417E}"/>
              </a:ext>
            </a:extLst>
          </p:cNvPr>
          <p:cNvSpPr txBox="1"/>
          <p:nvPr/>
        </p:nvSpPr>
        <p:spPr>
          <a:xfrm>
            <a:off x="2711031" y="5350270"/>
            <a:ext cx="28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A8E189-9DB1-613B-6FD4-DBE5BF7DBC95}"/>
              </a:ext>
            </a:extLst>
          </p:cNvPr>
          <p:cNvSpPr txBox="1"/>
          <p:nvPr/>
        </p:nvSpPr>
        <p:spPr>
          <a:xfrm>
            <a:off x="3160634" y="4669845"/>
            <a:ext cx="28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1F2F7E-E59D-C0C9-DA07-537BD2A34BCB}"/>
              </a:ext>
            </a:extLst>
          </p:cNvPr>
          <p:cNvSpPr txBox="1"/>
          <p:nvPr/>
        </p:nvSpPr>
        <p:spPr>
          <a:xfrm>
            <a:off x="3634719" y="4034903"/>
            <a:ext cx="28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15CC1F-C314-32E8-7800-707EAF6231C2}"/>
              </a:ext>
            </a:extLst>
          </p:cNvPr>
          <p:cNvSpPr txBox="1"/>
          <p:nvPr/>
        </p:nvSpPr>
        <p:spPr>
          <a:xfrm>
            <a:off x="4141172" y="3345107"/>
            <a:ext cx="28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D6415A-D6E5-255F-4846-82AD21D56066}"/>
              </a:ext>
            </a:extLst>
          </p:cNvPr>
          <p:cNvSpPr txBox="1"/>
          <p:nvPr/>
        </p:nvSpPr>
        <p:spPr>
          <a:xfrm>
            <a:off x="4497067" y="2612862"/>
            <a:ext cx="28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754E5A-C089-B948-060B-8DE90EC69841}"/>
              </a:ext>
            </a:extLst>
          </p:cNvPr>
          <p:cNvSpPr txBox="1"/>
          <p:nvPr/>
        </p:nvSpPr>
        <p:spPr>
          <a:xfrm>
            <a:off x="5007443" y="1874079"/>
            <a:ext cx="28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08FC3F-344A-3BCB-EAE7-ADC982566005}"/>
              </a:ext>
            </a:extLst>
          </p:cNvPr>
          <p:cNvSpPr txBox="1"/>
          <p:nvPr/>
        </p:nvSpPr>
        <p:spPr>
          <a:xfrm>
            <a:off x="5588990" y="1195722"/>
            <a:ext cx="28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6" name="Arrow: Bent 35">
            <a:extLst>
              <a:ext uri="{FF2B5EF4-FFF2-40B4-BE49-F238E27FC236}">
                <a16:creationId xmlns:a16="http://schemas.microsoft.com/office/drawing/2014/main" id="{851FE577-0FD3-25BB-CA81-3C508087BBC5}"/>
              </a:ext>
            </a:extLst>
          </p:cNvPr>
          <p:cNvSpPr/>
          <p:nvPr/>
        </p:nvSpPr>
        <p:spPr>
          <a:xfrm>
            <a:off x="2227702" y="5480817"/>
            <a:ext cx="483329" cy="615432"/>
          </a:xfrm>
          <a:prstGeom prst="bentArrow">
            <a:avLst>
              <a:gd name="adj1" fmla="val 11862"/>
              <a:gd name="adj2" fmla="val 27628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37" name="Graphic 36" descr="Target Audience with solid fill">
            <a:extLst>
              <a:ext uri="{FF2B5EF4-FFF2-40B4-BE49-F238E27FC236}">
                <a16:creationId xmlns:a16="http://schemas.microsoft.com/office/drawing/2014/main" id="{F1BC8850-3A98-2B78-30F9-7B4FB119B0A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20988" y="3293441"/>
            <a:ext cx="636276" cy="636276"/>
          </a:xfrm>
          <a:prstGeom prst="rect">
            <a:avLst/>
          </a:prstGeom>
        </p:spPr>
      </p:pic>
      <p:sp>
        <p:nvSpPr>
          <p:cNvPr id="38" name="Arrow: Bent 37">
            <a:extLst>
              <a:ext uri="{FF2B5EF4-FFF2-40B4-BE49-F238E27FC236}">
                <a16:creationId xmlns:a16="http://schemas.microsoft.com/office/drawing/2014/main" id="{B6CAE387-81A4-34B9-AAED-50319B9D3670}"/>
              </a:ext>
            </a:extLst>
          </p:cNvPr>
          <p:cNvSpPr/>
          <p:nvPr/>
        </p:nvSpPr>
        <p:spPr>
          <a:xfrm>
            <a:off x="2655361" y="4731461"/>
            <a:ext cx="483329" cy="615432"/>
          </a:xfrm>
          <a:prstGeom prst="bentArrow">
            <a:avLst>
              <a:gd name="adj1" fmla="val 11862"/>
              <a:gd name="adj2" fmla="val 27628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9" name="Arrow: Bent 38">
            <a:extLst>
              <a:ext uri="{FF2B5EF4-FFF2-40B4-BE49-F238E27FC236}">
                <a16:creationId xmlns:a16="http://schemas.microsoft.com/office/drawing/2014/main" id="{4F4789A1-6112-262E-170C-DE45A3A475E1}"/>
              </a:ext>
            </a:extLst>
          </p:cNvPr>
          <p:cNvSpPr/>
          <p:nvPr/>
        </p:nvSpPr>
        <p:spPr>
          <a:xfrm>
            <a:off x="3160634" y="4054413"/>
            <a:ext cx="483329" cy="615432"/>
          </a:xfrm>
          <a:prstGeom prst="bentArrow">
            <a:avLst>
              <a:gd name="adj1" fmla="val 11862"/>
              <a:gd name="adj2" fmla="val 27628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07C9C0C1-58A3-6CBB-DEA7-44F5ED7140BD}"/>
              </a:ext>
            </a:extLst>
          </p:cNvPr>
          <p:cNvSpPr/>
          <p:nvPr/>
        </p:nvSpPr>
        <p:spPr>
          <a:xfrm>
            <a:off x="3608028" y="3358341"/>
            <a:ext cx="483329" cy="615432"/>
          </a:xfrm>
          <a:prstGeom prst="bentArrow">
            <a:avLst>
              <a:gd name="adj1" fmla="val 11862"/>
              <a:gd name="adj2" fmla="val 27628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" name="Arrow: Bent 40">
            <a:extLst>
              <a:ext uri="{FF2B5EF4-FFF2-40B4-BE49-F238E27FC236}">
                <a16:creationId xmlns:a16="http://schemas.microsoft.com/office/drawing/2014/main" id="{99D3ABA9-A7FF-7569-6DB8-6FE328D2E686}"/>
              </a:ext>
            </a:extLst>
          </p:cNvPr>
          <p:cNvSpPr/>
          <p:nvPr/>
        </p:nvSpPr>
        <p:spPr>
          <a:xfrm>
            <a:off x="4013738" y="2647786"/>
            <a:ext cx="483329" cy="615432"/>
          </a:xfrm>
          <a:prstGeom prst="bentArrow">
            <a:avLst>
              <a:gd name="adj1" fmla="val 11862"/>
              <a:gd name="adj2" fmla="val 27628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BD3F1B12-1312-2DBA-04FC-A17EE71F5C84}"/>
              </a:ext>
            </a:extLst>
          </p:cNvPr>
          <p:cNvSpPr/>
          <p:nvPr/>
        </p:nvSpPr>
        <p:spPr>
          <a:xfrm>
            <a:off x="4545870" y="1960380"/>
            <a:ext cx="483329" cy="615432"/>
          </a:xfrm>
          <a:prstGeom prst="bentArrow">
            <a:avLst>
              <a:gd name="adj1" fmla="val 11862"/>
              <a:gd name="adj2" fmla="val 27628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3" name="Arrow: Bent 42">
            <a:extLst>
              <a:ext uri="{FF2B5EF4-FFF2-40B4-BE49-F238E27FC236}">
                <a16:creationId xmlns:a16="http://schemas.microsoft.com/office/drawing/2014/main" id="{D96E1560-0AA3-6B08-9E44-9FC0570F4B14}"/>
              </a:ext>
            </a:extLst>
          </p:cNvPr>
          <p:cNvSpPr/>
          <p:nvPr/>
        </p:nvSpPr>
        <p:spPr>
          <a:xfrm>
            <a:off x="5108021" y="1215197"/>
            <a:ext cx="483329" cy="615432"/>
          </a:xfrm>
          <a:prstGeom prst="bentArrow">
            <a:avLst>
              <a:gd name="adj1" fmla="val 11862"/>
              <a:gd name="adj2" fmla="val 27628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4" name="Arrow: Bent 43">
            <a:extLst>
              <a:ext uri="{FF2B5EF4-FFF2-40B4-BE49-F238E27FC236}">
                <a16:creationId xmlns:a16="http://schemas.microsoft.com/office/drawing/2014/main" id="{9351A80C-E4CE-EF67-6054-F26058F32E53}"/>
              </a:ext>
            </a:extLst>
          </p:cNvPr>
          <p:cNvSpPr/>
          <p:nvPr/>
        </p:nvSpPr>
        <p:spPr>
          <a:xfrm>
            <a:off x="5902912" y="468684"/>
            <a:ext cx="483329" cy="615432"/>
          </a:xfrm>
          <a:prstGeom prst="bentArrow">
            <a:avLst>
              <a:gd name="adj1" fmla="val 11862"/>
              <a:gd name="adj2" fmla="val 27628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A8CB03-24F8-EED0-1DC0-6F315228D766}"/>
              </a:ext>
            </a:extLst>
          </p:cNvPr>
          <p:cNvSpPr txBox="1"/>
          <p:nvPr/>
        </p:nvSpPr>
        <p:spPr>
          <a:xfrm>
            <a:off x="6431383" y="418819"/>
            <a:ext cx="28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9008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7">
            <a:extLst>
              <a:ext uri="{FF2B5EF4-FFF2-40B4-BE49-F238E27FC236}">
                <a16:creationId xmlns:a16="http://schemas.microsoft.com/office/drawing/2014/main" id="{23885FF8-F9EB-C978-D658-911F2915467C}"/>
              </a:ext>
            </a:extLst>
          </p:cNvPr>
          <p:cNvGrpSpPr/>
          <p:nvPr/>
        </p:nvGrpSpPr>
        <p:grpSpPr>
          <a:xfrm>
            <a:off x="6485946" y="1765464"/>
            <a:ext cx="4582101" cy="4106428"/>
            <a:chOff x="6610913" y="1441716"/>
            <a:chExt cx="3517535" cy="3318529"/>
          </a:xfrm>
        </p:grpSpPr>
        <p:sp>
          <p:nvSpPr>
            <p:cNvPr id="8" name="Elipse 1">
              <a:extLst>
                <a:ext uri="{FF2B5EF4-FFF2-40B4-BE49-F238E27FC236}">
                  <a16:creationId xmlns:a16="http://schemas.microsoft.com/office/drawing/2014/main" id="{B08EEC20-2B6E-1958-C45F-4F93A3A64225}"/>
                </a:ext>
              </a:extLst>
            </p:cNvPr>
            <p:cNvSpPr/>
            <p:nvPr/>
          </p:nvSpPr>
          <p:spPr>
            <a:xfrm>
              <a:off x="7275255" y="1441716"/>
              <a:ext cx="2232248" cy="2232248"/>
            </a:xfrm>
            <a:prstGeom prst="ellipse">
              <a:avLst/>
            </a:prstGeom>
            <a:solidFill>
              <a:srgbClr val="9A4BB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2">
              <a:extLst>
                <a:ext uri="{FF2B5EF4-FFF2-40B4-BE49-F238E27FC236}">
                  <a16:creationId xmlns:a16="http://schemas.microsoft.com/office/drawing/2014/main" id="{FFB46C64-EF41-5F3B-C933-BA81DE79DE3E}"/>
                </a:ext>
              </a:extLst>
            </p:cNvPr>
            <p:cNvSpPr/>
            <p:nvPr/>
          </p:nvSpPr>
          <p:spPr>
            <a:xfrm>
              <a:off x="6610913" y="2527997"/>
              <a:ext cx="2232248" cy="2232248"/>
            </a:xfrm>
            <a:prstGeom prst="ellipse">
              <a:avLst/>
            </a:prstGeom>
            <a:solidFill>
              <a:srgbClr val="0095B7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ipse 4">
              <a:extLst>
                <a:ext uri="{FF2B5EF4-FFF2-40B4-BE49-F238E27FC236}">
                  <a16:creationId xmlns:a16="http://schemas.microsoft.com/office/drawing/2014/main" id="{A5EC5781-B93E-4799-9FF6-70BD5AD16701}"/>
                </a:ext>
              </a:extLst>
            </p:cNvPr>
            <p:cNvSpPr/>
            <p:nvPr/>
          </p:nvSpPr>
          <p:spPr>
            <a:xfrm>
              <a:off x="7896200" y="2527997"/>
              <a:ext cx="2232248" cy="2232248"/>
            </a:xfrm>
            <a:prstGeom prst="ellipse">
              <a:avLst/>
            </a:prstGeom>
            <a:solidFill>
              <a:srgbClr val="B71D6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20">
            <a:extLst>
              <a:ext uri="{FF2B5EF4-FFF2-40B4-BE49-F238E27FC236}">
                <a16:creationId xmlns:a16="http://schemas.microsoft.com/office/drawing/2014/main" id="{A1673A47-CC1C-7F4D-5684-C14F72A0C67D}"/>
              </a:ext>
            </a:extLst>
          </p:cNvPr>
          <p:cNvSpPr txBox="1"/>
          <p:nvPr/>
        </p:nvSpPr>
        <p:spPr>
          <a:xfrm>
            <a:off x="8224738" y="2547544"/>
            <a:ext cx="1169036" cy="44476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1828" algn="ctr">
              <a:lnSpc>
                <a:spcPts val="1333"/>
              </a:lnSpc>
              <a:spcBef>
                <a:spcPts val="400"/>
              </a:spcBef>
            </a:pPr>
            <a:r>
              <a:rPr lang="en-US" sz="2000" b="1" dirty="0">
                <a:solidFill>
                  <a:schemeClr val="bg1"/>
                </a:solidFill>
                <a:latin typeface="Tenorite" pitchFamily="2" charset="0"/>
              </a:rPr>
              <a:t>JOINERS</a:t>
            </a:r>
            <a:endParaRPr lang="en-US" sz="1600" b="1" dirty="0">
              <a:solidFill>
                <a:schemeClr val="bg1"/>
              </a:solidFill>
              <a:latin typeface="Tenorite" pitchFamily="2" charset="0"/>
            </a:endParaRP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585CBF2C-C1F3-331F-DB6F-3FA8852FE95B}"/>
              </a:ext>
            </a:extLst>
          </p:cNvPr>
          <p:cNvSpPr txBox="1"/>
          <p:nvPr/>
        </p:nvSpPr>
        <p:spPr>
          <a:xfrm>
            <a:off x="6915176" y="4134034"/>
            <a:ext cx="1381179" cy="42320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1828" algn="ctr">
              <a:lnSpc>
                <a:spcPts val="1333"/>
              </a:lnSpc>
              <a:spcBef>
                <a:spcPts val="400"/>
              </a:spcBef>
            </a:pPr>
            <a:r>
              <a:rPr lang="en-US" sz="2000" b="1" dirty="0">
                <a:solidFill>
                  <a:schemeClr val="bg1"/>
                </a:solidFill>
                <a:latin typeface="Tenorite" pitchFamily="2" charset="0"/>
              </a:rPr>
              <a:t>OFFERS</a:t>
            </a:r>
          </a:p>
          <a:p>
            <a:pPr marL="21828" algn="ctr">
              <a:lnSpc>
                <a:spcPts val="1333"/>
              </a:lnSpc>
              <a:spcBef>
                <a:spcPts val="400"/>
              </a:spcBef>
            </a:pPr>
            <a:endParaRPr lang="en-US" sz="2000" b="1" dirty="0">
              <a:solidFill>
                <a:schemeClr val="bg1"/>
              </a:solidFill>
              <a:latin typeface="Tenorite" pitchFamily="2" charset="0"/>
            </a:endParaRPr>
          </a:p>
          <a:p>
            <a:pPr marL="21828" algn="ctr">
              <a:lnSpc>
                <a:spcPts val="1333"/>
              </a:lnSpc>
              <a:spcBef>
                <a:spcPts val="400"/>
              </a:spcBef>
            </a:pPr>
            <a:r>
              <a:rPr lang="en-US" sz="2000" b="1" dirty="0">
                <a:solidFill>
                  <a:schemeClr val="bg1"/>
                </a:solidFill>
                <a:latin typeface="Tenorite" pitchFamily="2" charset="0"/>
              </a:rPr>
              <a:t> DROPPED</a:t>
            </a:r>
            <a:endParaRPr lang="en-US" sz="1600" b="1" dirty="0">
              <a:solidFill>
                <a:schemeClr val="bg1"/>
              </a:solidFill>
              <a:latin typeface="Tenorite" pitchFamily="2" charset="0"/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BA83F73C-8487-44C6-FC07-38BAB706D317}"/>
              </a:ext>
            </a:extLst>
          </p:cNvPr>
          <p:cNvSpPr txBox="1"/>
          <p:nvPr/>
        </p:nvSpPr>
        <p:spPr>
          <a:xfrm>
            <a:off x="8913528" y="4111805"/>
            <a:ext cx="1930595" cy="42320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1828" algn="ctr">
              <a:lnSpc>
                <a:spcPts val="1333"/>
              </a:lnSpc>
              <a:spcBef>
                <a:spcPts val="400"/>
              </a:spcBef>
            </a:pPr>
            <a:r>
              <a:rPr lang="en-US" sz="2000" b="1" dirty="0">
                <a:solidFill>
                  <a:schemeClr val="bg1"/>
                </a:solidFill>
                <a:latin typeface="Tenorite" pitchFamily="2" charset="0"/>
              </a:rPr>
              <a:t>OFFERS</a:t>
            </a:r>
          </a:p>
          <a:p>
            <a:pPr marL="21828" algn="ctr">
              <a:lnSpc>
                <a:spcPts val="1333"/>
              </a:lnSpc>
              <a:spcBef>
                <a:spcPts val="400"/>
              </a:spcBef>
            </a:pPr>
            <a:endParaRPr lang="en-US" sz="2000" b="1" dirty="0">
              <a:solidFill>
                <a:schemeClr val="bg1"/>
              </a:solidFill>
              <a:latin typeface="Tenorite" pitchFamily="2" charset="0"/>
            </a:endParaRPr>
          </a:p>
          <a:p>
            <a:pPr marL="21828" algn="ctr">
              <a:lnSpc>
                <a:spcPts val="1333"/>
              </a:lnSpc>
              <a:spcBef>
                <a:spcPts val="400"/>
              </a:spcBef>
            </a:pPr>
            <a:r>
              <a:rPr lang="en-US" sz="2000" b="1" dirty="0">
                <a:solidFill>
                  <a:schemeClr val="bg1"/>
                </a:solidFill>
                <a:latin typeface="Tenorite" pitchFamily="2" charset="0"/>
              </a:rPr>
              <a:t>IN PIPELINE</a:t>
            </a:r>
            <a:endParaRPr lang="en-US" sz="1600" b="1" dirty="0">
              <a:solidFill>
                <a:schemeClr val="bg1"/>
              </a:solidFill>
              <a:latin typeface="Tenorite" pitchFamily="2" charset="0"/>
            </a:endParaRP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F13F6F9B-E520-F8C8-44B9-6E9BBA4D0649}"/>
              </a:ext>
            </a:extLst>
          </p:cNvPr>
          <p:cNvSpPr txBox="1"/>
          <p:nvPr/>
        </p:nvSpPr>
        <p:spPr>
          <a:xfrm>
            <a:off x="8267528" y="2854330"/>
            <a:ext cx="1169036" cy="42320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1828" algn="ctr">
              <a:lnSpc>
                <a:spcPts val="1333"/>
              </a:lnSpc>
              <a:spcBef>
                <a:spcPts val="400"/>
              </a:spcBef>
            </a:pPr>
            <a:r>
              <a:rPr lang="en-US" sz="1400" b="1" dirty="0">
                <a:solidFill>
                  <a:schemeClr val="bg1"/>
                </a:solidFill>
                <a:latin typeface="Tenorite" pitchFamily="2" charset="0"/>
              </a:rPr>
              <a:t>135</a:t>
            </a: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564EE74D-CE15-A7DA-89E7-BF2FA4348052}"/>
              </a:ext>
            </a:extLst>
          </p:cNvPr>
          <p:cNvSpPr txBox="1"/>
          <p:nvPr/>
        </p:nvSpPr>
        <p:spPr>
          <a:xfrm>
            <a:off x="7127185" y="4881202"/>
            <a:ext cx="1169036" cy="42320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1828" algn="ctr">
              <a:lnSpc>
                <a:spcPts val="1333"/>
              </a:lnSpc>
              <a:spcBef>
                <a:spcPts val="400"/>
              </a:spcBef>
            </a:pPr>
            <a:r>
              <a:rPr lang="en-US" sz="1400" b="1" dirty="0">
                <a:solidFill>
                  <a:schemeClr val="bg1"/>
                </a:solidFill>
                <a:latin typeface="Tenorite" pitchFamily="2" charset="0"/>
              </a:rPr>
              <a:t>30</a:t>
            </a: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9A747B09-9114-8F9A-7451-C8ECEA829F7D}"/>
              </a:ext>
            </a:extLst>
          </p:cNvPr>
          <p:cNvSpPr txBox="1"/>
          <p:nvPr/>
        </p:nvSpPr>
        <p:spPr>
          <a:xfrm>
            <a:off x="9294307" y="4881202"/>
            <a:ext cx="1169036" cy="42320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1828" algn="ctr">
              <a:lnSpc>
                <a:spcPts val="1333"/>
              </a:lnSpc>
              <a:spcBef>
                <a:spcPts val="400"/>
              </a:spcBef>
            </a:pPr>
            <a:r>
              <a:rPr lang="en-US" sz="1400" b="1" dirty="0">
                <a:solidFill>
                  <a:schemeClr val="bg1"/>
                </a:solidFill>
                <a:latin typeface="Tenorite" pitchFamily="2" charset="0"/>
              </a:rPr>
              <a:t>25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CAD424-F8D0-AD31-2778-C4611DEBCD2D}"/>
              </a:ext>
            </a:extLst>
          </p:cNvPr>
          <p:cNvSpPr txBox="1">
            <a:spLocks/>
          </p:cNvSpPr>
          <p:nvPr/>
        </p:nvSpPr>
        <p:spPr>
          <a:xfrm>
            <a:off x="583420" y="2547544"/>
            <a:ext cx="5945316" cy="1062694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100" dirty="0">
                <a:latin typeface="+mn-lt"/>
              </a:rPr>
              <a:t>A total of 190 candidates were offered different positions. The current status of these offers is as follows</a:t>
            </a:r>
            <a:r>
              <a:rPr lang="en-US" sz="2300" dirty="0">
                <a:latin typeface="+mn-lt"/>
              </a:rPr>
              <a:t>:</a:t>
            </a:r>
          </a:p>
          <a:p>
            <a:endParaRPr lang="en-US" b="1" dirty="0">
              <a:latin typeface="+mn-lt"/>
            </a:endParaRPr>
          </a:p>
        </p:txBody>
      </p:sp>
      <p:sp>
        <p:nvSpPr>
          <p:cNvPr id="4" name="Google Shape;70;p15">
            <a:extLst>
              <a:ext uri="{FF2B5EF4-FFF2-40B4-BE49-F238E27FC236}">
                <a16:creationId xmlns:a16="http://schemas.microsoft.com/office/drawing/2014/main" id="{2D2AA383-37B3-A6F4-4338-8F77F6DEB18A}"/>
              </a:ext>
            </a:extLst>
          </p:cNvPr>
          <p:cNvSpPr txBox="1"/>
          <p:nvPr/>
        </p:nvSpPr>
        <p:spPr>
          <a:xfrm>
            <a:off x="525176" y="3684229"/>
            <a:ext cx="4263490" cy="116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84" tIns="121884" rIns="121884" bIns="121884" anchor="t" anchorCtr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Accepted and Joined:</a:t>
            </a:r>
            <a:r>
              <a:rPr lang="en-US" sz="2000" dirty="0"/>
              <a:t> 135 candidates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Declined Offers:</a:t>
            </a:r>
            <a:r>
              <a:rPr lang="en-US" sz="2000" dirty="0"/>
              <a:t> 30 candidates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Offers in Pipeline:</a:t>
            </a:r>
            <a:r>
              <a:rPr lang="en-US" sz="2000" dirty="0"/>
              <a:t> 25 candidates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C3949A-787E-098D-38C2-4602FF8EE956}"/>
              </a:ext>
            </a:extLst>
          </p:cNvPr>
          <p:cNvSpPr/>
          <p:nvPr/>
        </p:nvSpPr>
        <p:spPr>
          <a:xfrm>
            <a:off x="81280" y="125308"/>
            <a:ext cx="11988800" cy="764307"/>
          </a:xfrm>
          <a:prstGeom prst="roundRect">
            <a:avLst>
              <a:gd name="adj" fmla="val 703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74BD7F-3D29-85F5-E779-2BE2C2350820}"/>
              </a:ext>
            </a:extLst>
          </p:cNvPr>
          <p:cNvSpPr txBox="1"/>
          <p:nvPr/>
        </p:nvSpPr>
        <p:spPr>
          <a:xfrm>
            <a:off x="3476849" y="107738"/>
            <a:ext cx="6442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Offer</a:t>
            </a:r>
            <a:r>
              <a:rPr lang="en-IN" sz="4000" b="1" dirty="0">
                <a:solidFill>
                  <a:schemeClr val="bg1"/>
                </a:solidFill>
                <a:ea typeface="+mj-ea"/>
                <a:cs typeface="+mj-cs"/>
              </a:rPr>
              <a:t> Status Overview</a:t>
            </a:r>
          </a:p>
        </p:txBody>
      </p:sp>
    </p:spTree>
    <p:extLst>
      <p:ext uri="{BB962C8B-B14F-4D97-AF65-F5344CB8AC3E}">
        <p14:creationId xmlns:p14="http://schemas.microsoft.com/office/powerpoint/2010/main" val="318015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C51154-43E7-C859-76B5-E3F91618EAE6}"/>
              </a:ext>
            </a:extLst>
          </p:cNvPr>
          <p:cNvSpPr txBox="1"/>
          <p:nvPr/>
        </p:nvSpPr>
        <p:spPr>
          <a:xfrm>
            <a:off x="3559952" y="4226302"/>
            <a:ext cx="48916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88.15% Joiners, joined within SLA</a:t>
            </a:r>
          </a:p>
          <a:p>
            <a:pPr algn="ctr"/>
            <a:r>
              <a:rPr lang="en-US" dirty="0"/>
              <a:t>(within 120 days from JD received date</a:t>
            </a:r>
            <a:r>
              <a:rPr lang="en-IN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43957B-F745-A43A-0E4D-16B3AB0B5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564" y="5102281"/>
            <a:ext cx="1605657" cy="1420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131BCC-0F18-207A-E369-3A9D911C6CDA}"/>
              </a:ext>
            </a:extLst>
          </p:cNvPr>
          <p:cNvSpPr txBox="1"/>
          <p:nvPr/>
        </p:nvSpPr>
        <p:spPr>
          <a:xfrm>
            <a:off x="3066919" y="5664075"/>
            <a:ext cx="65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2022</a:t>
            </a:r>
          </a:p>
          <a:p>
            <a:pPr algn="ctr"/>
            <a:r>
              <a:rPr lang="en-IN" b="1" dirty="0"/>
              <a:t>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1CA7C9-E88E-7EBE-FDB0-4BCB6BC8911B}"/>
              </a:ext>
            </a:extLst>
          </p:cNvPr>
          <p:cNvSpPr/>
          <p:nvPr/>
        </p:nvSpPr>
        <p:spPr>
          <a:xfrm>
            <a:off x="108607" y="87609"/>
            <a:ext cx="11974786" cy="898899"/>
          </a:xfrm>
          <a:prstGeom prst="roundRect">
            <a:avLst>
              <a:gd name="adj" fmla="val 4149"/>
            </a:avLst>
          </a:prstGeom>
          <a:solidFill>
            <a:srgbClr val="D022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B5DF7-F2E7-B7A3-CEC7-5C28D4C40930}"/>
              </a:ext>
            </a:extLst>
          </p:cNvPr>
          <p:cNvSpPr txBox="1"/>
          <p:nvPr/>
        </p:nvSpPr>
        <p:spPr>
          <a:xfrm>
            <a:off x="4515775" y="179319"/>
            <a:ext cx="259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JD Received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2D994-D4EA-0382-9840-3FA14284F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257" y="5102281"/>
            <a:ext cx="1640983" cy="1420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D839D0-8839-A3D8-9452-CBEAB1EBFC3D}"/>
              </a:ext>
            </a:extLst>
          </p:cNvPr>
          <p:cNvSpPr txBox="1"/>
          <p:nvPr/>
        </p:nvSpPr>
        <p:spPr>
          <a:xfrm>
            <a:off x="5973288" y="5664075"/>
            <a:ext cx="65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2023</a:t>
            </a:r>
          </a:p>
          <a:p>
            <a:pPr algn="ctr"/>
            <a:r>
              <a:rPr lang="en-IN" b="1" dirty="0"/>
              <a:t>113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95C4D0-A67B-6BA0-9C75-C010F23B4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806" y="5102281"/>
            <a:ext cx="1733034" cy="14205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63DFB0-D0B0-FD65-66A3-8AF71EC7C4D4}"/>
              </a:ext>
            </a:extLst>
          </p:cNvPr>
          <p:cNvSpPr txBox="1"/>
          <p:nvPr/>
        </p:nvSpPr>
        <p:spPr>
          <a:xfrm>
            <a:off x="8702850" y="5664075"/>
            <a:ext cx="65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2024</a:t>
            </a:r>
          </a:p>
          <a:p>
            <a:pPr algn="ctr"/>
            <a:r>
              <a:rPr lang="en-IN" b="1" dirty="0"/>
              <a:t>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188857-3CA6-0706-0257-A0CD72B4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180" y="809756"/>
            <a:ext cx="1839793" cy="11151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32354C-4CF7-1A82-D09E-4E3947ACF218}"/>
              </a:ext>
            </a:extLst>
          </p:cNvPr>
          <p:cNvSpPr txBox="1"/>
          <p:nvPr/>
        </p:nvSpPr>
        <p:spPr>
          <a:xfrm>
            <a:off x="3627294" y="1246080"/>
            <a:ext cx="825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2022</a:t>
            </a:r>
          </a:p>
          <a:p>
            <a:pPr algn="ctr"/>
            <a:r>
              <a:rPr lang="en-IN" sz="1400" b="1" dirty="0"/>
              <a:t>10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4FF88E72-079E-F09D-421C-A011566BBE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7988292"/>
              </p:ext>
            </p:extLst>
          </p:nvPr>
        </p:nvGraphicFramePr>
        <p:xfrm>
          <a:off x="1749973" y="2164458"/>
          <a:ext cx="8511628" cy="1838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8C55C319-49D8-35E9-CFE5-2E2B94B25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072" y="810312"/>
            <a:ext cx="1839793" cy="11151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749E8E1-AFBB-0064-0C04-2317DAF98235}"/>
              </a:ext>
            </a:extLst>
          </p:cNvPr>
          <p:cNvSpPr txBox="1"/>
          <p:nvPr/>
        </p:nvSpPr>
        <p:spPr>
          <a:xfrm>
            <a:off x="5560631" y="1246110"/>
            <a:ext cx="825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2023</a:t>
            </a:r>
          </a:p>
          <a:p>
            <a:pPr algn="ctr"/>
            <a:r>
              <a:rPr lang="en-IN" sz="1400" b="1" dirty="0"/>
              <a:t>158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E56BDC-0689-4682-9458-D26A22575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964" y="795725"/>
            <a:ext cx="1839793" cy="11151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C236695-C8D3-1B8F-264A-5CD4E11A4610}"/>
              </a:ext>
            </a:extLst>
          </p:cNvPr>
          <p:cNvSpPr txBox="1"/>
          <p:nvPr/>
        </p:nvSpPr>
        <p:spPr>
          <a:xfrm>
            <a:off x="7498123" y="1246080"/>
            <a:ext cx="825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2024</a:t>
            </a:r>
          </a:p>
          <a:p>
            <a:pPr algn="ctr"/>
            <a:r>
              <a:rPr lang="en-IN" sz="1400" b="1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5343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F916F2E2-BD89-7421-7558-C22190D5571B}"/>
              </a:ext>
            </a:extLst>
          </p:cNvPr>
          <p:cNvSpPr/>
          <p:nvPr/>
        </p:nvSpPr>
        <p:spPr>
          <a:xfrm rot="16200000">
            <a:off x="2228385" y="3364770"/>
            <a:ext cx="290487" cy="630810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D49C5E-1CD6-DD31-94CC-062AEB2E3D7C}"/>
              </a:ext>
            </a:extLst>
          </p:cNvPr>
          <p:cNvSpPr/>
          <p:nvPr/>
        </p:nvSpPr>
        <p:spPr>
          <a:xfrm>
            <a:off x="8696518" y="1546724"/>
            <a:ext cx="3319609" cy="4112396"/>
          </a:xfrm>
          <a:prstGeom prst="roundRect">
            <a:avLst>
              <a:gd name="adj" fmla="val 0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3EB507-F366-DD42-3F7C-4153250AA6A2}"/>
              </a:ext>
            </a:extLst>
          </p:cNvPr>
          <p:cNvSpPr/>
          <p:nvPr/>
        </p:nvSpPr>
        <p:spPr>
          <a:xfrm>
            <a:off x="101600" y="97228"/>
            <a:ext cx="12009120" cy="837730"/>
          </a:xfrm>
          <a:prstGeom prst="roundRect">
            <a:avLst>
              <a:gd name="adj" fmla="val 5752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D23AD-06DA-F6F4-A0C1-986001D0B65B}"/>
              </a:ext>
            </a:extLst>
          </p:cNvPr>
          <p:cNvSpPr txBox="1"/>
          <p:nvPr/>
        </p:nvSpPr>
        <p:spPr>
          <a:xfrm>
            <a:off x="4839532" y="184533"/>
            <a:ext cx="4768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Diversity Mix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2EECE-D5A7-AFA1-C0F5-E1B83F51B07E}"/>
              </a:ext>
            </a:extLst>
          </p:cNvPr>
          <p:cNvSpPr/>
          <p:nvPr/>
        </p:nvSpPr>
        <p:spPr>
          <a:xfrm>
            <a:off x="502050" y="1546724"/>
            <a:ext cx="4151581" cy="4041276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8C679EE-ED40-74F1-BB8B-8957D814AE68}"/>
              </a:ext>
            </a:extLst>
          </p:cNvPr>
          <p:cNvSpPr/>
          <p:nvPr/>
        </p:nvSpPr>
        <p:spPr>
          <a:xfrm>
            <a:off x="9120725" y="2768807"/>
            <a:ext cx="1423686" cy="584062"/>
          </a:xfrm>
          <a:prstGeom prst="homePlate">
            <a:avLst/>
          </a:prstGeom>
          <a:solidFill>
            <a:srgbClr val="4F6228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Male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8E755965-7592-7C78-F3C2-73EBE8BE7DD3}"/>
              </a:ext>
            </a:extLst>
          </p:cNvPr>
          <p:cNvSpPr/>
          <p:nvPr/>
        </p:nvSpPr>
        <p:spPr>
          <a:xfrm>
            <a:off x="9120725" y="3560133"/>
            <a:ext cx="1423686" cy="584062"/>
          </a:xfrm>
          <a:prstGeom prst="homePlate">
            <a:avLst/>
          </a:prstGeom>
          <a:solidFill>
            <a:srgbClr val="4F6228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Female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3CF50A0F-5393-C275-A590-2C66BCEA50CC}"/>
              </a:ext>
            </a:extLst>
          </p:cNvPr>
          <p:cNvSpPr/>
          <p:nvPr/>
        </p:nvSpPr>
        <p:spPr>
          <a:xfrm>
            <a:off x="9120725" y="4359402"/>
            <a:ext cx="1423686" cy="584062"/>
          </a:xfrm>
          <a:prstGeom prst="homePlate">
            <a:avLst/>
          </a:prstGeom>
          <a:solidFill>
            <a:srgbClr val="4F6228"/>
          </a:solidFill>
          <a:ln>
            <a:solidFill>
              <a:srgbClr val="4F6228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Others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AD3548-4914-AB75-7A15-5E3D7912C539}"/>
              </a:ext>
            </a:extLst>
          </p:cNvPr>
          <p:cNvSpPr txBox="1"/>
          <p:nvPr/>
        </p:nvSpPr>
        <p:spPr>
          <a:xfrm>
            <a:off x="10814805" y="281263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63.70%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0A8924-65DD-E9E5-624C-EA5CE24406D0}"/>
              </a:ext>
            </a:extLst>
          </p:cNvPr>
          <p:cNvSpPr txBox="1"/>
          <p:nvPr/>
        </p:nvSpPr>
        <p:spPr>
          <a:xfrm>
            <a:off x="10821196" y="361151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31.86%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A546AD-5D5E-22F4-5700-0B5FAD932794}"/>
              </a:ext>
            </a:extLst>
          </p:cNvPr>
          <p:cNvSpPr txBox="1"/>
          <p:nvPr/>
        </p:nvSpPr>
        <p:spPr>
          <a:xfrm>
            <a:off x="10814805" y="4434475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4.44%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5A3E9C-3C51-AC8B-30FA-9D683B4BEC7F}"/>
              </a:ext>
            </a:extLst>
          </p:cNvPr>
          <p:cNvSpPr txBox="1"/>
          <p:nvPr/>
        </p:nvSpPr>
        <p:spPr>
          <a:xfrm>
            <a:off x="9608300" y="1777194"/>
            <a:ext cx="1591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Joiners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F5FD6-BC76-F998-CAAD-E86A8D102BFB}"/>
              </a:ext>
            </a:extLst>
          </p:cNvPr>
          <p:cNvSpPr txBox="1"/>
          <p:nvPr/>
        </p:nvSpPr>
        <p:spPr>
          <a:xfrm>
            <a:off x="5056367" y="2372129"/>
            <a:ext cx="3319608" cy="1569660"/>
          </a:xfrm>
          <a:prstGeom prst="rect">
            <a:avLst/>
          </a:prstGeom>
          <a:solidFill>
            <a:srgbClr val="4F6228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Out of the total joiners,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86 are Male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43 are Female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6 are Others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D2C75C-5E68-46CB-804E-32EB9F1C03C3}"/>
              </a:ext>
            </a:extLst>
          </p:cNvPr>
          <p:cNvSpPr txBox="1"/>
          <p:nvPr/>
        </p:nvSpPr>
        <p:spPr>
          <a:xfrm>
            <a:off x="2098644" y="1755295"/>
            <a:ext cx="233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00B050"/>
                </a:solidFill>
              </a:rPr>
              <a:t>Candidates</a:t>
            </a:r>
            <a:endParaRPr lang="en-IN" sz="3600" dirty="0">
              <a:solidFill>
                <a:srgbClr val="00B05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F9EB0E-C193-FB0E-F5CD-43B362948715}"/>
              </a:ext>
            </a:extLst>
          </p:cNvPr>
          <p:cNvSpPr/>
          <p:nvPr/>
        </p:nvSpPr>
        <p:spPr>
          <a:xfrm>
            <a:off x="889606" y="2844336"/>
            <a:ext cx="798653" cy="2037144"/>
          </a:xfrm>
          <a:prstGeom prst="rect">
            <a:avLst/>
          </a:prstGeom>
          <a:solidFill>
            <a:srgbClr val="4F6228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13BC6BA8-E0F3-0E79-7ADD-09C58DCF4F9F}"/>
              </a:ext>
            </a:extLst>
          </p:cNvPr>
          <p:cNvSpPr/>
          <p:nvPr/>
        </p:nvSpPr>
        <p:spPr>
          <a:xfrm rot="16200000">
            <a:off x="810315" y="1999904"/>
            <a:ext cx="952445" cy="803444"/>
          </a:xfrm>
          <a:prstGeom prst="homePlate">
            <a:avLst>
              <a:gd name="adj" fmla="val 44736"/>
            </a:avLst>
          </a:prstGeom>
          <a:solidFill>
            <a:srgbClr val="4F6228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98D839E5-0A9F-060F-5C69-F49AE206C8C6}"/>
              </a:ext>
            </a:extLst>
          </p:cNvPr>
          <p:cNvSpPr/>
          <p:nvPr/>
        </p:nvSpPr>
        <p:spPr>
          <a:xfrm rot="16200000">
            <a:off x="1063593" y="1961327"/>
            <a:ext cx="450680" cy="680977"/>
          </a:xfrm>
          <a:prstGeom prst="homePlate">
            <a:avLst>
              <a:gd name="adj" fmla="val 635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A9948D-FCD7-396F-3943-F41E7402EABE}"/>
              </a:ext>
            </a:extLst>
          </p:cNvPr>
          <p:cNvSpPr txBox="1"/>
          <p:nvPr/>
        </p:nvSpPr>
        <p:spPr>
          <a:xfrm>
            <a:off x="1021070" y="2187463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127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F8958F-66DE-0545-C726-5652BCAFFB34}"/>
              </a:ext>
            </a:extLst>
          </p:cNvPr>
          <p:cNvGrpSpPr/>
          <p:nvPr/>
        </p:nvGrpSpPr>
        <p:grpSpPr>
          <a:xfrm>
            <a:off x="1967981" y="3416956"/>
            <a:ext cx="798653" cy="1464524"/>
            <a:chOff x="2814579" y="1305974"/>
            <a:chExt cx="798653" cy="2988233"/>
          </a:xfrm>
          <a:solidFill>
            <a:srgbClr val="4F6228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4232205-3E6B-226E-680D-2B5114735085}"/>
                </a:ext>
              </a:extLst>
            </p:cNvPr>
            <p:cNvSpPr/>
            <p:nvPr/>
          </p:nvSpPr>
          <p:spPr>
            <a:xfrm>
              <a:off x="2814579" y="2257061"/>
              <a:ext cx="798653" cy="20371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7F622C62-477B-D05C-D2F0-A39A877AC8A5}"/>
                </a:ext>
              </a:extLst>
            </p:cNvPr>
            <p:cNvSpPr/>
            <p:nvPr/>
          </p:nvSpPr>
          <p:spPr>
            <a:xfrm rot="16200000">
              <a:off x="2724701" y="1395852"/>
              <a:ext cx="978409" cy="798653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E7BCDE9-0526-D887-6176-1154AB5FEBF5}"/>
              </a:ext>
            </a:extLst>
          </p:cNvPr>
          <p:cNvSpPr/>
          <p:nvPr/>
        </p:nvSpPr>
        <p:spPr>
          <a:xfrm>
            <a:off x="3059862" y="4596820"/>
            <a:ext cx="739817" cy="284658"/>
          </a:xfrm>
          <a:prstGeom prst="rect">
            <a:avLst/>
          </a:prstGeom>
          <a:solidFill>
            <a:srgbClr val="4F6228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9F65E722-9ADD-7BE0-C5D5-ACA586EE43AA}"/>
              </a:ext>
            </a:extLst>
          </p:cNvPr>
          <p:cNvSpPr/>
          <p:nvPr/>
        </p:nvSpPr>
        <p:spPr>
          <a:xfrm rot="16200000">
            <a:off x="3256273" y="4079624"/>
            <a:ext cx="346997" cy="739817"/>
          </a:xfrm>
          <a:prstGeom prst="homePlate">
            <a:avLst/>
          </a:prstGeom>
          <a:solidFill>
            <a:srgbClr val="4F6228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7447CDB7-A1B7-2AFD-5FEA-69AFA04DA8FB}"/>
              </a:ext>
            </a:extLst>
          </p:cNvPr>
          <p:cNvSpPr/>
          <p:nvPr/>
        </p:nvSpPr>
        <p:spPr>
          <a:xfrm rot="16200000">
            <a:off x="3295925" y="4212118"/>
            <a:ext cx="290487" cy="630810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7FB3FF-C6BC-F033-61AC-BD1E19B5B701}"/>
              </a:ext>
            </a:extLst>
          </p:cNvPr>
          <p:cNvSpPr txBox="1"/>
          <p:nvPr/>
        </p:nvSpPr>
        <p:spPr>
          <a:xfrm>
            <a:off x="3267084" y="4328472"/>
            <a:ext cx="27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781892-8EAD-E2AF-3AD1-5E09064A6458}"/>
              </a:ext>
            </a:extLst>
          </p:cNvPr>
          <p:cNvCxnSpPr>
            <a:cxnSpLocks/>
          </p:cNvCxnSpPr>
          <p:nvPr/>
        </p:nvCxnSpPr>
        <p:spPr>
          <a:xfrm>
            <a:off x="578809" y="5003779"/>
            <a:ext cx="3915011" cy="18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42EF0E1-119F-7E99-E81A-DE4CBB06B28B}"/>
              </a:ext>
            </a:extLst>
          </p:cNvPr>
          <p:cNvSpPr txBox="1"/>
          <p:nvPr/>
        </p:nvSpPr>
        <p:spPr>
          <a:xfrm>
            <a:off x="884815" y="5063343"/>
            <a:ext cx="67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F4E848-6053-2345-1B7F-71087F98198D}"/>
              </a:ext>
            </a:extLst>
          </p:cNvPr>
          <p:cNvSpPr txBox="1"/>
          <p:nvPr/>
        </p:nvSpPr>
        <p:spPr>
          <a:xfrm>
            <a:off x="1967981" y="5048588"/>
            <a:ext cx="87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Female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7D9E83-FD66-062D-A0D1-3971624E59DF}"/>
              </a:ext>
            </a:extLst>
          </p:cNvPr>
          <p:cNvSpPr txBox="1"/>
          <p:nvPr/>
        </p:nvSpPr>
        <p:spPr>
          <a:xfrm>
            <a:off x="2992086" y="5048668"/>
            <a:ext cx="82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Others</a:t>
            </a:r>
          </a:p>
        </p:txBody>
      </p:sp>
      <p:pic>
        <p:nvPicPr>
          <p:cNvPr id="31" name="Graphic 30" descr="Group brainstorm with solid fill">
            <a:extLst>
              <a:ext uri="{FF2B5EF4-FFF2-40B4-BE49-F238E27FC236}">
                <a16:creationId xmlns:a16="http://schemas.microsoft.com/office/drawing/2014/main" id="{FB3A8AF4-B26A-7B11-8820-7003860E0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4164785"/>
            <a:ext cx="1185709" cy="1185709"/>
          </a:xfrm>
          <a:prstGeom prst="rect">
            <a:avLst/>
          </a:prstGeom>
        </p:spPr>
      </p:pic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1A2A9473-0C02-921B-7ABC-12D3231726C6}"/>
              </a:ext>
            </a:extLst>
          </p:cNvPr>
          <p:cNvSpPr/>
          <p:nvPr/>
        </p:nvSpPr>
        <p:spPr>
          <a:xfrm rot="16200000">
            <a:off x="2215982" y="3405109"/>
            <a:ext cx="290487" cy="630810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EB7C72-584D-C20C-2365-AFE43A22276B}"/>
              </a:ext>
            </a:extLst>
          </p:cNvPr>
          <p:cNvSpPr txBox="1"/>
          <p:nvPr/>
        </p:nvSpPr>
        <p:spPr>
          <a:xfrm>
            <a:off x="2151873" y="358463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409277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F14DCF9-BEE9-888B-FF2A-86E5EEF2117D}"/>
              </a:ext>
            </a:extLst>
          </p:cNvPr>
          <p:cNvSpPr/>
          <p:nvPr/>
        </p:nvSpPr>
        <p:spPr>
          <a:xfrm>
            <a:off x="100469" y="105569"/>
            <a:ext cx="12000091" cy="829916"/>
          </a:xfrm>
          <a:prstGeom prst="roundRect">
            <a:avLst>
              <a:gd name="adj" fmla="val 4891"/>
            </a:avLst>
          </a:prstGeom>
          <a:solidFill>
            <a:srgbClr val="FFC000"/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E0186-F020-51A1-9D37-26D5451DFEEF}"/>
              </a:ext>
            </a:extLst>
          </p:cNvPr>
          <p:cNvSpPr txBox="1"/>
          <p:nvPr/>
        </p:nvSpPr>
        <p:spPr>
          <a:xfrm>
            <a:off x="4339957" y="193815"/>
            <a:ext cx="5782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Offers In Pipeline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4" name="Graphic 3" descr="Man with solid fill">
            <a:extLst>
              <a:ext uri="{FF2B5EF4-FFF2-40B4-BE49-F238E27FC236}">
                <a16:creationId xmlns:a16="http://schemas.microsoft.com/office/drawing/2014/main" id="{0ADD6841-29AD-BF37-6902-526ADCCCE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3097" y="1178172"/>
            <a:ext cx="914400" cy="914400"/>
          </a:xfrm>
          <a:prstGeom prst="rect">
            <a:avLst/>
          </a:prstGeom>
        </p:spPr>
      </p:pic>
      <p:pic>
        <p:nvPicPr>
          <p:cNvPr id="5" name="Graphic 4" descr="Woman with solid fill">
            <a:extLst>
              <a:ext uri="{FF2B5EF4-FFF2-40B4-BE49-F238E27FC236}">
                <a16:creationId xmlns:a16="http://schemas.microsoft.com/office/drawing/2014/main" id="{5789B712-3D08-59C8-E3A8-C910EFF17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1525" y="1198394"/>
            <a:ext cx="914400" cy="903836"/>
          </a:xfrm>
          <a:prstGeom prst="rect">
            <a:avLst/>
          </a:prstGeom>
        </p:spPr>
      </p:pic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72992DF7-2024-9032-E1C5-85341234C1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4578" y="1167762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545719-AA45-5164-720A-F3C7490FF973}"/>
              </a:ext>
            </a:extLst>
          </p:cNvPr>
          <p:cNvSpPr txBox="1"/>
          <p:nvPr/>
        </p:nvSpPr>
        <p:spPr>
          <a:xfrm>
            <a:off x="4077652" y="2132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E46C0A"/>
                </a:solidFill>
              </a:rPr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A1A97E-64D4-1C34-D5E1-744096BA581B}"/>
              </a:ext>
            </a:extLst>
          </p:cNvPr>
          <p:cNvSpPr txBox="1"/>
          <p:nvPr/>
        </p:nvSpPr>
        <p:spPr>
          <a:xfrm>
            <a:off x="2160195" y="21325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E46C0A"/>
                </a:solidFill>
              </a:rPr>
              <a:t>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F6C89-7F9E-75E0-F434-463FA266378F}"/>
              </a:ext>
            </a:extLst>
          </p:cNvPr>
          <p:cNvSpPr txBox="1"/>
          <p:nvPr/>
        </p:nvSpPr>
        <p:spPr>
          <a:xfrm>
            <a:off x="5878091" y="2106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E46C0A"/>
                </a:solidFill>
              </a:rPr>
              <a:t>1</a:t>
            </a: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807124A2-98DB-2F7E-614F-2AE205B722F7}"/>
              </a:ext>
            </a:extLst>
          </p:cNvPr>
          <p:cNvSpPr/>
          <p:nvPr/>
        </p:nvSpPr>
        <p:spPr>
          <a:xfrm>
            <a:off x="3797767" y="3828390"/>
            <a:ext cx="914400" cy="914400"/>
          </a:xfrm>
          <a:prstGeom prst="halfFrame">
            <a:avLst>
              <a:gd name="adj1" fmla="val 17424"/>
              <a:gd name="adj2" fmla="val 17424"/>
            </a:avLst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FF0B79-4B7A-DE0F-5D31-7DA69C6F946F}"/>
              </a:ext>
            </a:extLst>
          </p:cNvPr>
          <p:cNvSpPr txBox="1"/>
          <p:nvPr/>
        </p:nvSpPr>
        <p:spPr>
          <a:xfrm>
            <a:off x="1901350" y="6085388"/>
            <a:ext cx="86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Level A</a:t>
            </a: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E485FFC6-EAB9-E6B1-78FB-69124A8197AB}"/>
              </a:ext>
            </a:extLst>
          </p:cNvPr>
          <p:cNvSpPr/>
          <p:nvPr/>
        </p:nvSpPr>
        <p:spPr>
          <a:xfrm>
            <a:off x="2727826" y="4736477"/>
            <a:ext cx="914400" cy="914400"/>
          </a:xfrm>
          <a:prstGeom prst="halfFrame">
            <a:avLst>
              <a:gd name="adj1" fmla="val 17424"/>
              <a:gd name="adj2" fmla="val 17424"/>
            </a:avLst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2E6D05-6C21-B9FF-CD6F-E951259064C4}"/>
              </a:ext>
            </a:extLst>
          </p:cNvPr>
          <p:cNvSpPr txBox="1"/>
          <p:nvPr/>
        </p:nvSpPr>
        <p:spPr>
          <a:xfrm>
            <a:off x="3026168" y="5034233"/>
            <a:ext cx="85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Level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BA921C-F6C3-03D7-5D07-D043B610276A}"/>
              </a:ext>
            </a:extLst>
          </p:cNvPr>
          <p:cNvSpPr txBox="1"/>
          <p:nvPr/>
        </p:nvSpPr>
        <p:spPr>
          <a:xfrm>
            <a:off x="1545580" y="5080399"/>
            <a:ext cx="1035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E46C0A"/>
                </a:solidFill>
              </a:rPr>
              <a:t>6 Female</a:t>
            </a:r>
          </a:p>
          <a:p>
            <a:r>
              <a:rPr lang="en-IN" b="1" dirty="0">
                <a:solidFill>
                  <a:srgbClr val="E46C0A"/>
                </a:solidFill>
              </a:rPr>
              <a:t>9 Male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B0096B-E79F-9E58-2B6A-65D18B56CF71}"/>
              </a:ext>
            </a:extLst>
          </p:cNvPr>
          <p:cNvSpPr txBox="1"/>
          <p:nvPr/>
        </p:nvSpPr>
        <p:spPr>
          <a:xfrm>
            <a:off x="2701146" y="3987058"/>
            <a:ext cx="1035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E46C0A"/>
                </a:solidFill>
              </a:rPr>
              <a:t>1 Female</a:t>
            </a:r>
          </a:p>
          <a:p>
            <a:r>
              <a:rPr lang="en-IN" b="1" dirty="0">
                <a:solidFill>
                  <a:srgbClr val="E46C0A"/>
                </a:solidFill>
              </a:rPr>
              <a:t>4 Male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5D7D21-717E-BA4B-C80D-1DD0B071EE1C}"/>
              </a:ext>
            </a:extLst>
          </p:cNvPr>
          <p:cNvSpPr txBox="1"/>
          <p:nvPr/>
        </p:nvSpPr>
        <p:spPr>
          <a:xfrm>
            <a:off x="3916882" y="2898959"/>
            <a:ext cx="1035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E46C0A"/>
                </a:solidFill>
              </a:rPr>
              <a:t>1 Female</a:t>
            </a:r>
          </a:p>
          <a:p>
            <a:r>
              <a:rPr lang="en-IN" b="1" dirty="0">
                <a:solidFill>
                  <a:srgbClr val="E46C0A"/>
                </a:solidFill>
              </a:rPr>
              <a:t>3 Male</a:t>
            </a:r>
          </a:p>
          <a:p>
            <a:r>
              <a:rPr lang="en-IN" b="1" dirty="0">
                <a:solidFill>
                  <a:srgbClr val="E46C0A"/>
                </a:solidFill>
              </a:rPr>
              <a:t>1 Others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EC2192-3166-6BDF-38F2-F20723CEF6FB}"/>
              </a:ext>
            </a:extLst>
          </p:cNvPr>
          <p:cNvSpPr txBox="1"/>
          <p:nvPr/>
        </p:nvSpPr>
        <p:spPr>
          <a:xfrm>
            <a:off x="799437" y="2956767"/>
            <a:ext cx="220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4F6228"/>
                </a:solidFill>
              </a:rPr>
              <a:t>Level wise</a:t>
            </a:r>
            <a:endParaRPr lang="en-IN" sz="3600" dirty="0">
              <a:solidFill>
                <a:srgbClr val="4F6228"/>
              </a:solidFill>
            </a:endParaRPr>
          </a:p>
        </p:txBody>
      </p:sp>
      <p:sp>
        <p:nvSpPr>
          <p:cNvPr id="18" name="Half Frame 17">
            <a:extLst>
              <a:ext uri="{FF2B5EF4-FFF2-40B4-BE49-F238E27FC236}">
                <a16:creationId xmlns:a16="http://schemas.microsoft.com/office/drawing/2014/main" id="{87CAA5AB-F7D1-B43A-1369-230777AA2002}"/>
              </a:ext>
            </a:extLst>
          </p:cNvPr>
          <p:cNvSpPr/>
          <p:nvPr/>
        </p:nvSpPr>
        <p:spPr>
          <a:xfrm>
            <a:off x="1720620" y="5848320"/>
            <a:ext cx="914400" cy="914400"/>
          </a:xfrm>
          <a:prstGeom prst="halfFrame">
            <a:avLst>
              <a:gd name="adj1" fmla="val 17424"/>
              <a:gd name="adj2" fmla="val 17424"/>
            </a:avLst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2A39DB-F116-4120-7470-E0262C2249FF}"/>
              </a:ext>
            </a:extLst>
          </p:cNvPr>
          <p:cNvSpPr txBox="1"/>
          <p:nvPr/>
        </p:nvSpPr>
        <p:spPr>
          <a:xfrm>
            <a:off x="4117000" y="4085198"/>
            <a:ext cx="84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Level C</a:t>
            </a:r>
          </a:p>
        </p:txBody>
      </p:sp>
      <p:pic>
        <p:nvPicPr>
          <p:cNvPr id="20" name="Graphic 19" descr="Briefcase with solid fill">
            <a:extLst>
              <a:ext uri="{FF2B5EF4-FFF2-40B4-BE49-F238E27FC236}">
                <a16:creationId xmlns:a16="http://schemas.microsoft.com/office/drawing/2014/main" id="{CD85B401-E7C8-FD8C-A827-9FCC0E746F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27917" y="1249285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BE973F3-CF5E-94C4-280A-4002D4C073FB}"/>
              </a:ext>
            </a:extLst>
          </p:cNvPr>
          <p:cNvSpPr txBox="1"/>
          <p:nvPr/>
        </p:nvSpPr>
        <p:spPr>
          <a:xfrm>
            <a:off x="8495925" y="1294766"/>
            <a:ext cx="1587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E46C0A"/>
                </a:solidFill>
              </a:rPr>
              <a:t>25 Offers are currently in pipeline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BD9038-8A0B-04CD-991D-0429A7712C49}"/>
              </a:ext>
            </a:extLst>
          </p:cNvPr>
          <p:cNvCxnSpPr>
            <a:cxnSpLocks/>
          </p:cNvCxnSpPr>
          <p:nvPr/>
        </p:nvCxnSpPr>
        <p:spPr>
          <a:xfrm>
            <a:off x="5663276" y="2687883"/>
            <a:ext cx="0" cy="42412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6873E2CF-AFCF-7691-B992-2C4EEEC066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712566"/>
              </p:ext>
            </p:extLst>
          </p:nvPr>
        </p:nvGraphicFramePr>
        <p:xfrm>
          <a:off x="6670482" y="3450198"/>
          <a:ext cx="4400766" cy="3222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7F3CCF-B9F6-4777-A993-C4F6E0614864}"/>
              </a:ext>
            </a:extLst>
          </p:cNvPr>
          <p:cNvCxnSpPr>
            <a:cxnSpLocks/>
          </p:cNvCxnSpPr>
          <p:nvPr/>
        </p:nvCxnSpPr>
        <p:spPr>
          <a:xfrm>
            <a:off x="-12462" y="2687883"/>
            <a:ext cx="1220446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E84536-9D3B-E7C2-8E4D-9E9957341B6D}"/>
              </a:ext>
            </a:extLst>
          </p:cNvPr>
          <p:cNvSpPr txBox="1"/>
          <p:nvPr/>
        </p:nvSpPr>
        <p:spPr>
          <a:xfrm>
            <a:off x="5971778" y="2956767"/>
            <a:ext cx="572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defRPr sz="2128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rgbClr val="4F6228"/>
                </a:solidFill>
              </a:rPr>
              <a:t>% of Diversity offers currently in pipeline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64B63A-3951-7A9B-E705-77B4EAADB761}"/>
              </a:ext>
            </a:extLst>
          </p:cNvPr>
          <p:cNvCxnSpPr>
            <a:cxnSpLocks/>
          </p:cNvCxnSpPr>
          <p:nvPr/>
        </p:nvCxnSpPr>
        <p:spPr>
          <a:xfrm>
            <a:off x="-12462" y="2576123"/>
            <a:ext cx="1220446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1D0D6F-9DAF-C727-31C5-3A6227A4F985}"/>
              </a:ext>
            </a:extLst>
          </p:cNvPr>
          <p:cNvCxnSpPr>
            <a:cxnSpLocks/>
          </p:cNvCxnSpPr>
          <p:nvPr/>
        </p:nvCxnSpPr>
        <p:spPr>
          <a:xfrm>
            <a:off x="5785196" y="2687883"/>
            <a:ext cx="0" cy="42412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68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236D98-9309-6012-3705-E4462DC85DBD}"/>
              </a:ext>
            </a:extLst>
          </p:cNvPr>
          <p:cNvSpPr/>
          <p:nvPr/>
        </p:nvSpPr>
        <p:spPr>
          <a:xfrm>
            <a:off x="113312" y="91440"/>
            <a:ext cx="11965376" cy="802117"/>
          </a:xfrm>
          <a:prstGeom prst="roundRect">
            <a:avLst>
              <a:gd name="adj" fmla="val 5752"/>
            </a:avLst>
          </a:prstGeom>
          <a:solidFill>
            <a:srgbClr val="4BAC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A93E13-D925-B627-92DB-383FF1EDE74B}"/>
              </a:ext>
            </a:extLst>
          </p:cNvPr>
          <p:cNvSpPr txBox="1"/>
          <p:nvPr/>
        </p:nvSpPr>
        <p:spPr>
          <a:xfrm>
            <a:off x="5619176" y="168784"/>
            <a:ext cx="1980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Referral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CA0465-42D2-4611-8367-4E66521DA96C}"/>
              </a:ext>
            </a:extLst>
          </p:cNvPr>
          <p:cNvGrpSpPr/>
          <p:nvPr/>
        </p:nvGrpSpPr>
        <p:grpSpPr>
          <a:xfrm>
            <a:off x="4771985" y="1214598"/>
            <a:ext cx="3009816" cy="2085271"/>
            <a:chOff x="479618" y="1376855"/>
            <a:chExt cx="3325127" cy="2364828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6CBD51D4-D715-F7A6-C275-DFCAF7D8597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611208"/>
                </p:ext>
              </p:extLst>
            </p:nvPr>
          </p:nvGraphicFramePr>
          <p:xfrm>
            <a:off x="479618" y="1376855"/>
            <a:ext cx="3325127" cy="23648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59E1CD-B73E-1117-EA30-3464B4029CBF}"/>
                </a:ext>
              </a:extLst>
            </p:cNvPr>
            <p:cNvSpPr txBox="1"/>
            <p:nvPr/>
          </p:nvSpPr>
          <p:spPr>
            <a:xfrm>
              <a:off x="498958" y="1661459"/>
              <a:ext cx="591847" cy="418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accent1">
                      <a:lumMod val="75000"/>
                    </a:schemeClr>
                  </a:solidFill>
                </a:rPr>
                <a:t>146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575AAC-46D4-96FF-92E7-954213994050}"/>
                </a:ext>
              </a:extLst>
            </p:cNvPr>
            <p:cNvSpPr txBox="1"/>
            <p:nvPr/>
          </p:nvSpPr>
          <p:spPr>
            <a:xfrm>
              <a:off x="769754" y="2366948"/>
              <a:ext cx="462568" cy="418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accent1">
                      <a:lumMod val="75000"/>
                    </a:schemeClr>
                  </a:solidFill>
                </a:rPr>
                <a:t>24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25D7ED-6131-0EFB-6125-51E7E5C65C65}"/>
                </a:ext>
              </a:extLst>
            </p:cNvPr>
            <p:cNvSpPr txBox="1"/>
            <p:nvPr/>
          </p:nvSpPr>
          <p:spPr>
            <a:xfrm>
              <a:off x="563598" y="3070398"/>
              <a:ext cx="462568" cy="418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accent1">
                      <a:lumMod val="75000"/>
                    </a:schemeClr>
                  </a:solidFill>
                </a:rPr>
                <a:t>20</a:t>
              </a:r>
            </a:p>
          </p:txBody>
        </p:sp>
      </p:grp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0F36B0-C056-BB45-321B-6538BDA92F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210950"/>
              </p:ext>
            </p:extLst>
          </p:nvPr>
        </p:nvGraphicFramePr>
        <p:xfrm>
          <a:off x="2305854" y="3950322"/>
          <a:ext cx="3167705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860911-0580-A83C-7CBF-2F25202C3E0B}"/>
              </a:ext>
            </a:extLst>
          </p:cNvPr>
          <p:cNvSpPr txBox="1"/>
          <p:nvPr/>
        </p:nvSpPr>
        <p:spPr>
          <a:xfrm>
            <a:off x="4406677" y="1122451"/>
            <a:ext cx="2720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REFERRAL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1C2786-4882-8403-7E23-36C4E890916B}"/>
              </a:ext>
            </a:extLst>
          </p:cNvPr>
          <p:cNvSpPr txBox="1"/>
          <p:nvPr/>
        </p:nvSpPr>
        <p:spPr>
          <a:xfrm>
            <a:off x="3199233" y="5889314"/>
            <a:ext cx="98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JOINERS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ADFF27-AA29-767E-0914-CAF71109C936}"/>
              </a:ext>
            </a:extLst>
          </p:cNvPr>
          <p:cNvSpPr/>
          <p:nvPr/>
        </p:nvSpPr>
        <p:spPr>
          <a:xfrm>
            <a:off x="5300912" y="4112911"/>
            <a:ext cx="557048" cy="5570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7609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339CF-FF12-05E2-5C05-56F4A943295F}"/>
              </a:ext>
            </a:extLst>
          </p:cNvPr>
          <p:cNvSpPr txBox="1"/>
          <p:nvPr/>
        </p:nvSpPr>
        <p:spPr>
          <a:xfrm>
            <a:off x="5322236" y="4206770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102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FE8B88-0478-7FD7-948B-05DDD56C7155}"/>
              </a:ext>
            </a:extLst>
          </p:cNvPr>
          <p:cNvSpPr/>
          <p:nvPr/>
        </p:nvSpPr>
        <p:spPr>
          <a:xfrm>
            <a:off x="5311574" y="4760621"/>
            <a:ext cx="557048" cy="5570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7609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B9C892-3F7F-583E-8B71-160750C75A80}"/>
              </a:ext>
            </a:extLst>
          </p:cNvPr>
          <p:cNvSpPr txBox="1"/>
          <p:nvPr/>
        </p:nvSpPr>
        <p:spPr>
          <a:xfrm>
            <a:off x="5380746" y="485401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19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AFD606-353E-60E3-EBC4-DD707A594D33}"/>
              </a:ext>
            </a:extLst>
          </p:cNvPr>
          <p:cNvSpPr/>
          <p:nvPr/>
        </p:nvSpPr>
        <p:spPr>
          <a:xfrm>
            <a:off x="5311574" y="5407393"/>
            <a:ext cx="557048" cy="5570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7609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B8CBB00-53C9-6A8B-BC79-05ABAD6FB9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8653250"/>
              </p:ext>
            </p:extLst>
          </p:nvPr>
        </p:nvGraphicFramePr>
        <p:xfrm>
          <a:off x="6538836" y="3993583"/>
          <a:ext cx="3167705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5083AD1-4B9F-88C0-996F-BB11E88749DE}"/>
              </a:ext>
            </a:extLst>
          </p:cNvPr>
          <p:cNvSpPr txBox="1"/>
          <p:nvPr/>
        </p:nvSpPr>
        <p:spPr>
          <a:xfrm>
            <a:off x="7432215" y="5932575"/>
            <a:ext cx="98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JOINERS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D60718-3AE9-5399-6862-DB3016467ECC}"/>
              </a:ext>
            </a:extLst>
          </p:cNvPr>
          <p:cNvSpPr/>
          <p:nvPr/>
        </p:nvSpPr>
        <p:spPr>
          <a:xfrm>
            <a:off x="9555218" y="4310417"/>
            <a:ext cx="557048" cy="5570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7609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3B12EB-025D-8E48-29EB-300639B713FA}"/>
              </a:ext>
            </a:extLst>
          </p:cNvPr>
          <p:cNvSpPr txBox="1"/>
          <p:nvPr/>
        </p:nvSpPr>
        <p:spPr>
          <a:xfrm>
            <a:off x="9544556" y="4458137"/>
            <a:ext cx="901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accent1">
                    <a:lumMod val="75000"/>
                  </a:schemeClr>
                </a:solidFill>
              </a:rPr>
              <a:t>89.47%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E00A99-8FD4-C0D6-A359-AA4FF5FF1F23}"/>
              </a:ext>
            </a:extLst>
          </p:cNvPr>
          <p:cNvSpPr/>
          <p:nvPr/>
        </p:nvSpPr>
        <p:spPr>
          <a:xfrm>
            <a:off x="9544556" y="5232302"/>
            <a:ext cx="557048" cy="5570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7609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620093-0ED1-4C69-1434-4A694259B913}"/>
              </a:ext>
            </a:extLst>
          </p:cNvPr>
          <p:cNvSpPr txBox="1"/>
          <p:nvPr/>
        </p:nvSpPr>
        <p:spPr>
          <a:xfrm>
            <a:off x="9526341" y="5380022"/>
            <a:ext cx="644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accent1">
                    <a:lumMod val="75000"/>
                  </a:schemeClr>
                </a:solidFill>
              </a:rPr>
              <a:t>10.53 %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F4E3EA-013E-C49E-64EC-EEB3442E5969}"/>
              </a:ext>
            </a:extLst>
          </p:cNvPr>
          <p:cNvSpPr txBox="1"/>
          <p:nvPr/>
        </p:nvSpPr>
        <p:spPr>
          <a:xfrm>
            <a:off x="5389962" y="5501252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53362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29D2-1008-8863-98C4-8E098EEB05DF}"/>
              </a:ext>
            </a:extLst>
          </p:cNvPr>
          <p:cNvSpPr txBox="1">
            <a:spLocks/>
          </p:cNvSpPr>
          <p:nvPr/>
        </p:nvSpPr>
        <p:spPr>
          <a:xfrm>
            <a:off x="2640274" y="2405726"/>
            <a:ext cx="546740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60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Thank You 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85B8F-8161-88AA-E373-00479931E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95" y="85218"/>
            <a:ext cx="4128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1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274</Words>
  <Application>Microsoft Office PowerPoint</Application>
  <PresentationFormat>Widescreen</PresentationFormat>
  <Paragraphs>127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Arial Rounded MT Bold</vt:lpstr>
      <vt:lpstr>Calibri</vt:lpstr>
      <vt:lpstr>Calibri Light</vt:lpstr>
      <vt:lpstr>Tenorite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Megha Prasad</dc:creator>
  <cp:lastModifiedBy>Megha Prasad</cp:lastModifiedBy>
  <cp:revision>1</cp:revision>
  <dcterms:created xsi:type="dcterms:W3CDTF">2024-06-30T05:47:26Z</dcterms:created>
  <dcterms:modified xsi:type="dcterms:W3CDTF">2024-08-07T18:09:50Z</dcterms:modified>
</cp:coreProperties>
</file>