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1" r:id="rId9"/>
    <p:sldId id="262" r:id="rId10"/>
    <p:sldId id="272" r:id="rId11"/>
    <p:sldId id="269" r:id="rId12"/>
    <p:sldId id="263" r:id="rId13"/>
    <p:sldId id="26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84" y="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NAME:S.MEGHA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NO:312203105,</a:t>
            </a:r>
            <a:r>
              <a:rPr lang="en-IN" sz="2400" dirty="0"/>
              <a:t> UE/COM-AF/22/15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 smtClean="0"/>
              <a:t>DEPARTMENT</a:t>
            </a:r>
            <a:r>
              <a:rPr lang="en-US" sz="2400" dirty="0" smtClean="0">
                <a:sym typeface="Wingdings" pitchFamily="2" charset="2"/>
              </a:rPr>
              <a:t>: III </a:t>
            </a:r>
            <a:r>
              <a:rPr lang="en-US" sz="2400" dirty="0" err="1" smtClean="0">
                <a:sym typeface="Wingdings" pitchFamily="2" charset="2"/>
              </a:rPr>
              <a:t>Bcom</a:t>
            </a:r>
            <a:r>
              <a:rPr lang="en-US" sz="2400" dirty="0" smtClean="0">
                <a:sym typeface="Wingdings" pitchFamily="2" charset="2"/>
              </a:rPr>
              <a:t> (Accounting &amp; Finance) Shift-II</a:t>
            </a:r>
            <a:endParaRPr lang="en-US" sz="2400" dirty="0"/>
          </a:p>
          <a:p>
            <a:r>
              <a:rPr lang="en-US" sz="2400" dirty="0" smtClean="0"/>
              <a:t>COLLEGE:</a:t>
            </a:r>
            <a:r>
              <a:rPr lang="en-US" sz="2400" dirty="0"/>
              <a:t>ASAN MEMORIAL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5645467" cy="5253356"/>
          </a:xfrm>
        </p:spPr>
        <p:txBody>
          <a:bodyPr/>
          <a:lstStyle/>
          <a:p>
            <a:r>
              <a:rPr lang="en-US" sz="1800" b="0" dirty="0">
                <a:latin typeface="+mn-lt"/>
                <a:cs typeface="Calibri Light" pitchFamily="34" charset="0"/>
              </a:rPr>
              <a:t>5.**Trend Analysis**: Analyze performance trends over time using pivot tables and charts. This helps in identifying patterns and making informed decisions about employee development and recognition. </a:t>
            </a:r>
            <a:r>
              <a:rPr lang="en-US" sz="1800" b="0" dirty="0" smtClean="0">
                <a:latin typeface="+mn-lt"/>
                <a:cs typeface="Calibri Light" pitchFamily="34" charset="0"/>
              </a:rPr>
              <a:t/>
            </a:r>
            <a:br>
              <a:rPr lang="en-US" sz="1800" b="0" dirty="0" smtClean="0">
                <a:latin typeface="+mn-lt"/>
                <a:cs typeface="Calibri Light" pitchFamily="34" charset="0"/>
              </a:rPr>
            </a:br>
            <a:r>
              <a:rPr lang="en-US" sz="1800" b="0" dirty="0" smtClean="0">
                <a:latin typeface="+mn-lt"/>
                <a:cs typeface="Calibri Light" pitchFamily="34" charset="0"/>
              </a:rPr>
              <a:t>6</a:t>
            </a:r>
            <a:r>
              <a:rPr lang="en-US" sz="1800" b="0" dirty="0">
                <a:latin typeface="+mn-lt"/>
                <a:cs typeface="Calibri Light" pitchFamily="34" charset="0"/>
              </a:rPr>
              <a:t>. **Performance Dashboards**: Build interactive dashboards to provide a real-time overview of employee performance. Dashboards can include key metrics, visualizations, and summary statistics. </a:t>
            </a:r>
            <a:r>
              <a:rPr lang="en-US" sz="1800" b="0" dirty="0" smtClean="0">
                <a:latin typeface="+mn-lt"/>
                <a:cs typeface="Calibri Light" pitchFamily="34" charset="0"/>
              </a:rPr>
              <a:t/>
            </a:r>
            <a:br>
              <a:rPr lang="en-US" sz="1800" b="0" dirty="0" smtClean="0">
                <a:latin typeface="+mn-lt"/>
                <a:cs typeface="Calibri Light" pitchFamily="34" charset="0"/>
              </a:rPr>
            </a:br>
            <a:r>
              <a:rPr lang="en-US" sz="1800" b="0" dirty="0" smtClean="0">
                <a:latin typeface="+mn-lt"/>
                <a:cs typeface="Calibri Light" pitchFamily="34" charset="0"/>
              </a:rPr>
              <a:t>7</a:t>
            </a:r>
            <a:r>
              <a:rPr lang="en-US" sz="1800" b="0" dirty="0">
                <a:latin typeface="+mn-lt"/>
                <a:cs typeface="Calibri Light" pitchFamily="34" charset="0"/>
              </a:rPr>
              <a:t>. **Comparative Analysis**: Use Excel to compare performance across different employees, teams, or departments. This helps in identifying top performers and areas needing improvement. </a:t>
            </a:r>
            <a:r>
              <a:rPr lang="en-US" sz="1800" b="0" dirty="0" smtClean="0">
                <a:latin typeface="+mn-lt"/>
                <a:cs typeface="Calibri Light" pitchFamily="34" charset="0"/>
              </a:rPr>
              <a:t/>
            </a:r>
            <a:br>
              <a:rPr lang="en-US" sz="1800" b="0" dirty="0" smtClean="0">
                <a:latin typeface="+mn-lt"/>
                <a:cs typeface="Calibri Light" pitchFamily="34" charset="0"/>
              </a:rPr>
            </a:br>
            <a:r>
              <a:rPr lang="en-US" sz="1800" b="0" dirty="0" smtClean="0">
                <a:latin typeface="+mn-lt"/>
                <a:cs typeface="Calibri Light" pitchFamily="34" charset="0"/>
              </a:rPr>
              <a:t>8</a:t>
            </a:r>
            <a:r>
              <a:rPr lang="en-US" sz="1800" b="0" dirty="0">
                <a:latin typeface="+mn-lt"/>
                <a:cs typeface="Calibri Light" pitchFamily="34" charset="0"/>
              </a:rPr>
              <a:t>. **Scenario Analysis**: Perform scenario analysis by creating different performance scenarios and observing potential impacts. This helps in planning for various performance outcomes. </a:t>
            </a:r>
            <a:endParaRPr lang="en-IN" sz="1800" b="0" dirty="0">
              <a:latin typeface="+mn-lt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7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681335" cy="615553"/>
          </a:xfrm>
        </p:spPr>
        <p:txBody>
          <a:bodyPr/>
          <a:lstStyle/>
          <a:p>
            <a:r>
              <a:rPr lang="en-IN" sz="4000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1066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description of an Employee Performance Analysis dataset in Excel, broken down into key components: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Employee Information**: - **Employee ID**: Unique identifier for each employee. - **Name**: Full name of the employee. - **Department**: Department or team where the employee works. - **Position/Role**: Job title or role of the employee. - **Hire Date**: Date when the employee joined the company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**Performance Metrics**: - </a:t>
            </a:r>
            <a:r>
              <a:rPr lang="en-US" dirty="0" smtClean="0"/>
              <a:t>**</a:t>
            </a:r>
            <a:r>
              <a:rPr lang="en-US" dirty="0"/>
              <a:t>Goals/Objectives**: Specific targets or objectives set for the employee. - **Key Performance Indicators (KPIs)**: Metrics such as sales figures, project completions, or customer satisfaction scores. - **Performance Score**: Composite score derived from various metrics. 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**Evaluation Data**: - **Review Period**: Time frame of the performance review (e.g., quarterly, annually). - **Self-Assessment Score**: Rating given by the employee in their self-evaluation. - **Manager’s Rating**: Performance rating provided by the employee’s manager. - **Peer Reviews**: Ratings and feedback from colleagues (if applicable</a:t>
            </a:r>
            <a:r>
              <a:rPr lang="en-US" dirty="0" smtClean="0"/>
              <a:t>).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Development and Training**: - **Training Completed**: Courses or training programs attended. - **Skills Acquired**: New skills or certifications </a:t>
            </a:r>
            <a:r>
              <a:rPr lang="en-US" dirty="0" smtClean="0"/>
              <a:t>gained.</a:t>
            </a:r>
          </a:p>
          <a:p>
            <a:r>
              <a:rPr lang="en-US" dirty="0" smtClean="0"/>
              <a:t> </a:t>
            </a:r>
            <a:r>
              <a:rPr lang="en-US" dirty="0"/>
              <a:t>5. **Achievements and Recognition**: - **Awards**: Any awards or recognitions received. - **Notable Achievements**: Significant accomplishments or contributions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6.**</a:t>
            </a:r>
            <a:r>
              <a:rPr lang="en-US" dirty="0"/>
              <a:t>Improvement Areas**: - **Strengths**: Areas where the employee excels. - **Development Areas**: Areas needing </a:t>
            </a:r>
            <a:r>
              <a:rPr lang="en-US" dirty="0" smtClean="0"/>
              <a:t>improvement</a:t>
            </a:r>
          </a:p>
          <a:p>
            <a:r>
              <a:rPr lang="en-US" dirty="0"/>
              <a:t>7. 7. **Additional Comments**: - **Manager Comments**: Feedback or observations from the manager. - **Employee Comments**: Responses or comments from the employee about their performance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75" y="76200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/>
              <a:t>THE</a:t>
            </a:r>
            <a:r>
              <a:rPr sz="3200" spc="20" dirty="0"/>
              <a:t> </a:t>
            </a:r>
            <a:r>
              <a:rPr lang="en-US" sz="3200" spc="20" dirty="0"/>
              <a:t>"</a:t>
            </a:r>
            <a:r>
              <a:rPr sz="3200" spc="10" dirty="0"/>
              <a:t>WOW</a:t>
            </a:r>
            <a:r>
              <a:rPr lang="en-US" sz="3200" spc="10" dirty="0"/>
              <a:t>"</a:t>
            </a:r>
            <a:r>
              <a:rPr sz="3200" spc="85" dirty="0"/>
              <a:t> </a:t>
            </a:r>
            <a:r>
              <a:rPr sz="3200" spc="10" dirty="0"/>
              <a:t>IN</a:t>
            </a:r>
            <a:r>
              <a:rPr sz="3200" spc="-5" dirty="0"/>
              <a:t> </a:t>
            </a:r>
            <a:r>
              <a:rPr sz="3200" spc="15" dirty="0"/>
              <a:t>OUR</a:t>
            </a:r>
            <a:r>
              <a:rPr sz="3200" spc="-10" dirty="0"/>
              <a:t> </a:t>
            </a:r>
            <a:r>
              <a:rPr sz="3200" spc="20" dirty="0"/>
              <a:t>SOLUTION</a:t>
            </a:r>
            <a:endParaRPr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3100" y="478798"/>
            <a:ext cx="1013421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a compelling employee performance analysis using Excel that stands out, consider these key elements: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Comprehensive Data Collection**: Gather all relevant performance metrics such as sales numbers, project completions, attendance, and peer </a:t>
            </a:r>
            <a:r>
              <a:rPr lang="en-US" dirty="0" smtClean="0"/>
              <a:t>reviews.</a:t>
            </a:r>
          </a:p>
          <a:p>
            <a:pPr marL="342900" indent="-342900">
              <a:buAutoNum type="arabicPeriod"/>
            </a:pPr>
            <a:r>
              <a:rPr lang="en-US" dirty="0"/>
              <a:t>2. **Customizable Dashboards**: Use Excel’s pivot tables and charts to create </a:t>
            </a:r>
            <a:r>
              <a:rPr lang="en-US" dirty="0" smtClean="0"/>
              <a:t>interactive dashboards </a:t>
            </a:r>
            <a:r>
              <a:rPr lang="en-US" dirty="0"/>
              <a:t>that provide an at-a-glance view of individual and team performance.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3</a:t>
            </a:r>
            <a:r>
              <a:rPr lang="en-US" dirty="0"/>
              <a:t>. **Trend Analysis**: Implement line charts and </a:t>
            </a:r>
            <a:r>
              <a:rPr lang="en-US" dirty="0" err="1"/>
              <a:t>sparklines</a:t>
            </a:r>
            <a:r>
              <a:rPr lang="en-US" dirty="0"/>
              <a:t> to track performance trends over time, helping to visualize progress and identify patterns. 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Benchmarking**: Include benchmarks or targets to compare actual performance against goals, making it easier to assess achievements and areas for improvement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Conditional Formatting**: Use conditional formatting to highlight key metrics and performance thresholds, drawing attention to outstanding or concerning results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**Automated Reporting**: Create templates and use Excel formulas to automatically generate periodic reports, saving time and ensuring consistency. 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Data Segmentation**: Utilize Excel’s filtering and slicer tools to segment data by departments, roles, or other criteria for more granular analysis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Performance Scoring Models**: Develop scoring models to quantitatively evaluate performance based on multiple criteria, providing a clear overall performance metric. 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**Interactive Charts**: Incorporate interactive charts that allow users to drill down into specific data points or segments for detailed insights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10. **Scenario Analysis**: Use “What-If” analysis tools to forecast future performance based on different scenarios, helping to make data-driven decisions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1" y="76200"/>
            <a:ext cx="33528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28600" y="982340"/>
            <a:ext cx="1173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an effective employee performance analysis model in Excel involves several key steps: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Define Metrics and KPIs**: Identify the key performance indicators (KPIs) relevant to employee performance, such as productivity, quality of work, attendance, and customer feedback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**Data Collection**: Gather and input data into Excel, including historical performance records, quantitative metrics, and qualitative assessments. 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Data Structuring**: Organize data into a clear and structured format, such as using separate sheets or tables for different metrics or time periods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Create a Performance Matrix**: Develop a matrix or scorecard to evaluate employees against the defined KPIs. Use formulas to calculate performance scores based on predefined criteria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**Implement Weighting**: Assign weights to different performance metrics according to their importance. This helps in aggregating scores to reflect overall performance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Develop Formulas**: Use Excel formulas (e.g., SUM, AVERAGE, VLOOKUP) to automate calculations and derive performance metrics from raw data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Visualization**: Create charts and graphs (bar charts, line graphs, pie charts) to visually represent performance data. This aids in easier comparison and </a:t>
            </a:r>
            <a:r>
              <a:rPr lang="en-US" dirty="0" smtClean="0"/>
              <a:t>interpretation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Trend Analysis**: Include trend lines and time-based analyses to track performance changes over periods, highlighting improvements or declines.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2743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143000"/>
            <a:ext cx="1021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perform employee performance analysis in Excel and present the results in points, follow these steps: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Data Collection**: - Gather data on employee performance metrics such as sales figures, project completion rates, attendance, and customer feedback. 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Data Input**: - Enter the data into Excel, with columns for employee names, metrics, and performance scores. For example: - Column A: Employee Name - Column B: Metric 1 (e.g., Sales) - Column C: Metric 2 (e.g., Projects Completed) - Column D: Metric 3 (e.g., Attendance) - Column E: Total </a:t>
            </a:r>
            <a:r>
              <a:rPr lang="en-US" dirty="0" smtClean="0"/>
              <a:t>Score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Normalization**: - Normalize the data if metrics are on different scales. For example, if sales are in thousands and projects are in count, convert them into a common scale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Scoring**: - Define a scoring system for each metric. For instance, you might assign points based on performance thresholds: - Sales: 10 points for exceeding $10,000, 7 points for $5,000-$10,000, etc. - Projects Completed: 5 points for more than 20 projects, 3 points for 10-20, etc. - Attendance: 5 points for perfect attendance, 3 points for 1-2 days missed, etc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Calculating Scores**: - Use Excel formulas to calculate the total score for each employee.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0"/>
            <a:ext cx="3047999" cy="685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685800"/>
            <a:ext cx="1150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draw conclusions from an employee performance analysis in Excel, you should consider the following points based on your findings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1. **Identify Top Performers**: - **Conclusion**: Highlight which employees have the highest total scores. These employees consistently excel across various metrics and contribute significantly to organizational goals. - **Action**: Recognize and reward these top performers, and consider them for leadership roles or additional responsibilities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/>
              <a:t>**Assess Areas for Improvement**: - **Conclusion**: Determine if there are common areas where employees are scoring lower. This might indicate a need for additional training or resources. - **Action**: Implement targeted development programs or provide support in these areas to improve overall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3.**</a:t>
            </a:r>
            <a:r>
              <a:rPr lang="en-US" dirty="0"/>
              <a:t>Analyze Performance Trends**: - **Conclusion**: Look for trends in performance over time. Are scores improving, declining, or remaining static? This can indicate the effectiveness of recent initiatives or highlight ongoing issues. - **Action**: Use these insights to refine strategies, such as adjusting goals, improving processes, or enhancing team collaboration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4.**</a:t>
            </a:r>
            <a:r>
              <a:rPr lang="en-US" dirty="0"/>
              <a:t>Compare Performance by Department/Team**: - **Conclusion**: If your data is segmented by departments or teams, identify which groups are performing better or worse. - **Action**: Share best practices from high-performing teams with others and address specific issues in underperforming teams. </a:t>
            </a:r>
          </a:p>
          <a:p>
            <a:r>
              <a:rPr lang="en-US" dirty="0" smtClean="0"/>
              <a:t>5.**</a:t>
            </a:r>
            <a:r>
              <a:rPr lang="en-US" dirty="0"/>
              <a:t>Evaluate Metric Weighting**: - **Conclusion**: Assess whether the current weighting of different performance metrics aligns with your organizational goals.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76275" y="1676400"/>
            <a:ext cx="7019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Certainly! Here’s a problem statement for an employee performance analysis using Excel, outlined in </a:t>
            </a:r>
            <a:r>
              <a:rPr lang="en-US" dirty="0" smtClean="0"/>
              <a:t>points:</a:t>
            </a:r>
          </a:p>
          <a:p>
            <a:r>
              <a:rPr lang="en-US" b="1" u="sng" dirty="0" smtClean="0"/>
              <a:t>Problem </a:t>
            </a:r>
            <a:r>
              <a:rPr lang="en-US" b="1" u="sng" dirty="0"/>
              <a:t>Statement:</a:t>
            </a:r>
            <a:r>
              <a:rPr lang="en-US" dirty="0"/>
              <a:t> Employee Performance Analysis Using Excel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**</a:t>
            </a:r>
            <a:r>
              <a:rPr lang="en-US" dirty="0"/>
              <a:t>Objective**: - To systematically evaluate and analyze employee performance metrics to identify high and low performers, track progress, and support decision-making for promotions, raises, and </a:t>
            </a:r>
            <a:r>
              <a:rPr lang="en-US" dirty="0" smtClean="0"/>
              <a:t>training</a:t>
            </a:r>
          </a:p>
          <a:p>
            <a:r>
              <a:rPr lang="en-US" dirty="0" smtClean="0"/>
              <a:t>2</a:t>
            </a:r>
            <a:r>
              <a:rPr lang="en-US" dirty="0"/>
              <a:t>. **Data Collection**: - **Employee Information**: Collect data including Employee ID, Name, Department, and Position. - **Performance Metrics**: Gather relevant performance metrics such as Sales Achieved, Projects Completed, Customer Satisfaction Score, Attendance, and Quality of </a:t>
            </a:r>
            <a:r>
              <a:rPr lang="en-US" dirty="0" smtClean="0"/>
              <a:t>Work</a:t>
            </a:r>
          </a:p>
          <a:p>
            <a:endParaRPr lang="en-US" dirty="0"/>
          </a:p>
          <a:p>
            <a:r>
              <a:rPr lang="en-US" dirty="0" smtClean="0"/>
              <a:t>3</a:t>
            </a:r>
            <a:r>
              <a:rPr lang="en-US" dirty="0"/>
              <a:t>. **Data Entry**: - Input employee performance data into an Excel spreadsheet ensuring accuracy and consistency.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</a:t>
            </a:r>
            <a:r>
              <a:rPr lang="en-US" dirty="0"/>
              <a:t>. **Data Analysis**: - Calculate average values, totals, and other statistical measures for each performance metric. - Use Pivot Tables to summarize and group data by various criteria (e.g., Department, Position). - Apply Conditional Formatting to highlight key performance trends (e.g., top performers, areas needing improvement).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**Visual Representation**: - Create charts and graphs (e.g., bar charts, pie charts, line charts) to visually represent performance data and trends. - Develop a dashboard to provide a high-level overview of employee performance.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. **Insights and Reporting**: - Analyze the data to derive insights, such as performance distribution, departmental performance, and individual achievements. - Generate reports summarizing findings and recommendations for management review. 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. **Actionable Recommendations**: - Based on the analysis, suggest actionable steps such as additional training for underperformers, recognition for high achievers, and adjustments in team or departmental strategies. </a:t>
            </a:r>
            <a:endParaRPr lang="en-US" dirty="0" smtClean="0"/>
          </a:p>
          <a:p>
            <a:r>
              <a:rPr lang="en-US" dirty="0" smtClean="0"/>
              <a:t>8</a:t>
            </a:r>
            <a:r>
              <a:rPr lang="en-US" dirty="0"/>
              <a:t>. **Review and Update**: - Periodically update the data and review the analysis to ensure it reflects the most current performance information and adapts to any changes in performance metrics or organizational goals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47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7207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391940" y="1143000"/>
            <a:ext cx="89616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•.Certainly! Here’s an overview of a project for employee performance analysis using Excel, outlined in key points: </a:t>
            </a:r>
          </a:p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b="1" dirty="0"/>
              <a:t>**Project Objective**: </a:t>
            </a:r>
            <a:endParaRPr lang="en-US" b="1" dirty="0" smtClean="0"/>
          </a:p>
          <a:p>
            <a:r>
              <a:rPr lang="en-US" dirty="0" smtClean="0"/>
              <a:t>• </a:t>
            </a:r>
            <a:r>
              <a:rPr lang="en-US" dirty="0"/>
              <a:t>- Assess and analyze employee performance to identify strengths, areas for improvement, and overall effectiveness. </a:t>
            </a:r>
            <a:endParaRPr lang="en-US" dirty="0" smtClean="0"/>
          </a:p>
          <a:p>
            <a:r>
              <a:rPr lang="en-US" dirty="0" smtClean="0"/>
              <a:t> 2</a:t>
            </a:r>
            <a:r>
              <a:rPr lang="en-US" dirty="0"/>
              <a:t>. </a:t>
            </a:r>
            <a:r>
              <a:rPr lang="en-US" b="1" dirty="0"/>
              <a:t>**Data Collection**: </a:t>
            </a:r>
            <a:endParaRPr lang="en-US" b="1" dirty="0" smtClean="0"/>
          </a:p>
          <a:p>
            <a:r>
              <a:rPr lang="en-US" dirty="0" smtClean="0"/>
              <a:t>• </a:t>
            </a:r>
            <a:r>
              <a:rPr lang="en-US" dirty="0"/>
              <a:t>- Gather relevant performance data, such as sales figures, project completion rates, attendance records, and feedback scores. </a:t>
            </a:r>
            <a:endParaRPr lang="en-US" dirty="0" smtClean="0"/>
          </a:p>
          <a:p>
            <a:r>
              <a:rPr lang="en-US" dirty="0"/>
              <a:t>• </a:t>
            </a:r>
            <a:r>
              <a:rPr lang="en-US" dirty="0" smtClean="0"/>
              <a:t>- </a:t>
            </a:r>
            <a:r>
              <a:rPr lang="en-US" dirty="0"/>
              <a:t>Ensure data is accurate and up-to-date</a:t>
            </a:r>
            <a:r>
              <a:rPr lang="en-US" dirty="0" smtClean="0"/>
              <a:t>.</a:t>
            </a:r>
          </a:p>
          <a:p>
            <a:r>
              <a:rPr lang="en-US" b="1" dirty="0"/>
              <a:t>3.**Data Preparation**: </a:t>
            </a:r>
          </a:p>
          <a:p>
            <a:r>
              <a:rPr lang="en-US" dirty="0"/>
              <a:t>• - Organize data into structured Excel sheets. </a:t>
            </a:r>
          </a:p>
          <a:p>
            <a:r>
              <a:rPr lang="en-US" dirty="0"/>
              <a:t>• - Clean and format data for consistency (e.g., dates, names, performance metrics). • </a:t>
            </a:r>
          </a:p>
          <a:p>
            <a:r>
              <a:rPr lang="en-US" b="1" dirty="0"/>
              <a:t>4. **Performance Metrics**: </a:t>
            </a:r>
          </a:p>
          <a:p>
            <a:r>
              <a:rPr lang="en-US" dirty="0"/>
              <a:t>• - Define key performance indicators (KPIs) such as productivity, quality of work, teamwork, and punctuality. </a:t>
            </a:r>
          </a:p>
          <a:p>
            <a:r>
              <a:rPr lang="en-US" dirty="0"/>
              <a:t>• - Create formulas and calculations to measure these KPIs</a:t>
            </a:r>
            <a:r>
              <a:rPr lang="en-US" dirty="0" smtClean="0"/>
              <a:t>.</a:t>
            </a:r>
          </a:p>
          <a:p>
            <a:r>
              <a:rPr lang="en-US" b="1" dirty="0"/>
              <a:t>5. **Data Analysis**: </a:t>
            </a:r>
          </a:p>
          <a:p>
            <a:r>
              <a:rPr lang="en-US" dirty="0"/>
              <a:t>• - Use Excel functions and tools to analyze data (e.g., AVERAGE, MEDIAN, COUNTIF). </a:t>
            </a:r>
          </a:p>
          <a:p>
            <a:r>
              <a:rPr lang="en-US" dirty="0"/>
              <a:t>• - Create pivot tables to summarize and cross-analyze performance data. </a:t>
            </a:r>
          </a:p>
          <a:p>
            <a:endParaRPr lang="en-US" dirty="0" smtClean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372600" cy="685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71691"/>
            <a:ext cx="975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</a:t>
            </a:r>
            <a:r>
              <a:rPr lang="en-US" b="1" dirty="0"/>
              <a:t>. **Visualization**: </a:t>
            </a:r>
            <a:endParaRPr lang="en-US" b="1" dirty="0" smtClean="0"/>
          </a:p>
          <a:p>
            <a:r>
              <a:rPr lang="en-US" dirty="0" smtClean="0"/>
              <a:t>• </a:t>
            </a:r>
            <a:r>
              <a:rPr lang="en-US" dirty="0"/>
              <a:t>- Develop charts and graphs (e.g., bar charts, line graphs, pie charts) to visualize performance trends and comparisons.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- Use conditional formatting to highlight high and low performance areas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7.**</a:t>
            </a:r>
            <a:r>
              <a:rPr lang="en-US" b="1" dirty="0"/>
              <a:t>Benchmarking**:-</a:t>
            </a:r>
            <a:r>
              <a:rPr lang="en-US" dirty="0"/>
              <a:t> Compare individual employee performance against benchmarks or targets.- Use Excel to calculate performance gaps and areas for improvement. </a:t>
            </a:r>
            <a:endParaRPr lang="en-US" dirty="0" smtClean="0"/>
          </a:p>
          <a:p>
            <a:r>
              <a:rPr lang="en-US" b="1" dirty="0" smtClean="0"/>
              <a:t>8</a:t>
            </a:r>
            <a:r>
              <a:rPr lang="en-US" b="1" dirty="0"/>
              <a:t>. **Report Generation**:-</a:t>
            </a:r>
            <a:r>
              <a:rPr lang="en-US" dirty="0"/>
              <a:t> Create a performance report summarizing findings, insights, and recommendations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Include </a:t>
            </a:r>
            <a:r>
              <a:rPr lang="en-US" dirty="0"/>
              <a:t>visual aids and clear explanations to support the analysis. </a:t>
            </a:r>
          </a:p>
          <a:p>
            <a:r>
              <a:rPr lang="en-US" b="1" dirty="0" smtClean="0"/>
              <a:t>9</a:t>
            </a:r>
            <a:r>
              <a:rPr lang="en-US" b="1" dirty="0"/>
              <a:t>. **Actionable Insights**:-</a:t>
            </a:r>
            <a:r>
              <a:rPr lang="en-US" dirty="0"/>
              <a:t> Identify patterns and trends to make informed decisions about employee development and training needs.- Suggest improvements or strategies to enhance overall performance. </a:t>
            </a:r>
            <a:endParaRPr lang="en-US" dirty="0" smtClean="0"/>
          </a:p>
          <a:p>
            <a:r>
              <a:rPr lang="en-US" b="1" dirty="0"/>
              <a:t>10. **Review and Feedback**:-</a:t>
            </a:r>
            <a:r>
              <a:rPr lang="en-US" dirty="0"/>
              <a:t> Share the report with stakeholders for review and gather feedback</a:t>
            </a:r>
            <a:r>
              <a:rPr lang="en-US" dirty="0" smtClean="0"/>
              <a:t>.- </a:t>
            </a:r>
            <a:r>
              <a:rPr lang="en-US" dirty="0"/>
              <a:t>Make necessary adjustments based on feedback and update the analysis accordingly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11</a:t>
            </a:r>
            <a:r>
              <a:rPr lang="en-US" b="1" dirty="0"/>
              <a:t>. **Ongoing Monitoring**:-</a:t>
            </a:r>
            <a:r>
              <a:rPr lang="en-US" dirty="0"/>
              <a:t> Establish a process for regular updates and monitoring of employee </a:t>
            </a:r>
            <a:r>
              <a:rPr lang="en-US" dirty="0" smtClean="0"/>
              <a:t>performance</a:t>
            </a:r>
            <a:r>
              <a:rPr lang="en-US" dirty="0"/>
              <a:t>.- Implement a system for periodic review to track progress over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57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381001" y="914400"/>
            <a:ext cx="1013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an employee performance analysis project using Excel, the end users typically include: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**</a:t>
            </a:r>
            <a:r>
              <a:rPr lang="en-US" b="1" dirty="0"/>
              <a:t>Human Resources (HR) Managers**:</a:t>
            </a:r>
            <a:r>
              <a:rPr lang="en-US" dirty="0"/>
              <a:t> - Use the analysis to make decisions on promotions, raises, and disciplinary </a:t>
            </a:r>
            <a:r>
              <a:rPr lang="en-US" dirty="0" smtClean="0"/>
              <a:t>actions.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**</a:t>
            </a:r>
            <a:r>
              <a:rPr lang="en-US" b="1" dirty="0"/>
              <a:t>Department Heads/Managers**:</a:t>
            </a:r>
            <a:r>
              <a:rPr lang="en-US" dirty="0"/>
              <a:t> - Utilize the data to assess team performance, identify top performers, and address underperformance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*</a:t>
            </a:r>
            <a:r>
              <a:rPr lang="en-US" b="1" dirty="0" smtClean="0"/>
              <a:t>*</a:t>
            </a:r>
            <a:r>
              <a:rPr lang="en-US" b="1" dirty="0"/>
              <a:t>Executives/Senior Leadership**:</a:t>
            </a:r>
            <a:r>
              <a:rPr lang="en-US" dirty="0"/>
              <a:t> - Review high-level performance summaries to inform strategic planning and organizational development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**</a:t>
            </a:r>
            <a:r>
              <a:rPr lang="en-US" b="1" dirty="0"/>
              <a:t>Team Leaders/Supervisors**:</a:t>
            </a:r>
            <a:r>
              <a:rPr lang="en-US" dirty="0"/>
              <a:t> - Apply insights to provide targeted feedback, coaching, and development opportunities to their team members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**</a:t>
            </a:r>
            <a:r>
              <a:rPr lang="en-US" b="1" dirty="0"/>
              <a:t>Employees**</a:t>
            </a:r>
            <a:r>
              <a:rPr lang="en-US" dirty="0"/>
              <a:t>: - May access performance data for self-assessment and personal development planning.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**</a:t>
            </a:r>
            <a:r>
              <a:rPr lang="en-US" b="1" dirty="0"/>
              <a:t>Training and Development Teams**: </a:t>
            </a:r>
            <a:r>
              <a:rPr lang="en-US" dirty="0"/>
              <a:t>- Use performance data to design and implement targeted training programs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**</a:t>
            </a:r>
            <a:r>
              <a:rPr lang="en-US" b="1" dirty="0"/>
              <a:t>Payroll and Compensation Teams**: -</a:t>
            </a:r>
            <a:r>
              <a:rPr lang="en-US" dirty="0"/>
              <a:t> Refer to performance metrics to align compensation adjustments and incentives with performance </a:t>
            </a:r>
            <a:r>
              <a:rPr lang="en-US" dirty="0" err="1"/>
              <a:t>outcomes.Each</a:t>
            </a:r>
            <a:r>
              <a:rPr lang="en-US" dirty="0"/>
              <a:t> of these users leverages performance analysis in Excel to fulfill specific roles and responsibilities within the organization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233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0668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**Employee Performance Analysis Using Excel: Solution and Value Proposition****Solution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r>
              <a:rPr lang="en-US" b="1" dirty="0"/>
              <a:t>1. **Data Organization**:</a:t>
            </a:r>
            <a:r>
              <a:rPr lang="en-US" dirty="0"/>
              <a:t> Centralize employee performance data (e.g., KPIs, productivity metrics, feedback) in a structured Excel workbook. Use spreadsheets to track various performance indicators over time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2. </a:t>
            </a:r>
            <a:r>
              <a:rPr lang="en-US" b="1" dirty="0"/>
              <a:t>**Data Visualization**:</a:t>
            </a:r>
            <a:r>
              <a:rPr lang="en-US" dirty="0"/>
              <a:t> Leverage Excel’s charting and graphing tools to visually represent performance data. Charts like bar graphs, pie charts, and line graphs make it easier to interpret and present data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3. </a:t>
            </a:r>
            <a:r>
              <a:rPr lang="en-US" b="1" dirty="0"/>
              <a:t>**Customizable Templates**: </a:t>
            </a:r>
            <a:r>
              <a:rPr lang="en-US" dirty="0"/>
              <a:t>Create or use pre-built templates for performance evaluation. Excel allows for custom scoring systems and templates tailored to specific roles or departments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4 </a:t>
            </a:r>
            <a:r>
              <a:rPr lang="en-US" b="1" dirty="0"/>
              <a:t>**Automated Calculations**:</a:t>
            </a:r>
            <a:r>
              <a:rPr lang="en-US" dirty="0"/>
              <a:t> Utilize Excel functions and formulas to automate the calculation of performance metrics, averages, and overall scores. This reduces manual errors and saves </a:t>
            </a:r>
            <a:r>
              <a:rPr lang="en-US" dirty="0" smtClean="0"/>
              <a:t>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2500</Words>
  <Application>Microsoft Office PowerPoint</Application>
  <PresentationFormat>Custom</PresentationFormat>
  <Paragraphs>132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PROBLEM STATEMENT</vt:lpstr>
      <vt:lpstr>PROJECT OVERVIEW</vt:lpstr>
      <vt:lpstr>PowerPoint Presentation</vt:lpstr>
      <vt:lpstr>WHO ARE THE END USERS?</vt:lpstr>
      <vt:lpstr>OUR SOLUTION AND ITS VALUE PROPOSITION</vt:lpstr>
      <vt:lpstr>5.**Trend Analysis**: Analyze performance trends over time using pivot tables and charts. This helps in identifying patterns and making informed decisions about employee development and recognition.  6. **Performance Dashboards**: Build interactive dashboards to provide a real-time overview of employee performance. Dashboards can include key metrics, visualizations, and summary statistics.  7. **Comparative Analysis**: Use Excel to compare performance across different employees, teams, or departments. This helps in identifying top performers and areas needing improvement.  8. **Scenario Analysis**: Perform scenario analysis by creating different performance scenarios and observing potential impacts. This helps in planning for various performance outcomes. 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17</cp:revision>
  <dcterms:created xsi:type="dcterms:W3CDTF">2024-03-29T15:07:22Z</dcterms:created>
  <dcterms:modified xsi:type="dcterms:W3CDTF">2024-09-29T14:44:38Z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