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317" r:id="rId4"/>
    <p:sldId id="301" r:id="rId5"/>
    <p:sldId id="258" r:id="rId6"/>
    <p:sldId id="302" r:id="rId7"/>
    <p:sldId id="308" r:id="rId8"/>
    <p:sldId id="303" r:id="rId9"/>
    <p:sldId id="304" r:id="rId10"/>
    <p:sldId id="305" r:id="rId11"/>
    <p:sldId id="306" r:id="rId12"/>
    <p:sldId id="307" r:id="rId13"/>
    <p:sldId id="309" r:id="rId14"/>
    <p:sldId id="318" r:id="rId15"/>
    <p:sldId id="310" r:id="rId16"/>
    <p:sldId id="311" r:id="rId17"/>
    <p:sldId id="312" r:id="rId18"/>
    <p:sldId id="313" r:id="rId19"/>
    <p:sldId id="292" r:id="rId20"/>
    <p:sldId id="314" r:id="rId21"/>
    <p:sldId id="315" r:id="rId22"/>
    <p:sldId id="316" r:id="rId23"/>
    <p:sldId id="299" r:id="rId24"/>
    <p:sldId id="319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A1864-94D8-4F80-81B9-931EFA715827}" v="1" dt="2022-06-08T06:27:47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8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am Subramanyam, Balaji (Cognizant)" userId="a70454c7-622f-4a12-929c-2e3de0481957" providerId="ADAL" clId="{E0633A0D-2B77-463F-A84F-97C209B7F093}"/>
    <pc:docChg chg="undo custSel delSld modSld">
      <pc:chgData name="Gaddam Subramanyam, Balaji (Cognizant)" userId="a70454c7-622f-4a12-929c-2e3de0481957" providerId="ADAL" clId="{E0633A0D-2B77-463F-A84F-97C209B7F093}" dt="2022-03-25T11:11:34.742" v="134"/>
      <pc:docMkLst>
        <pc:docMk/>
      </pc:docMkLst>
      <pc:sldChg chg="addSp modSp">
        <pc:chgData name="Gaddam Subramanyam, Balaji (Cognizant)" userId="a70454c7-622f-4a12-929c-2e3de0481957" providerId="ADAL" clId="{E0633A0D-2B77-463F-A84F-97C209B7F093}" dt="2022-03-25T11:11:34.742" v="134"/>
        <pc:sldMkLst>
          <pc:docMk/>
          <pc:sldMk cId="0" sldId="256"/>
        </pc:sldMkLst>
        <pc:spChg chg="add mod">
          <ac:chgData name="Gaddam Subramanyam, Balaji (Cognizant)" userId="a70454c7-622f-4a12-929c-2e3de0481957" providerId="ADAL" clId="{E0633A0D-2B77-463F-A84F-97C209B7F093}" dt="2022-03-25T11:11:34.742" v="134"/>
          <ac:spMkLst>
            <pc:docMk/>
            <pc:sldMk cId="0" sldId="256"/>
            <ac:spMk id="4" creationId="{AEA4D740-6751-4454-ACC2-0ECC7FF206E3}"/>
          </ac:spMkLst>
        </pc:spChg>
      </pc:sldChg>
      <pc:sldChg chg="modSp">
        <pc:chgData name="Gaddam Subramanyam, Balaji (Cognizant)" userId="a70454c7-622f-4a12-929c-2e3de0481957" providerId="ADAL" clId="{E0633A0D-2B77-463F-A84F-97C209B7F093}" dt="2022-03-25T09:39:15.663" v="0" actId="1038"/>
        <pc:sldMkLst>
          <pc:docMk/>
          <pc:sldMk cId="2981670070" sldId="265"/>
        </pc:sldMkLst>
        <pc:spChg chg="mod">
          <ac:chgData name="Gaddam Subramanyam, Balaji (Cognizant)" userId="a70454c7-622f-4a12-929c-2e3de0481957" providerId="ADAL" clId="{E0633A0D-2B77-463F-A84F-97C209B7F093}" dt="2022-03-25T09:39:15.663" v="0" actId="1038"/>
          <ac:spMkLst>
            <pc:docMk/>
            <pc:sldMk cId="2981670070" sldId="265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E0633A0D-2B77-463F-A84F-97C209B7F093}" dt="2022-03-25T09:40:08.567" v="8" actId="20577"/>
        <pc:sldMkLst>
          <pc:docMk/>
          <pc:sldMk cId="3820003706" sldId="291"/>
        </pc:sldMkLst>
        <pc:spChg chg="mod">
          <ac:chgData name="Gaddam Subramanyam, Balaji (Cognizant)" userId="a70454c7-622f-4a12-929c-2e3de0481957" providerId="ADAL" clId="{E0633A0D-2B77-463F-A84F-97C209B7F093}" dt="2022-03-25T09:40:08.567" v="8" actId="20577"/>
          <ac:spMkLst>
            <pc:docMk/>
            <pc:sldMk cId="3820003706" sldId="291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E0633A0D-2B77-463F-A84F-97C209B7F093}" dt="2022-03-25T09:47:33.667" v="20" actId="20577"/>
        <pc:sldMkLst>
          <pc:docMk/>
          <pc:sldMk cId="1510676422" sldId="294"/>
        </pc:sldMkLst>
        <pc:spChg chg="mod">
          <ac:chgData name="Gaddam Subramanyam, Balaji (Cognizant)" userId="a70454c7-622f-4a12-929c-2e3de0481957" providerId="ADAL" clId="{E0633A0D-2B77-463F-A84F-97C209B7F093}" dt="2022-03-25T09:47:33.667" v="20" actId="20577"/>
          <ac:spMkLst>
            <pc:docMk/>
            <pc:sldMk cId="1510676422" sldId="294"/>
            <ac:spMk id="6149" creationId="{00000000-0000-0000-0000-000000000000}"/>
          </ac:spMkLst>
        </pc:spChg>
      </pc:sldChg>
      <pc:sldChg chg="modSp">
        <pc:chgData name="Gaddam Subramanyam, Balaji (Cognizant)" userId="a70454c7-622f-4a12-929c-2e3de0481957" providerId="ADAL" clId="{E0633A0D-2B77-463F-A84F-97C209B7F093}" dt="2022-03-25T09:58:43.235" v="40" actId="1076"/>
        <pc:sldMkLst>
          <pc:docMk/>
          <pc:sldMk cId="670282969" sldId="295"/>
        </pc:sldMkLst>
        <pc:picChg chg="mod">
          <ac:chgData name="Gaddam Subramanyam, Balaji (Cognizant)" userId="a70454c7-622f-4a12-929c-2e3de0481957" providerId="ADAL" clId="{E0633A0D-2B77-463F-A84F-97C209B7F093}" dt="2022-03-25T09:58:43.235" v="40" actId="1076"/>
          <ac:picMkLst>
            <pc:docMk/>
            <pc:sldMk cId="670282969" sldId="295"/>
            <ac:picMk id="1026" creationId="{00000000-0000-0000-0000-000000000000}"/>
          </ac:picMkLst>
        </pc:picChg>
        <pc:picChg chg="mod">
          <ac:chgData name="Gaddam Subramanyam, Balaji (Cognizant)" userId="a70454c7-622f-4a12-929c-2e3de0481957" providerId="ADAL" clId="{E0633A0D-2B77-463F-A84F-97C209B7F093}" dt="2022-03-25T09:57:17.039" v="36" actId="1076"/>
          <ac:picMkLst>
            <pc:docMk/>
            <pc:sldMk cId="670282969" sldId="295"/>
            <ac:picMk id="1027" creationId="{00000000-0000-0000-0000-000000000000}"/>
          </ac:picMkLst>
        </pc:picChg>
        <pc:picChg chg="mod">
          <ac:chgData name="Gaddam Subramanyam, Balaji (Cognizant)" userId="a70454c7-622f-4a12-929c-2e3de0481957" providerId="ADAL" clId="{E0633A0D-2B77-463F-A84F-97C209B7F093}" dt="2022-03-25T09:57:24.625" v="39" actId="14100"/>
          <ac:picMkLst>
            <pc:docMk/>
            <pc:sldMk cId="670282969" sldId="295"/>
            <ac:picMk id="1028" creationId="{00000000-0000-0000-0000-000000000000}"/>
          </ac:picMkLst>
        </pc:picChg>
      </pc:sldChg>
      <pc:sldChg chg="modSp mod">
        <pc:chgData name="Gaddam Subramanyam, Balaji (Cognizant)" userId="a70454c7-622f-4a12-929c-2e3de0481957" providerId="ADAL" clId="{E0633A0D-2B77-463F-A84F-97C209B7F093}" dt="2022-03-25T10:04:34.721" v="125" actId="20577"/>
        <pc:sldMkLst>
          <pc:docMk/>
          <pc:sldMk cId="227852305" sldId="296"/>
        </pc:sldMkLst>
        <pc:spChg chg="mod">
          <ac:chgData name="Gaddam Subramanyam, Balaji (Cognizant)" userId="a70454c7-622f-4a12-929c-2e3de0481957" providerId="ADAL" clId="{E0633A0D-2B77-463F-A84F-97C209B7F093}" dt="2022-03-25T10:04:34.721" v="125" actId="20577"/>
          <ac:spMkLst>
            <pc:docMk/>
            <pc:sldMk cId="227852305" sldId="296"/>
            <ac:spMk id="6149" creationId="{00000000-0000-0000-0000-000000000000}"/>
          </ac:spMkLst>
        </pc:spChg>
      </pc:sldChg>
      <pc:sldChg chg="del">
        <pc:chgData name="Gaddam Subramanyam, Balaji (Cognizant)" userId="a70454c7-622f-4a12-929c-2e3de0481957" providerId="ADAL" clId="{E0633A0D-2B77-463F-A84F-97C209B7F093}" dt="2022-03-25T10:03:43.435" v="60" actId="47"/>
        <pc:sldMkLst>
          <pc:docMk/>
          <pc:sldMk cId="525773705" sldId="297"/>
        </pc:sldMkLst>
      </pc:sldChg>
      <pc:sldChg chg="modSp mod">
        <pc:chgData name="Gaddam Subramanyam, Balaji (Cognizant)" userId="a70454c7-622f-4a12-929c-2e3de0481957" providerId="ADAL" clId="{E0633A0D-2B77-463F-A84F-97C209B7F093}" dt="2022-03-25T10:05:40.533" v="133" actId="20577"/>
        <pc:sldMkLst>
          <pc:docMk/>
          <pc:sldMk cId="1756504101" sldId="298"/>
        </pc:sldMkLst>
        <pc:spChg chg="mod">
          <ac:chgData name="Gaddam Subramanyam, Balaji (Cognizant)" userId="a70454c7-622f-4a12-929c-2e3de0481957" providerId="ADAL" clId="{E0633A0D-2B77-463F-A84F-97C209B7F093}" dt="2022-03-25T10:05:40.533" v="133" actId="20577"/>
          <ac:spMkLst>
            <pc:docMk/>
            <pc:sldMk cId="1756504101" sldId="298"/>
            <ac:spMk id="6149" creationId="{00000000-0000-0000-0000-000000000000}"/>
          </ac:spMkLst>
        </pc:spChg>
      </pc:sldChg>
    </pc:docChg>
  </pc:docChgLst>
  <pc:docChgLst>
    <pc:chgData name="Sompur, Megha (Cognizant)" userId="a36a05c1-2b34-4fc4-ae4b-81267fea116a" providerId="ADAL" clId="{728A1864-94D8-4F80-81B9-931EFA715827}"/>
    <pc:docChg chg="modSld">
      <pc:chgData name="Sompur, Megha (Cognizant)" userId="a36a05c1-2b34-4fc4-ae4b-81267fea116a" providerId="ADAL" clId="{728A1864-94D8-4F80-81B9-931EFA715827}" dt="2022-06-06T06:18:46.461" v="10" actId="1036"/>
      <pc:docMkLst>
        <pc:docMk/>
      </pc:docMkLst>
      <pc:sldChg chg="modSp mod">
        <pc:chgData name="Sompur, Megha (Cognizant)" userId="a36a05c1-2b34-4fc4-ae4b-81267fea116a" providerId="ADAL" clId="{728A1864-94D8-4F80-81B9-931EFA715827}" dt="2022-06-05T06:40:14.899" v="9" actId="1076"/>
        <pc:sldMkLst>
          <pc:docMk/>
          <pc:sldMk cId="3673978785" sldId="305"/>
        </pc:sldMkLst>
        <pc:picChg chg="mod">
          <ac:chgData name="Sompur, Megha (Cognizant)" userId="a36a05c1-2b34-4fc4-ae4b-81267fea116a" providerId="ADAL" clId="{728A1864-94D8-4F80-81B9-931EFA715827}" dt="2022-06-05T06:40:14.899" v="9" actId="1076"/>
          <ac:picMkLst>
            <pc:docMk/>
            <pc:sldMk cId="3673978785" sldId="305"/>
            <ac:picMk id="9" creationId="{65075360-62DF-48AE-89ED-DE86332129E1}"/>
          </ac:picMkLst>
        </pc:picChg>
      </pc:sldChg>
      <pc:sldChg chg="modSp mod">
        <pc:chgData name="Sompur, Megha (Cognizant)" userId="a36a05c1-2b34-4fc4-ae4b-81267fea116a" providerId="ADAL" clId="{728A1864-94D8-4F80-81B9-931EFA715827}" dt="2022-06-06T06:18:46.461" v="10" actId="1036"/>
        <pc:sldMkLst>
          <pc:docMk/>
          <pc:sldMk cId="1706752087" sldId="314"/>
        </pc:sldMkLst>
        <pc:graphicFrameChg chg="mod">
          <ac:chgData name="Sompur, Megha (Cognizant)" userId="a36a05c1-2b34-4fc4-ae4b-81267fea116a" providerId="ADAL" clId="{728A1864-94D8-4F80-81B9-931EFA715827}" dt="2022-06-06T06:18:46.461" v="10" actId="1036"/>
          <ac:graphicFrameMkLst>
            <pc:docMk/>
            <pc:sldMk cId="1706752087" sldId="314"/>
            <ac:graphicFrameMk id="6153" creationId="{53FED35E-A302-8937-40C4-DA7D069462B4}"/>
          </ac:graphicFrameMkLst>
        </pc:graphicFrameChg>
      </pc:sldChg>
    </pc:docChg>
  </pc:docChgLst>
  <pc:docChgLst>
    <pc:chgData name="Gaddam Subramanyam, Balaji (Cognizant)" userId="a70454c7-622f-4a12-929c-2e3de0481957" providerId="ADAL" clId="{8EE9EFEA-4C14-490B-9050-C822FB7EB798}"/>
    <pc:docChg chg="custSel modSld">
      <pc:chgData name="Gaddam Subramanyam, Balaji (Cognizant)" userId="a70454c7-622f-4a12-929c-2e3de0481957" providerId="ADAL" clId="{8EE9EFEA-4C14-490B-9050-C822FB7EB798}" dt="2021-12-17T08:45:00.014" v="23" actId="5793"/>
      <pc:docMkLst>
        <pc:docMk/>
      </pc:docMkLst>
      <pc:sldChg chg="modSp">
        <pc:chgData name="Gaddam Subramanyam, Balaji (Cognizant)" userId="a70454c7-622f-4a12-929c-2e3de0481957" providerId="ADAL" clId="{8EE9EFEA-4C14-490B-9050-C822FB7EB798}" dt="2021-12-17T08:40:00.806" v="0" actId="20578"/>
        <pc:sldMkLst>
          <pc:docMk/>
          <pc:sldMk cId="2043324207" sldId="292"/>
        </pc:sldMkLst>
        <pc:spChg chg="mod">
          <ac:chgData name="Gaddam Subramanyam, Balaji (Cognizant)" userId="a70454c7-622f-4a12-929c-2e3de0481957" providerId="ADAL" clId="{8EE9EFEA-4C14-490B-9050-C822FB7EB798}" dt="2021-12-17T08:40:00.806" v="0" actId="20578"/>
          <ac:spMkLst>
            <pc:docMk/>
            <pc:sldMk cId="2043324207" sldId="292"/>
            <ac:spMk id="6149" creationId="{00000000-0000-0000-0000-000000000000}"/>
          </ac:spMkLst>
        </pc:spChg>
      </pc:sldChg>
      <pc:sldChg chg="modSp mod">
        <pc:chgData name="Gaddam Subramanyam, Balaji (Cognizant)" userId="a70454c7-622f-4a12-929c-2e3de0481957" providerId="ADAL" clId="{8EE9EFEA-4C14-490B-9050-C822FB7EB798}" dt="2021-12-17T08:45:00.014" v="23" actId="5793"/>
        <pc:sldMkLst>
          <pc:docMk/>
          <pc:sldMk cId="670282969" sldId="295"/>
        </pc:sldMkLst>
        <pc:spChg chg="mod">
          <ac:chgData name="Gaddam Subramanyam, Balaji (Cognizant)" userId="a70454c7-622f-4a12-929c-2e3de0481957" providerId="ADAL" clId="{8EE9EFEA-4C14-490B-9050-C822FB7EB798}" dt="2021-12-17T08:45:00.014" v="23" actId="5793"/>
          <ac:spMkLst>
            <pc:docMk/>
            <pc:sldMk cId="670282969" sldId="295"/>
            <ac:spMk id="6149" creationId="{00000000-0000-0000-0000-000000000000}"/>
          </ac:spMkLst>
        </pc:spChg>
        <pc:picChg chg="mod">
          <ac:chgData name="Gaddam Subramanyam, Balaji (Cognizant)" userId="a70454c7-622f-4a12-929c-2e3de0481957" providerId="ADAL" clId="{8EE9EFEA-4C14-490B-9050-C822FB7EB798}" dt="2021-12-17T08:44:45.111" v="4" actId="1076"/>
          <ac:picMkLst>
            <pc:docMk/>
            <pc:sldMk cId="670282969" sldId="295"/>
            <ac:picMk id="1026" creationId="{00000000-0000-0000-0000-000000000000}"/>
          </ac:picMkLst>
        </pc:picChg>
        <pc:picChg chg="mod">
          <ac:chgData name="Gaddam Subramanyam, Balaji (Cognizant)" userId="a70454c7-622f-4a12-929c-2e3de0481957" providerId="ADAL" clId="{8EE9EFEA-4C14-490B-9050-C822FB7EB798}" dt="2021-12-17T08:44:49.984" v="5" actId="14100"/>
          <ac:picMkLst>
            <pc:docMk/>
            <pc:sldMk cId="670282969" sldId="295"/>
            <ac:picMk id="1028" creationId="{00000000-0000-0000-0000-000000000000}"/>
          </ac:picMkLst>
        </pc:picChg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ofaninja.com/create-simple-rest-api-in-php/" TargetMode="External"/><Relationship Id="rId2" Type="http://schemas.openxmlformats.org/officeDocument/2006/relationships/hyperlink" Target="https://tutorialsclass.com/learn/php/php-rest-api/" TargetMode="External"/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sclass.com/learn/php/php-rest-api/" TargetMode="External"/><Relationship Id="rId1" Type="http://schemas.openxmlformats.org/officeDocument/2006/relationships/hyperlink" Target="https://www.toptal.com/php/building-rest-api-for-legacy-php-projects" TargetMode="External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ofaninja.com/create-simple-rest-api-in-php/" TargetMode="External"/><Relationship Id="rId2" Type="http://schemas.openxmlformats.org/officeDocument/2006/relationships/hyperlink" Target="https://tutorialsclass.com/learn/php/php-rest-api/" TargetMode="External"/><Relationship Id="rId1" Type="http://schemas.openxmlformats.org/officeDocument/2006/relationships/hyperlink" Target="https://cognizant.udemy.com/course/create-a-rest-api-using-basic-php-with-token-authentication/" TargetMode="External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sclass.com/learn/php/php-rest-api/" TargetMode="External"/><Relationship Id="rId1" Type="http://schemas.openxmlformats.org/officeDocument/2006/relationships/hyperlink" Target="https://www.toptal.com/php/building-rest-api-for-legacy-php-projec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EB187-8B16-47D3-B30B-75DADE8A06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9B3380-2C61-4FC5-A251-A406084AFBEA}">
      <dgm:prSet custT="1"/>
      <dgm:spPr/>
      <dgm:t>
        <a:bodyPr/>
        <a:lstStyle/>
        <a:p>
          <a:r>
            <a:rPr lang="en-US" sz="2600" dirty="0"/>
            <a:t>Web services are web application components.</a:t>
          </a:r>
        </a:p>
      </dgm:t>
    </dgm:pt>
    <dgm:pt modelId="{0B3D66B7-CF12-4D5B-B3EA-FBBEBB4E919D}" type="parTrans" cxnId="{DD8AE939-823C-4C9E-ADA3-5468691392E1}">
      <dgm:prSet/>
      <dgm:spPr/>
      <dgm:t>
        <a:bodyPr/>
        <a:lstStyle/>
        <a:p>
          <a:endParaRPr lang="en-US"/>
        </a:p>
      </dgm:t>
    </dgm:pt>
    <dgm:pt modelId="{80A63A4E-C3F8-4C2E-93A3-D7CD772E0174}" type="sibTrans" cxnId="{DD8AE939-823C-4C9E-ADA3-5468691392E1}">
      <dgm:prSet/>
      <dgm:spPr/>
      <dgm:t>
        <a:bodyPr/>
        <a:lstStyle/>
        <a:p>
          <a:endParaRPr lang="en-US"/>
        </a:p>
      </dgm:t>
    </dgm:pt>
    <dgm:pt modelId="{91B7174E-E1C5-42B1-A99F-A05226FBFD95}">
      <dgm:prSet custT="1"/>
      <dgm:spPr/>
      <dgm:t>
        <a:bodyPr/>
        <a:lstStyle/>
        <a:p>
          <a:r>
            <a:rPr lang="en-US" sz="2600" dirty="0"/>
            <a:t>Webservices are used to allow users to access data from different sources like the Android app, IOS app, website </a:t>
          </a:r>
          <a:r>
            <a:rPr lang="en-US" sz="2600" dirty="0" err="1"/>
            <a:t>etc</a:t>
          </a:r>
          <a:r>
            <a:rPr lang="en-US" sz="2600" dirty="0"/>
            <a:t> from a centralized database.</a:t>
          </a:r>
        </a:p>
      </dgm:t>
    </dgm:pt>
    <dgm:pt modelId="{AAE8413E-76AB-4444-AA46-6EA692C541C1}" type="parTrans" cxnId="{2FE56DB8-D2AB-450A-8412-68E2C9DD0C8F}">
      <dgm:prSet/>
      <dgm:spPr/>
      <dgm:t>
        <a:bodyPr/>
        <a:lstStyle/>
        <a:p>
          <a:endParaRPr lang="en-US"/>
        </a:p>
      </dgm:t>
    </dgm:pt>
    <dgm:pt modelId="{392A2F29-38F6-480E-A1A6-C698C6030713}" type="sibTrans" cxnId="{2FE56DB8-D2AB-450A-8412-68E2C9DD0C8F}">
      <dgm:prSet/>
      <dgm:spPr/>
      <dgm:t>
        <a:bodyPr/>
        <a:lstStyle/>
        <a:p>
          <a:endParaRPr lang="en-US"/>
        </a:p>
      </dgm:t>
    </dgm:pt>
    <dgm:pt modelId="{DBABBEF3-44B0-4718-AC4D-43B0086ACDE9}">
      <dgm:prSet custT="1"/>
      <dgm:spPr/>
      <dgm:t>
        <a:bodyPr/>
        <a:lstStyle/>
        <a:p>
          <a:r>
            <a:rPr lang="en-US" sz="2600" dirty="0"/>
            <a:t>It provides a common platform for several applications written in different programming languages to connect with one another.</a:t>
          </a:r>
        </a:p>
      </dgm:t>
    </dgm:pt>
    <dgm:pt modelId="{2F7D1D80-25EA-4CD2-B107-115BF76E81EE}" type="parTrans" cxnId="{D98700C4-C520-45E8-8A66-24B8D331C1A3}">
      <dgm:prSet/>
      <dgm:spPr/>
      <dgm:t>
        <a:bodyPr/>
        <a:lstStyle/>
        <a:p>
          <a:endParaRPr lang="en-US"/>
        </a:p>
      </dgm:t>
    </dgm:pt>
    <dgm:pt modelId="{7B97338D-9BE2-419F-B14D-C7288F040665}" type="sibTrans" cxnId="{D98700C4-C520-45E8-8A66-24B8D331C1A3}">
      <dgm:prSet/>
      <dgm:spPr/>
      <dgm:t>
        <a:bodyPr/>
        <a:lstStyle/>
        <a:p>
          <a:endParaRPr lang="en-US"/>
        </a:p>
      </dgm:t>
    </dgm:pt>
    <dgm:pt modelId="{4A6B9731-CA69-47AD-AC95-AEFBF56B8F0A}" type="pres">
      <dgm:prSet presAssocID="{047EB187-8B16-47D3-B30B-75DADE8A06B8}" presName="linear" presStyleCnt="0">
        <dgm:presLayoutVars>
          <dgm:animLvl val="lvl"/>
          <dgm:resizeHandles val="exact"/>
        </dgm:presLayoutVars>
      </dgm:prSet>
      <dgm:spPr/>
    </dgm:pt>
    <dgm:pt modelId="{4198BC62-0241-4EAD-8094-BA907A3AC860}" type="pres">
      <dgm:prSet presAssocID="{6A9B3380-2C61-4FC5-A251-A406084AFBEA}" presName="parentText" presStyleLbl="node1" presStyleIdx="0" presStyleCnt="3" custLinFactY="-8626" custLinFactNeighborY="-100000">
        <dgm:presLayoutVars>
          <dgm:chMax val="0"/>
          <dgm:bulletEnabled val="1"/>
        </dgm:presLayoutVars>
      </dgm:prSet>
      <dgm:spPr/>
    </dgm:pt>
    <dgm:pt modelId="{87A4958A-C8D9-4F2D-9873-6A53F7D43ECC}" type="pres">
      <dgm:prSet presAssocID="{80A63A4E-C3F8-4C2E-93A3-D7CD772E0174}" presName="spacer" presStyleCnt="0"/>
      <dgm:spPr/>
    </dgm:pt>
    <dgm:pt modelId="{E8F0CFDC-D3D7-4945-A88A-C3DED6D3FECC}" type="pres">
      <dgm:prSet presAssocID="{91B7174E-E1C5-42B1-A99F-A05226FBFD95}" presName="parentText" presStyleLbl="node1" presStyleIdx="1" presStyleCnt="3" custLinFactNeighborY="-68235">
        <dgm:presLayoutVars>
          <dgm:chMax val="0"/>
          <dgm:bulletEnabled val="1"/>
        </dgm:presLayoutVars>
      </dgm:prSet>
      <dgm:spPr/>
    </dgm:pt>
    <dgm:pt modelId="{0200A9B3-E58C-4E2D-BABE-0B79DF0F9A2A}" type="pres">
      <dgm:prSet presAssocID="{392A2F29-38F6-480E-A1A6-C698C6030713}" presName="spacer" presStyleCnt="0"/>
      <dgm:spPr/>
    </dgm:pt>
    <dgm:pt modelId="{B4FA3B61-82FF-41E0-BE66-EDCD7B539132}" type="pres">
      <dgm:prSet presAssocID="{DBABBEF3-44B0-4718-AC4D-43B0086ACDE9}" presName="parentText" presStyleLbl="node1" presStyleIdx="2" presStyleCnt="3" custLinFactNeighborY="-98594">
        <dgm:presLayoutVars>
          <dgm:chMax val="0"/>
          <dgm:bulletEnabled val="1"/>
        </dgm:presLayoutVars>
      </dgm:prSet>
      <dgm:spPr/>
    </dgm:pt>
  </dgm:ptLst>
  <dgm:cxnLst>
    <dgm:cxn modelId="{DD8AE939-823C-4C9E-ADA3-5468691392E1}" srcId="{047EB187-8B16-47D3-B30B-75DADE8A06B8}" destId="{6A9B3380-2C61-4FC5-A251-A406084AFBEA}" srcOrd="0" destOrd="0" parTransId="{0B3D66B7-CF12-4D5B-B3EA-FBBEBB4E919D}" sibTransId="{80A63A4E-C3F8-4C2E-93A3-D7CD772E0174}"/>
    <dgm:cxn modelId="{3AE20D46-E6BE-4923-9CD6-E5717916DC3E}" type="presOf" srcId="{6A9B3380-2C61-4FC5-A251-A406084AFBEA}" destId="{4198BC62-0241-4EAD-8094-BA907A3AC860}" srcOrd="0" destOrd="0" presId="urn:microsoft.com/office/officeart/2005/8/layout/vList2"/>
    <dgm:cxn modelId="{BCE82956-EAC7-45DC-9042-7F4B4987A209}" type="presOf" srcId="{91B7174E-E1C5-42B1-A99F-A05226FBFD95}" destId="{E8F0CFDC-D3D7-4945-A88A-C3DED6D3FECC}" srcOrd="0" destOrd="0" presId="urn:microsoft.com/office/officeart/2005/8/layout/vList2"/>
    <dgm:cxn modelId="{2FE56DB8-D2AB-450A-8412-68E2C9DD0C8F}" srcId="{047EB187-8B16-47D3-B30B-75DADE8A06B8}" destId="{91B7174E-E1C5-42B1-A99F-A05226FBFD95}" srcOrd="1" destOrd="0" parTransId="{AAE8413E-76AB-4444-AA46-6EA692C541C1}" sibTransId="{392A2F29-38F6-480E-A1A6-C698C6030713}"/>
    <dgm:cxn modelId="{D98700C4-C520-45E8-8A66-24B8D331C1A3}" srcId="{047EB187-8B16-47D3-B30B-75DADE8A06B8}" destId="{DBABBEF3-44B0-4718-AC4D-43B0086ACDE9}" srcOrd="2" destOrd="0" parTransId="{2F7D1D80-25EA-4CD2-B107-115BF76E81EE}" sibTransId="{7B97338D-9BE2-419F-B14D-C7288F040665}"/>
    <dgm:cxn modelId="{B0978BC8-6C8F-451F-A1FC-039074564A01}" type="presOf" srcId="{047EB187-8B16-47D3-B30B-75DADE8A06B8}" destId="{4A6B9731-CA69-47AD-AC95-AEFBF56B8F0A}" srcOrd="0" destOrd="0" presId="urn:microsoft.com/office/officeart/2005/8/layout/vList2"/>
    <dgm:cxn modelId="{EC31D8EE-94B3-4FE4-A245-E0B05F9E1FC7}" type="presOf" srcId="{DBABBEF3-44B0-4718-AC4D-43B0086ACDE9}" destId="{B4FA3B61-82FF-41E0-BE66-EDCD7B539132}" srcOrd="0" destOrd="0" presId="urn:microsoft.com/office/officeart/2005/8/layout/vList2"/>
    <dgm:cxn modelId="{A899FD4F-7BD9-4A23-9475-ECD079003905}" type="presParOf" srcId="{4A6B9731-CA69-47AD-AC95-AEFBF56B8F0A}" destId="{4198BC62-0241-4EAD-8094-BA907A3AC860}" srcOrd="0" destOrd="0" presId="urn:microsoft.com/office/officeart/2005/8/layout/vList2"/>
    <dgm:cxn modelId="{F9B9F788-5705-48E7-B0BE-0630DED45FDA}" type="presParOf" srcId="{4A6B9731-CA69-47AD-AC95-AEFBF56B8F0A}" destId="{87A4958A-C8D9-4F2D-9873-6A53F7D43ECC}" srcOrd="1" destOrd="0" presId="urn:microsoft.com/office/officeart/2005/8/layout/vList2"/>
    <dgm:cxn modelId="{C83F6235-7FE5-4F52-B3E5-19C9E1929A92}" type="presParOf" srcId="{4A6B9731-CA69-47AD-AC95-AEFBF56B8F0A}" destId="{E8F0CFDC-D3D7-4945-A88A-C3DED6D3FECC}" srcOrd="2" destOrd="0" presId="urn:microsoft.com/office/officeart/2005/8/layout/vList2"/>
    <dgm:cxn modelId="{F8027553-B5A7-4514-84FD-163CB7143F08}" type="presParOf" srcId="{4A6B9731-CA69-47AD-AC95-AEFBF56B8F0A}" destId="{0200A9B3-E58C-4E2D-BABE-0B79DF0F9A2A}" srcOrd="3" destOrd="0" presId="urn:microsoft.com/office/officeart/2005/8/layout/vList2"/>
    <dgm:cxn modelId="{91059673-2DE0-4063-8778-A609FFFE2146}" type="presParOf" srcId="{4A6B9731-CA69-47AD-AC95-AEFBF56B8F0A}" destId="{B4FA3B61-82FF-41E0-BE66-EDCD7B5391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A7F898-CDF2-4C84-BADD-B9BF44F420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8435CB-5F54-4739-AFD3-9ACECE0751D0}" type="pres">
      <dgm:prSet presAssocID="{41A7F898-CDF2-4C84-BADD-B9BF44F420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4356383-BFD7-4EF7-940C-6EA45D724522}" type="presOf" srcId="{41A7F898-CDF2-4C84-BADD-B9BF44F420FE}" destId="{668435CB-5F54-4739-AFD3-9ACECE0751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A7F898-CDF2-4C84-BADD-B9BF44F420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21908C-5D60-42C2-9A21-211D24BBA7B4}">
      <dgm:prSet custT="1"/>
      <dgm:spPr/>
      <dgm:t>
        <a:bodyPr/>
        <a:lstStyle/>
        <a:p>
          <a:r>
            <a:rPr lang="en-US" sz="2600" b="0" i="0" dirty="0"/>
            <a:t>SOA is used to improve healthcare delivery.</a:t>
          </a:r>
          <a:endParaRPr lang="en-US" sz="2600" dirty="0"/>
        </a:p>
      </dgm:t>
    </dgm:pt>
    <dgm:pt modelId="{E699924B-DDAB-4C92-8DE6-F3B2D1E285D4}" type="parTrans" cxnId="{13EE0524-97F5-4129-A98A-A0C2F5124279}">
      <dgm:prSet/>
      <dgm:spPr/>
      <dgm:t>
        <a:bodyPr/>
        <a:lstStyle/>
        <a:p>
          <a:endParaRPr lang="en-US"/>
        </a:p>
      </dgm:t>
    </dgm:pt>
    <dgm:pt modelId="{CB9E1F6A-8675-4898-A1F5-E394EDE962FC}" type="sibTrans" cxnId="{13EE0524-97F5-4129-A98A-A0C2F5124279}">
      <dgm:prSet/>
      <dgm:spPr/>
      <dgm:t>
        <a:bodyPr/>
        <a:lstStyle/>
        <a:p>
          <a:endParaRPr lang="en-US"/>
        </a:p>
      </dgm:t>
    </dgm:pt>
    <dgm:pt modelId="{64178DFD-6B35-4562-A568-64DCD74A8E37}">
      <dgm:prSet/>
      <dgm:spPr/>
      <dgm:t>
        <a:bodyPr/>
        <a:lstStyle/>
        <a:p>
          <a:r>
            <a:rPr lang="en-US" b="0" i="0" dirty="0"/>
            <a:t>Nowadays many apps are games and they use inbuilt functions to run For example, an app might need GPS so it uses the inbuilt GPS functions of the device.</a:t>
          </a:r>
          <a:endParaRPr lang="en-US" dirty="0"/>
        </a:p>
      </dgm:t>
    </dgm:pt>
    <dgm:pt modelId="{F7452053-B984-436B-9675-65FC38CAEE4D}" type="parTrans" cxnId="{8B103027-1641-4E90-B8A5-FF698D6E095B}">
      <dgm:prSet/>
      <dgm:spPr/>
      <dgm:t>
        <a:bodyPr/>
        <a:lstStyle/>
        <a:p>
          <a:endParaRPr lang="en-US"/>
        </a:p>
      </dgm:t>
    </dgm:pt>
    <dgm:pt modelId="{11507418-C669-497C-8016-E6D47C9AD496}" type="sibTrans" cxnId="{8B103027-1641-4E90-B8A5-FF698D6E095B}">
      <dgm:prSet/>
      <dgm:spPr/>
      <dgm:t>
        <a:bodyPr/>
        <a:lstStyle/>
        <a:p>
          <a:endParaRPr lang="en-US"/>
        </a:p>
      </dgm:t>
    </dgm:pt>
    <dgm:pt modelId="{29E23F51-D5E4-4E71-88BC-30E86B5992A6}">
      <dgm:prSet/>
      <dgm:spPr/>
      <dgm:t>
        <a:bodyPr/>
        <a:lstStyle/>
        <a:p>
          <a:r>
            <a:rPr lang="en-US" b="0" i="0" dirty="0"/>
            <a:t>Security - It represents the set of protocols required for identification and authorization.</a:t>
          </a:r>
          <a:endParaRPr lang="en-US" dirty="0"/>
        </a:p>
      </dgm:t>
    </dgm:pt>
    <dgm:pt modelId="{5046994E-CC56-4A92-9912-D387242761F8}" type="parTrans" cxnId="{EB46D864-ECAF-40AF-9742-BD1D91393310}">
      <dgm:prSet/>
      <dgm:spPr/>
      <dgm:t>
        <a:bodyPr/>
        <a:lstStyle/>
        <a:p>
          <a:endParaRPr lang="en-US"/>
        </a:p>
      </dgm:t>
    </dgm:pt>
    <dgm:pt modelId="{B6B98765-B840-48EB-B241-22E650DE8E43}" type="sibTrans" cxnId="{EB46D864-ECAF-40AF-9742-BD1D91393310}">
      <dgm:prSet/>
      <dgm:spPr/>
      <dgm:t>
        <a:bodyPr/>
        <a:lstStyle/>
        <a:p>
          <a:endParaRPr lang="en-US"/>
        </a:p>
      </dgm:t>
    </dgm:pt>
    <dgm:pt modelId="{668435CB-5F54-4739-AFD3-9ACECE0751D0}" type="pres">
      <dgm:prSet presAssocID="{41A7F898-CDF2-4C84-BADD-B9BF44F420FE}" presName="linear" presStyleCnt="0">
        <dgm:presLayoutVars>
          <dgm:animLvl val="lvl"/>
          <dgm:resizeHandles val="exact"/>
        </dgm:presLayoutVars>
      </dgm:prSet>
      <dgm:spPr/>
    </dgm:pt>
    <dgm:pt modelId="{DFF07E6E-ABAA-4883-949D-934491E893C4}" type="pres">
      <dgm:prSet presAssocID="{1121908C-5D60-42C2-9A21-211D24BBA7B4}" presName="parentText" presStyleLbl="node1" presStyleIdx="0" presStyleCnt="3" custScaleY="47480" custLinFactY="-12220" custLinFactNeighborY="-100000">
        <dgm:presLayoutVars>
          <dgm:chMax val="0"/>
          <dgm:bulletEnabled val="1"/>
        </dgm:presLayoutVars>
      </dgm:prSet>
      <dgm:spPr/>
    </dgm:pt>
    <dgm:pt modelId="{BA317BBA-A85B-46A6-83A1-4DD19E019CCA}" type="pres">
      <dgm:prSet presAssocID="{CB9E1F6A-8675-4898-A1F5-E394EDE962FC}" presName="spacer" presStyleCnt="0"/>
      <dgm:spPr/>
    </dgm:pt>
    <dgm:pt modelId="{A1A6981D-05A1-49A3-9463-6BAB172C8531}" type="pres">
      <dgm:prSet presAssocID="{29E23F51-D5E4-4E71-88BC-30E86B5992A6}" presName="parentText" presStyleLbl="node1" presStyleIdx="1" presStyleCnt="3" custScaleY="47480" custLinFactY="57682" custLinFactNeighborY="100000">
        <dgm:presLayoutVars>
          <dgm:chMax val="0"/>
          <dgm:bulletEnabled val="1"/>
        </dgm:presLayoutVars>
      </dgm:prSet>
      <dgm:spPr/>
    </dgm:pt>
    <dgm:pt modelId="{D36DE287-C65C-4900-A91A-12EAB7D88B4F}" type="pres">
      <dgm:prSet presAssocID="{B6B98765-B840-48EB-B241-22E650DE8E43}" presName="spacer" presStyleCnt="0"/>
      <dgm:spPr/>
    </dgm:pt>
    <dgm:pt modelId="{AC48F067-1F68-49DE-AD99-AABD1F3AC2CE}" type="pres">
      <dgm:prSet presAssocID="{64178DFD-6B35-4562-A568-64DCD74A8E37}" presName="parentText" presStyleLbl="node1" presStyleIdx="2" presStyleCnt="3" custScaleY="53485" custLinFactY="-51212" custLinFactNeighborY="-100000">
        <dgm:presLayoutVars>
          <dgm:chMax val="0"/>
          <dgm:bulletEnabled val="1"/>
        </dgm:presLayoutVars>
      </dgm:prSet>
      <dgm:spPr/>
    </dgm:pt>
  </dgm:ptLst>
  <dgm:cxnLst>
    <dgm:cxn modelId="{13EE0524-97F5-4129-A98A-A0C2F5124279}" srcId="{41A7F898-CDF2-4C84-BADD-B9BF44F420FE}" destId="{1121908C-5D60-42C2-9A21-211D24BBA7B4}" srcOrd="0" destOrd="0" parTransId="{E699924B-DDAB-4C92-8DE6-F3B2D1E285D4}" sibTransId="{CB9E1F6A-8675-4898-A1F5-E394EDE962FC}"/>
    <dgm:cxn modelId="{8B103027-1641-4E90-B8A5-FF698D6E095B}" srcId="{41A7F898-CDF2-4C84-BADD-B9BF44F420FE}" destId="{64178DFD-6B35-4562-A568-64DCD74A8E37}" srcOrd="2" destOrd="0" parTransId="{F7452053-B984-436B-9675-65FC38CAEE4D}" sibTransId="{11507418-C669-497C-8016-E6D47C9AD496}"/>
    <dgm:cxn modelId="{EB46D864-ECAF-40AF-9742-BD1D91393310}" srcId="{41A7F898-CDF2-4C84-BADD-B9BF44F420FE}" destId="{29E23F51-D5E4-4E71-88BC-30E86B5992A6}" srcOrd="1" destOrd="0" parTransId="{5046994E-CC56-4A92-9912-D387242761F8}" sibTransId="{B6B98765-B840-48EB-B241-22E650DE8E43}"/>
    <dgm:cxn modelId="{99208050-804A-4DB6-BAB5-C237BB77D087}" type="presOf" srcId="{29E23F51-D5E4-4E71-88BC-30E86B5992A6}" destId="{A1A6981D-05A1-49A3-9463-6BAB172C8531}" srcOrd="0" destOrd="0" presId="urn:microsoft.com/office/officeart/2005/8/layout/vList2"/>
    <dgm:cxn modelId="{74356383-BFD7-4EF7-940C-6EA45D724522}" type="presOf" srcId="{41A7F898-CDF2-4C84-BADD-B9BF44F420FE}" destId="{668435CB-5F54-4739-AFD3-9ACECE0751D0}" srcOrd="0" destOrd="0" presId="urn:microsoft.com/office/officeart/2005/8/layout/vList2"/>
    <dgm:cxn modelId="{842BD6DE-6C6A-42EF-B3FA-4B5D11318B7E}" type="presOf" srcId="{1121908C-5D60-42C2-9A21-211D24BBA7B4}" destId="{DFF07E6E-ABAA-4883-949D-934491E893C4}" srcOrd="0" destOrd="0" presId="urn:microsoft.com/office/officeart/2005/8/layout/vList2"/>
    <dgm:cxn modelId="{BFA136F6-BF66-457B-BD32-232FA7F49C14}" type="presOf" srcId="{64178DFD-6B35-4562-A568-64DCD74A8E37}" destId="{AC48F067-1F68-49DE-AD99-AABD1F3AC2CE}" srcOrd="0" destOrd="0" presId="urn:microsoft.com/office/officeart/2005/8/layout/vList2"/>
    <dgm:cxn modelId="{92B9D147-788A-4EBF-8C41-AB2C0FC010C1}" type="presParOf" srcId="{668435CB-5F54-4739-AFD3-9ACECE0751D0}" destId="{DFF07E6E-ABAA-4883-949D-934491E893C4}" srcOrd="0" destOrd="0" presId="urn:microsoft.com/office/officeart/2005/8/layout/vList2"/>
    <dgm:cxn modelId="{AC6D7C92-6B1E-4353-98F0-95426A2A6D0B}" type="presParOf" srcId="{668435CB-5F54-4739-AFD3-9ACECE0751D0}" destId="{BA317BBA-A85B-46A6-83A1-4DD19E019CCA}" srcOrd="1" destOrd="0" presId="urn:microsoft.com/office/officeart/2005/8/layout/vList2"/>
    <dgm:cxn modelId="{49AB564A-CA3B-4680-90AC-1FC6F0CE0E49}" type="presParOf" srcId="{668435CB-5F54-4739-AFD3-9ACECE0751D0}" destId="{A1A6981D-05A1-49A3-9463-6BAB172C8531}" srcOrd="2" destOrd="0" presId="urn:microsoft.com/office/officeart/2005/8/layout/vList2"/>
    <dgm:cxn modelId="{C94C4375-F806-4D77-93A3-476BA4BFEC51}" type="presParOf" srcId="{668435CB-5F54-4739-AFD3-9ACECE0751D0}" destId="{D36DE287-C65C-4900-A91A-12EAB7D88B4F}" srcOrd="3" destOrd="0" presId="urn:microsoft.com/office/officeart/2005/8/layout/vList2"/>
    <dgm:cxn modelId="{09D3A2F1-3638-41C5-AD37-0526C5DE2630}" type="presParOf" srcId="{668435CB-5F54-4739-AFD3-9ACECE0751D0}" destId="{AC48F067-1F68-49DE-AD99-AABD1F3AC2C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84CF72-33EA-4D8F-8D3F-C0F5869DA1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81F1BB-BA87-42A2-8850-78BFD1619B16}">
      <dgm:prSet/>
      <dgm:spPr/>
      <dgm:t>
        <a:bodyPr/>
        <a:lstStyle/>
        <a:p>
          <a:pPr algn="l"/>
          <a:r>
            <a:rPr lang="en-US" dirty="0">
              <a:hlinkClick xmlns:r="http://schemas.openxmlformats.org/officeDocument/2006/relationships" r:id="rId1"/>
            </a:rPr>
            <a:t>https://cognizant.udemy.com/course/create-a-rest-api-using-basic-php-with-token-authentication/</a:t>
          </a:r>
          <a:endParaRPr lang="en-US" dirty="0"/>
        </a:p>
      </dgm:t>
    </dgm:pt>
    <dgm:pt modelId="{FF9D0228-3FF1-4248-ABAB-3043E747EFDA}" type="parTrans" cxnId="{3D9DAC72-3804-48F1-A04F-00DA19238D96}">
      <dgm:prSet/>
      <dgm:spPr/>
      <dgm:t>
        <a:bodyPr/>
        <a:lstStyle/>
        <a:p>
          <a:endParaRPr lang="en-US"/>
        </a:p>
      </dgm:t>
    </dgm:pt>
    <dgm:pt modelId="{E9D81D01-4DD4-47F2-AF42-EA06644F9923}" type="sibTrans" cxnId="{3D9DAC72-3804-48F1-A04F-00DA19238D96}">
      <dgm:prSet/>
      <dgm:spPr/>
      <dgm:t>
        <a:bodyPr/>
        <a:lstStyle/>
        <a:p>
          <a:endParaRPr lang="en-US"/>
        </a:p>
      </dgm:t>
    </dgm:pt>
    <dgm:pt modelId="{9F21FE6C-CDD6-4D58-A9E0-729C4B37AB8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https://tutorialsclass.com/learn/php/php-rest-api/</a:t>
          </a:r>
          <a:endParaRPr lang="en-US" dirty="0"/>
        </a:p>
      </dgm:t>
    </dgm:pt>
    <dgm:pt modelId="{FA3149A9-A4BF-4518-9D56-833F94A3A8D3}" type="parTrans" cxnId="{7BAD788E-41D0-4F8C-8ED6-15D3550D64BD}">
      <dgm:prSet/>
      <dgm:spPr/>
      <dgm:t>
        <a:bodyPr/>
        <a:lstStyle/>
        <a:p>
          <a:endParaRPr lang="en-US"/>
        </a:p>
      </dgm:t>
    </dgm:pt>
    <dgm:pt modelId="{5BD8C6B9-5468-41CA-84CF-06272A259F10}" type="sibTrans" cxnId="{7BAD788E-41D0-4F8C-8ED6-15D3550D64BD}">
      <dgm:prSet/>
      <dgm:spPr/>
      <dgm:t>
        <a:bodyPr/>
        <a:lstStyle/>
        <a:p>
          <a:endParaRPr lang="en-US"/>
        </a:p>
      </dgm:t>
    </dgm:pt>
    <dgm:pt modelId="{85E31EAC-3C6B-40AD-ADA3-076E9E8CB5F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https://codeofaninja.com/create-simple-rest-api-in-php/</a:t>
          </a:r>
          <a:endParaRPr lang="en-US" dirty="0"/>
        </a:p>
      </dgm:t>
    </dgm:pt>
    <dgm:pt modelId="{49A06D72-FE1E-4104-BBEC-46289D1C3131}" type="parTrans" cxnId="{5D89CD04-BB11-4213-899B-A5A450EB1FC8}">
      <dgm:prSet/>
      <dgm:spPr/>
      <dgm:t>
        <a:bodyPr/>
        <a:lstStyle/>
        <a:p>
          <a:endParaRPr lang="en-US"/>
        </a:p>
      </dgm:t>
    </dgm:pt>
    <dgm:pt modelId="{BC628368-4653-426D-B7DF-2B00C4B9F5E8}" type="sibTrans" cxnId="{5D89CD04-BB11-4213-899B-A5A450EB1FC8}">
      <dgm:prSet/>
      <dgm:spPr/>
      <dgm:t>
        <a:bodyPr/>
        <a:lstStyle/>
        <a:p>
          <a:endParaRPr lang="en-US"/>
        </a:p>
      </dgm:t>
    </dgm:pt>
    <dgm:pt modelId="{E96A2DD8-E2A8-4489-AA06-E06A03431072}" type="pres">
      <dgm:prSet presAssocID="{FD84CF72-33EA-4D8F-8D3F-C0F5869DA1B4}" presName="vert0" presStyleCnt="0">
        <dgm:presLayoutVars>
          <dgm:dir/>
          <dgm:animOne val="branch"/>
          <dgm:animLvl val="lvl"/>
        </dgm:presLayoutVars>
      </dgm:prSet>
      <dgm:spPr/>
    </dgm:pt>
    <dgm:pt modelId="{EF93C652-92D5-4775-99BB-92BBDEFA7043}" type="pres">
      <dgm:prSet presAssocID="{F781F1BB-BA87-42A2-8850-78BFD1619B16}" presName="thickLine" presStyleLbl="alignNode1" presStyleIdx="0" presStyleCnt="3"/>
      <dgm:spPr/>
    </dgm:pt>
    <dgm:pt modelId="{EC378824-E7F3-48B4-A278-3E6C376B9AED}" type="pres">
      <dgm:prSet presAssocID="{F781F1BB-BA87-42A2-8850-78BFD1619B16}" presName="horz1" presStyleCnt="0"/>
      <dgm:spPr/>
    </dgm:pt>
    <dgm:pt modelId="{2E97DEC5-2695-47C1-9C7E-6D503A039C6C}" type="pres">
      <dgm:prSet presAssocID="{F781F1BB-BA87-42A2-8850-78BFD1619B16}" presName="tx1" presStyleLbl="revTx" presStyleIdx="0" presStyleCnt="3"/>
      <dgm:spPr/>
    </dgm:pt>
    <dgm:pt modelId="{BFEF7DA6-0E2F-43DC-A7A4-9FBDE6B51E31}" type="pres">
      <dgm:prSet presAssocID="{F781F1BB-BA87-42A2-8850-78BFD1619B16}" presName="vert1" presStyleCnt="0"/>
      <dgm:spPr/>
    </dgm:pt>
    <dgm:pt modelId="{4AB2AD7C-EAD9-4DEB-84B0-5BA0948862D9}" type="pres">
      <dgm:prSet presAssocID="{9F21FE6C-CDD6-4D58-A9E0-729C4B37AB84}" presName="thickLine" presStyleLbl="alignNode1" presStyleIdx="1" presStyleCnt="3"/>
      <dgm:spPr/>
    </dgm:pt>
    <dgm:pt modelId="{8C0966A5-81D4-491B-8975-FCE23DA1327D}" type="pres">
      <dgm:prSet presAssocID="{9F21FE6C-CDD6-4D58-A9E0-729C4B37AB84}" presName="horz1" presStyleCnt="0"/>
      <dgm:spPr/>
    </dgm:pt>
    <dgm:pt modelId="{9E70F76D-5679-461B-B1F0-14A55FEC17CE}" type="pres">
      <dgm:prSet presAssocID="{9F21FE6C-CDD6-4D58-A9E0-729C4B37AB84}" presName="tx1" presStyleLbl="revTx" presStyleIdx="1" presStyleCnt="3"/>
      <dgm:spPr/>
    </dgm:pt>
    <dgm:pt modelId="{DB30768B-1DED-42BF-A799-FC950215300D}" type="pres">
      <dgm:prSet presAssocID="{9F21FE6C-CDD6-4D58-A9E0-729C4B37AB84}" presName="vert1" presStyleCnt="0"/>
      <dgm:spPr/>
    </dgm:pt>
    <dgm:pt modelId="{A156566D-13ED-4855-A3C4-065332E408C6}" type="pres">
      <dgm:prSet presAssocID="{85E31EAC-3C6B-40AD-ADA3-076E9E8CB5F1}" presName="thickLine" presStyleLbl="alignNode1" presStyleIdx="2" presStyleCnt="3"/>
      <dgm:spPr/>
    </dgm:pt>
    <dgm:pt modelId="{7E46A160-0C9C-40D9-A79C-722254C34A69}" type="pres">
      <dgm:prSet presAssocID="{85E31EAC-3C6B-40AD-ADA3-076E9E8CB5F1}" presName="horz1" presStyleCnt="0"/>
      <dgm:spPr/>
    </dgm:pt>
    <dgm:pt modelId="{D61CF1CB-6621-4B58-B0C8-AB7402F898D9}" type="pres">
      <dgm:prSet presAssocID="{85E31EAC-3C6B-40AD-ADA3-076E9E8CB5F1}" presName="tx1" presStyleLbl="revTx" presStyleIdx="2" presStyleCnt="3"/>
      <dgm:spPr/>
    </dgm:pt>
    <dgm:pt modelId="{A902983D-84C4-423B-AF30-4CB51FB9B929}" type="pres">
      <dgm:prSet presAssocID="{85E31EAC-3C6B-40AD-ADA3-076E9E8CB5F1}" presName="vert1" presStyleCnt="0"/>
      <dgm:spPr/>
    </dgm:pt>
  </dgm:ptLst>
  <dgm:cxnLst>
    <dgm:cxn modelId="{5D89CD04-BB11-4213-899B-A5A450EB1FC8}" srcId="{FD84CF72-33EA-4D8F-8D3F-C0F5869DA1B4}" destId="{85E31EAC-3C6B-40AD-ADA3-076E9E8CB5F1}" srcOrd="2" destOrd="0" parTransId="{49A06D72-FE1E-4104-BBEC-46289D1C3131}" sibTransId="{BC628368-4653-426D-B7DF-2B00C4B9F5E8}"/>
    <dgm:cxn modelId="{86789C3E-4118-4F8E-AD21-88CC2464DC8B}" type="presOf" srcId="{9F21FE6C-CDD6-4D58-A9E0-729C4B37AB84}" destId="{9E70F76D-5679-461B-B1F0-14A55FEC17CE}" srcOrd="0" destOrd="0" presId="urn:microsoft.com/office/officeart/2008/layout/LinedList"/>
    <dgm:cxn modelId="{3D9DAC72-3804-48F1-A04F-00DA19238D96}" srcId="{FD84CF72-33EA-4D8F-8D3F-C0F5869DA1B4}" destId="{F781F1BB-BA87-42A2-8850-78BFD1619B16}" srcOrd="0" destOrd="0" parTransId="{FF9D0228-3FF1-4248-ABAB-3043E747EFDA}" sibTransId="{E9D81D01-4DD4-47F2-AF42-EA06644F9923}"/>
    <dgm:cxn modelId="{9D5BAA88-2D72-403B-A543-156A43FD40D8}" type="presOf" srcId="{FD84CF72-33EA-4D8F-8D3F-C0F5869DA1B4}" destId="{E96A2DD8-E2A8-4489-AA06-E06A03431072}" srcOrd="0" destOrd="0" presId="urn:microsoft.com/office/officeart/2008/layout/LinedList"/>
    <dgm:cxn modelId="{7BAD788E-41D0-4F8C-8ED6-15D3550D64BD}" srcId="{FD84CF72-33EA-4D8F-8D3F-C0F5869DA1B4}" destId="{9F21FE6C-CDD6-4D58-A9E0-729C4B37AB84}" srcOrd="1" destOrd="0" parTransId="{FA3149A9-A4BF-4518-9D56-833F94A3A8D3}" sibTransId="{5BD8C6B9-5468-41CA-84CF-06272A259F10}"/>
    <dgm:cxn modelId="{147DAFD9-D1A3-4CD9-86CB-4D41F4A887B4}" type="presOf" srcId="{85E31EAC-3C6B-40AD-ADA3-076E9E8CB5F1}" destId="{D61CF1CB-6621-4B58-B0C8-AB7402F898D9}" srcOrd="0" destOrd="0" presId="urn:microsoft.com/office/officeart/2008/layout/LinedList"/>
    <dgm:cxn modelId="{BEA895EB-B6AC-431A-86E9-547F8E00927F}" type="presOf" srcId="{F781F1BB-BA87-42A2-8850-78BFD1619B16}" destId="{2E97DEC5-2695-47C1-9C7E-6D503A039C6C}" srcOrd="0" destOrd="0" presId="urn:microsoft.com/office/officeart/2008/layout/LinedList"/>
    <dgm:cxn modelId="{763DBC0C-68E5-4127-9E3A-BB596CCE4B7E}" type="presParOf" srcId="{E96A2DD8-E2A8-4489-AA06-E06A03431072}" destId="{EF93C652-92D5-4775-99BB-92BBDEFA7043}" srcOrd="0" destOrd="0" presId="urn:microsoft.com/office/officeart/2008/layout/LinedList"/>
    <dgm:cxn modelId="{689F12BE-8C56-4716-A818-ECFD2B5D15D2}" type="presParOf" srcId="{E96A2DD8-E2A8-4489-AA06-E06A03431072}" destId="{EC378824-E7F3-48B4-A278-3E6C376B9AED}" srcOrd="1" destOrd="0" presId="urn:microsoft.com/office/officeart/2008/layout/LinedList"/>
    <dgm:cxn modelId="{6B92BF96-F7D4-417D-93A5-591237A61CAD}" type="presParOf" srcId="{EC378824-E7F3-48B4-A278-3E6C376B9AED}" destId="{2E97DEC5-2695-47C1-9C7E-6D503A039C6C}" srcOrd="0" destOrd="0" presId="urn:microsoft.com/office/officeart/2008/layout/LinedList"/>
    <dgm:cxn modelId="{F6B16CC9-5F03-4081-989F-5CDFA92CB930}" type="presParOf" srcId="{EC378824-E7F3-48B4-A278-3E6C376B9AED}" destId="{BFEF7DA6-0E2F-43DC-A7A4-9FBDE6B51E31}" srcOrd="1" destOrd="0" presId="urn:microsoft.com/office/officeart/2008/layout/LinedList"/>
    <dgm:cxn modelId="{6342D4EC-A403-42CE-9176-6183386E4E32}" type="presParOf" srcId="{E96A2DD8-E2A8-4489-AA06-E06A03431072}" destId="{4AB2AD7C-EAD9-4DEB-84B0-5BA0948862D9}" srcOrd="2" destOrd="0" presId="urn:microsoft.com/office/officeart/2008/layout/LinedList"/>
    <dgm:cxn modelId="{4D2200B0-2ACF-4673-A3DF-02EE8F534241}" type="presParOf" srcId="{E96A2DD8-E2A8-4489-AA06-E06A03431072}" destId="{8C0966A5-81D4-491B-8975-FCE23DA1327D}" srcOrd="3" destOrd="0" presId="urn:microsoft.com/office/officeart/2008/layout/LinedList"/>
    <dgm:cxn modelId="{92185C84-9805-4301-994E-52CF3D70C1F8}" type="presParOf" srcId="{8C0966A5-81D4-491B-8975-FCE23DA1327D}" destId="{9E70F76D-5679-461B-B1F0-14A55FEC17CE}" srcOrd="0" destOrd="0" presId="urn:microsoft.com/office/officeart/2008/layout/LinedList"/>
    <dgm:cxn modelId="{9ED23B71-5C29-43BE-8468-CE4A48E72FB4}" type="presParOf" srcId="{8C0966A5-81D4-491B-8975-FCE23DA1327D}" destId="{DB30768B-1DED-42BF-A799-FC950215300D}" srcOrd="1" destOrd="0" presId="urn:microsoft.com/office/officeart/2008/layout/LinedList"/>
    <dgm:cxn modelId="{496F4E7E-55D5-4A08-8227-167DFD5625EB}" type="presParOf" srcId="{E96A2DD8-E2A8-4489-AA06-E06A03431072}" destId="{A156566D-13ED-4855-A3C4-065332E408C6}" srcOrd="4" destOrd="0" presId="urn:microsoft.com/office/officeart/2008/layout/LinedList"/>
    <dgm:cxn modelId="{CBBB6776-94C1-4101-901A-ABD6523A4740}" type="presParOf" srcId="{E96A2DD8-E2A8-4489-AA06-E06A03431072}" destId="{7E46A160-0C9C-40D9-A79C-722254C34A69}" srcOrd="5" destOrd="0" presId="urn:microsoft.com/office/officeart/2008/layout/LinedList"/>
    <dgm:cxn modelId="{2E339429-CDA9-485C-B431-5354FA4162F9}" type="presParOf" srcId="{7E46A160-0C9C-40D9-A79C-722254C34A69}" destId="{D61CF1CB-6621-4B58-B0C8-AB7402F898D9}" srcOrd="0" destOrd="0" presId="urn:microsoft.com/office/officeart/2008/layout/LinedList"/>
    <dgm:cxn modelId="{E281695E-2B64-442F-8031-E200767AF51C}" type="presParOf" srcId="{7E46A160-0C9C-40D9-A79C-722254C34A69}" destId="{A902983D-84C4-423B-AF30-4CB51FB9B9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84CF72-33EA-4D8F-8D3F-C0F5869DA1B4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81F1BB-BA87-42A2-8850-78BFD1619B16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https://www.toptal.com/php/building-rest-api-for-legacy-php-projects</a:t>
          </a:r>
          <a:endParaRPr lang="en-US" dirty="0"/>
        </a:p>
      </dgm:t>
    </dgm:pt>
    <dgm:pt modelId="{FF9D0228-3FF1-4248-ABAB-3043E747EFDA}" type="parTrans" cxnId="{3D9DAC72-3804-48F1-A04F-00DA19238D96}">
      <dgm:prSet/>
      <dgm:spPr/>
      <dgm:t>
        <a:bodyPr/>
        <a:lstStyle/>
        <a:p>
          <a:endParaRPr lang="en-US"/>
        </a:p>
      </dgm:t>
    </dgm:pt>
    <dgm:pt modelId="{E9D81D01-4DD4-47F2-AF42-EA06644F9923}" type="sibTrans" cxnId="{3D9DAC72-3804-48F1-A04F-00DA19238D96}">
      <dgm:prSet/>
      <dgm:spPr/>
      <dgm:t>
        <a:bodyPr/>
        <a:lstStyle/>
        <a:p>
          <a:endParaRPr lang="en-US"/>
        </a:p>
      </dgm:t>
    </dgm:pt>
    <dgm:pt modelId="{9F21FE6C-CDD6-4D58-A9E0-729C4B37AB8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https://www.9lessons.info/2012/05/create-restful-services-api-in-php.html</a:t>
          </a:r>
          <a:endParaRPr lang="en-US" dirty="0"/>
        </a:p>
      </dgm:t>
    </dgm:pt>
    <dgm:pt modelId="{FA3149A9-A4BF-4518-9D56-833F94A3A8D3}" type="parTrans" cxnId="{7BAD788E-41D0-4F8C-8ED6-15D3550D64BD}">
      <dgm:prSet/>
      <dgm:spPr/>
      <dgm:t>
        <a:bodyPr/>
        <a:lstStyle/>
        <a:p>
          <a:endParaRPr lang="en-US"/>
        </a:p>
      </dgm:t>
    </dgm:pt>
    <dgm:pt modelId="{5BD8C6B9-5468-41CA-84CF-06272A259F10}" type="sibTrans" cxnId="{7BAD788E-41D0-4F8C-8ED6-15D3550D64BD}">
      <dgm:prSet/>
      <dgm:spPr/>
      <dgm:t>
        <a:bodyPr/>
        <a:lstStyle/>
        <a:p>
          <a:endParaRPr lang="en-US"/>
        </a:p>
      </dgm:t>
    </dgm:pt>
    <dgm:pt modelId="{85E31EAC-3C6B-40AD-ADA3-076E9E8CB5F1}">
      <dgm:prSet/>
      <dgm:spPr/>
      <dgm:t>
        <a:bodyPr/>
        <a:lstStyle/>
        <a:p>
          <a:endParaRPr lang="en-US" dirty="0"/>
        </a:p>
      </dgm:t>
    </dgm:pt>
    <dgm:pt modelId="{49A06D72-FE1E-4104-BBEC-46289D1C3131}" type="parTrans" cxnId="{5D89CD04-BB11-4213-899B-A5A450EB1FC8}">
      <dgm:prSet/>
      <dgm:spPr/>
      <dgm:t>
        <a:bodyPr/>
        <a:lstStyle/>
        <a:p>
          <a:endParaRPr lang="en-US"/>
        </a:p>
      </dgm:t>
    </dgm:pt>
    <dgm:pt modelId="{BC628368-4653-426D-B7DF-2B00C4B9F5E8}" type="sibTrans" cxnId="{5D89CD04-BB11-4213-899B-A5A450EB1FC8}">
      <dgm:prSet/>
      <dgm:spPr/>
      <dgm:t>
        <a:bodyPr/>
        <a:lstStyle/>
        <a:p>
          <a:endParaRPr lang="en-US"/>
        </a:p>
      </dgm:t>
    </dgm:pt>
    <dgm:pt modelId="{01A847E6-CC62-4D37-9679-D35911559817}" type="pres">
      <dgm:prSet presAssocID="{FD84CF72-33EA-4D8F-8D3F-C0F5869DA1B4}" presName="vert0" presStyleCnt="0">
        <dgm:presLayoutVars>
          <dgm:dir/>
          <dgm:animOne val="branch"/>
          <dgm:animLvl val="lvl"/>
        </dgm:presLayoutVars>
      </dgm:prSet>
      <dgm:spPr/>
    </dgm:pt>
    <dgm:pt modelId="{F44E111F-2A94-448D-AFBF-0D5914AC5DC3}" type="pres">
      <dgm:prSet presAssocID="{F781F1BB-BA87-42A2-8850-78BFD1619B16}" presName="thickLine" presStyleLbl="alignNode1" presStyleIdx="0" presStyleCnt="3"/>
      <dgm:spPr/>
    </dgm:pt>
    <dgm:pt modelId="{05D80D89-C63B-442A-9513-49BE423D399A}" type="pres">
      <dgm:prSet presAssocID="{F781F1BB-BA87-42A2-8850-78BFD1619B16}" presName="horz1" presStyleCnt="0"/>
      <dgm:spPr/>
    </dgm:pt>
    <dgm:pt modelId="{7BBA84EE-EB34-4104-8666-D97D954486F9}" type="pres">
      <dgm:prSet presAssocID="{F781F1BB-BA87-42A2-8850-78BFD1619B16}" presName="tx1" presStyleLbl="revTx" presStyleIdx="0" presStyleCnt="3"/>
      <dgm:spPr/>
    </dgm:pt>
    <dgm:pt modelId="{BF4362C5-6617-4C76-8B15-868F6CD5B083}" type="pres">
      <dgm:prSet presAssocID="{F781F1BB-BA87-42A2-8850-78BFD1619B16}" presName="vert1" presStyleCnt="0"/>
      <dgm:spPr/>
    </dgm:pt>
    <dgm:pt modelId="{8A38EFF6-D957-46F3-9ABE-48BAA015E13C}" type="pres">
      <dgm:prSet presAssocID="{9F21FE6C-CDD6-4D58-A9E0-729C4B37AB84}" presName="thickLine" presStyleLbl="alignNode1" presStyleIdx="1" presStyleCnt="3"/>
      <dgm:spPr/>
    </dgm:pt>
    <dgm:pt modelId="{12F14A38-5CE4-4624-BFCA-E9AABB041C9D}" type="pres">
      <dgm:prSet presAssocID="{9F21FE6C-CDD6-4D58-A9E0-729C4B37AB84}" presName="horz1" presStyleCnt="0"/>
      <dgm:spPr/>
    </dgm:pt>
    <dgm:pt modelId="{DFB6B2DE-842E-4DED-BF70-EA8A66BB9C25}" type="pres">
      <dgm:prSet presAssocID="{9F21FE6C-CDD6-4D58-A9E0-729C4B37AB84}" presName="tx1" presStyleLbl="revTx" presStyleIdx="1" presStyleCnt="3"/>
      <dgm:spPr/>
    </dgm:pt>
    <dgm:pt modelId="{2DEC7899-C639-4D89-B783-5A6E7363BF93}" type="pres">
      <dgm:prSet presAssocID="{9F21FE6C-CDD6-4D58-A9E0-729C4B37AB84}" presName="vert1" presStyleCnt="0"/>
      <dgm:spPr/>
    </dgm:pt>
    <dgm:pt modelId="{EEBE57AA-042B-47A2-AF9B-25E8F324479E}" type="pres">
      <dgm:prSet presAssocID="{85E31EAC-3C6B-40AD-ADA3-076E9E8CB5F1}" presName="thickLine" presStyleLbl="alignNode1" presStyleIdx="2" presStyleCnt="3"/>
      <dgm:spPr/>
    </dgm:pt>
    <dgm:pt modelId="{7DC64624-6F4B-4BFF-BE4B-0E010B710F2C}" type="pres">
      <dgm:prSet presAssocID="{85E31EAC-3C6B-40AD-ADA3-076E9E8CB5F1}" presName="horz1" presStyleCnt="0"/>
      <dgm:spPr/>
    </dgm:pt>
    <dgm:pt modelId="{4CC5E43B-46BC-4B3B-B9B0-C941E3033378}" type="pres">
      <dgm:prSet presAssocID="{85E31EAC-3C6B-40AD-ADA3-076E9E8CB5F1}" presName="tx1" presStyleLbl="revTx" presStyleIdx="2" presStyleCnt="3"/>
      <dgm:spPr/>
    </dgm:pt>
    <dgm:pt modelId="{CC950760-3BD2-4B85-8075-20BC7D5994D4}" type="pres">
      <dgm:prSet presAssocID="{85E31EAC-3C6B-40AD-ADA3-076E9E8CB5F1}" presName="vert1" presStyleCnt="0"/>
      <dgm:spPr/>
    </dgm:pt>
  </dgm:ptLst>
  <dgm:cxnLst>
    <dgm:cxn modelId="{5D89CD04-BB11-4213-899B-A5A450EB1FC8}" srcId="{FD84CF72-33EA-4D8F-8D3F-C0F5869DA1B4}" destId="{85E31EAC-3C6B-40AD-ADA3-076E9E8CB5F1}" srcOrd="2" destOrd="0" parTransId="{49A06D72-FE1E-4104-BBEC-46289D1C3131}" sibTransId="{BC628368-4653-426D-B7DF-2B00C4B9F5E8}"/>
    <dgm:cxn modelId="{66E4353C-4FE6-45F5-AD24-4F7496697D41}" type="presOf" srcId="{FD84CF72-33EA-4D8F-8D3F-C0F5869DA1B4}" destId="{01A847E6-CC62-4D37-9679-D35911559817}" srcOrd="0" destOrd="0" presId="urn:microsoft.com/office/officeart/2008/layout/LinedList"/>
    <dgm:cxn modelId="{18F67F49-54AB-48BE-9448-ADEF2AF87BB9}" type="presOf" srcId="{F781F1BB-BA87-42A2-8850-78BFD1619B16}" destId="{7BBA84EE-EB34-4104-8666-D97D954486F9}" srcOrd="0" destOrd="0" presId="urn:microsoft.com/office/officeart/2008/layout/LinedList"/>
    <dgm:cxn modelId="{3D9DAC72-3804-48F1-A04F-00DA19238D96}" srcId="{FD84CF72-33EA-4D8F-8D3F-C0F5869DA1B4}" destId="{F781F1BB-BA87-42A2-8850-78BFD1619B16}" srcOrd="0" destOrd="0" parTransId="{FF9D0228-3FF1-4248-ABAB-3043E747EFDA}" sibTransId="{E9D81D01-4DD4-47F2-AF42-EA06644F9923}"/>
    <dgm:cxn modelId="{7BAD788E-41D0-4F8C-8ED6-15D3550D64BD}" srcId="{FD84CF72-33EA-4D8F-8D3F-C0F5869DA1B4}" destId="{9F21FE6C-CDD6-4D58-A9E0-729C4B37AB84}" srcOrd="1" destOrd="0" parTransId="{FA3149A9-A4BF-4518-9D56-833F94A3A8D3}" sibTransId="{5BD8C6B9-5468-41CA-84CF-06272A259F10}"/>
    <dgm:cxn modelId="{AA1278CC-6859-4DAB-994D-B92F04764D94}" type="presOf" srcId="{9F21FE6C-CDD6-4D58-A9E0-729C4B37AB84}" destId="{DFB6B2DE-842E-4DED-BF70-EA8A66BB9C25}" srcOrd="0" destOrd="0" presId="urn:microsoft.com/office/officeart/2008/layout/LinedList"/>
    <dgm:cxn modelId="{7452C7FA-8F9D-41C2-8A60-0C96BE98D7E1}" type="presOf" srcId="{85E31EAC-3C6B-40AD-ADA3-076E9E8CB5F1}" destId="{4CC5E43B-46BC-4B3B-B9B0-C941E3033378}" srcOrd="0" destOrd="0" presId="urn:microsoft.com/office/officeart/2008/layout/LinedList"/>
    <dgm:cxn modelId="{94162515-4CBE-4537-A188-1EE9F0DBBF02}" type="presParOf" srcId="{01A847E6-CC62-4D37-9679-D35911559817}" destId="{F44E111F-2A94-448D-AFBF-0D5914AC5DC3}" srcOrd="0" destOrd="0" presId="urn:microsoft.com/office/officeart/2008/layout/LinedList"/>
    <dgm:cxn modelId="{93B4E6E1-53B1-4FB0-B8C1-F02BC58F9C19}" type="presParOf" srcId="{01A847E6-CC62-4D37-9679-D35911559817}" destId="{05D80D89-C63B-442A-9513-49BE423D399A}" srcOrd="1" destOrd="0" presId="urn:microsoft.com/office/officeart/2008/layout/LinedList"/>
    <dgm:cxn modelId="{49D787B9-1E24-46B1-B677-990AACB841CF}" type="presParOf" srcId="{05D80D89-C63B-442A-9513-49BE423D399A}" destId="{7BBA84EE-EB34-4104-8666-D97D954486F9}" srcOrd="0" destOrd="0" presId="urn:microsoft.com/office/officeart/2008/layout/LinedList"/>
    <dgm:cxn modelId="{D1A49EAC-8A92-4090-A308-5B3F8E7DE677}" type="presParOf" srcId="{05D80D89-C63B-442A-9513-49BE423D399A}" destId="{BF4362C5-6617-4C76-8B15-868F6CD5B083}" srcOrd="1" destOrd="0" presId="urn:microsoft.com/office/officeart/2008/layout/LinedList"/>
    <dgm:cxn modelId="{CD30D106-FD07-42CC-99B3-178C3A8DCE59}" type="presParOf" srcId="{01A847E6-CC62-4D37-9679-D35911559817}" destId="{8A38EFF6-D957-46F3-9ABE-48BAA015E13C}" srcOrd="2" destOrd="0" presId="urn:microsoft.com/office/officeart/2008/layout/LinedList"/>
    <dgm:cxn modelId="{95200CAC-4642-452E-93AA-950EEDA525A6}" type="presParOf" srcId="{01A847E6-CC62-4D37-9679-D35911559817}" destId="{12F14A38-5CE4-4624-BFCA-E9AABB041C9D}" srcOrd="3" destOrd="0" presId="urn:microsoft.com/office/officeart/2008/layout/LinedList"/>
    <dgm:cxn modelId="{B8388272-E11E-4945-8B9B-37A24F5F715F}" type="presParOf" srcId="{12F14A38-5CE4-4624-BFCA-E9AABB041C9D}" destId="{DFB6B2DE-842E-4DED-BF70-EA8A66BB9C25}" srcOrd="0" destOrd="0" presId="urn:microsoft.com/office/officeart/2008/layout/LinedList"/>
    <dgm:cxn modelId="{66D4F07B-917D-415A-AD2C-1308F47DC36C}" type="presParOf" srcId="{12F14A38-5CE4-4624-BFCA-E9AABB041C9D}" destId="{2DEC7899-C639-4D89-B783-5A6E7363BF93}" srcOrd="1" destOrd="0" presId="urn:microsoft.com/office/officeart/2008/layout/LinedList"/>
    <dgm:cxn modelId="{E6922F05-B5BC-4B3D-8118-B931028A31B5}" type="presParOf" srcId="{01A847E6-CC62-4D37-9679-D35911559817}" destId="{EEBE57AA-042B-47A2-AF9B-25E8F324479E}" srcOrd="4" destOrd="0" presId="urn:microsoft.com/office/officeart/2008/layout/LinedList"/>
    <dgm:cxn modelId="{D642627E-8863-46B9-9019-F3F8CB01E72B}" type="presParOf" srcId="{01A847E6-CC62-4D37-9679-D35911559817}" destId="{7DC64624-6F4B-4BFF-BE4B-0E010B710F2C}" srcOrd="5" destOrd="0" presId="urn:microsoft.com/office/officeart/2008/layout/LinedList"/>
    <dgm:cxn modelId="{7A673DA4-CCFC-4BA9-A56A-B0C20C82A8EC}" type="presParOf" srcId="{7DC64624-6F4B-4BFF-BE4B-0E010B710F2C}" destId="{4CC5E43B-46BC-4B3B-B9B0-C941E3033378}" srcOrd="0" destOrd="0" presId="urn:microsoft.com/office/officeart/2008/layout/LinedList"/>
    <dgm:cxn modelId="{390B9D78-BB84-47F1-99E4-0C8C4BEF1393}" type="presParOf" srcId="{7DC64624-6F4B-4BFF-BE4B-0E010B710F2C}" destId="{CC950760-3BD2-4B85-8075-20BC7D5994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EB187-8B16-47D3-B30B-75DADE8A06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F7DDBE-7D3E-4DFF-8E4C-23FB4D651802}">
      <dgm:prSet custT="1"/>
      <dgm:spPr/>
      <dgm:t>
        <a:bodyPr/>
        <a:lstStyle/>
        <a:p>
          <a:r>
            <a:rPr lang="en-IN" sz="2600" dirty="0"/>
            <a:t>It uses a standardized messaging data format.</a:t>
          </a:r>
          <a:endParaRPr lang="en-US" sz="2600" dirty="0"/>
        </a:p>
      </dgm:t>
    </dgm:pt>
    <dgm:pt modelId="{BE530123-DE16-4F1A-AB38-2B1B714AD7D9}" type="parTrans" cxnId="{3521E1D3-6A4A-4240-B240-0FA9FA699238}">
      <dgm:prSet/>
      <dgm:spPr/>
      <dgm:t>
        <a:bodyPr/>
        <a:lstStyle/>
        <a:p>
          <a:endParaRPr lang="en-US"/>
        </a:p>
      </dgm:t>
    </dgm:pt>
    <dgm:pt modelId="{956CC956-03F6-4EDA-A2F6-D7DB3A4E4296}" type="sibTrans" cxnId="{3521E1D3-6A4A-4240-B240-0FA9FA699238}">
      <dgm:prSet/>
      <dgm:spPr/>
      <dgm:t>
        <a:bodyPr/>
        <a:lstStyle/>
        <a:p>
          <a:endParaRPr lang="en-US"/>
        </a:p>
      </dgm:t>
    </dgm:pt>
    <dgm:pt modelId="{FF9AAA76-5CD9-492B-958D-5D22F6D90706}">
      <dgm:prSet custT="1"/>
      <dgm:spPr/>
      <dgm:t>
        <a:bodyPr/>
        <a:lstStyle/>
        <a:p>
          <a:r>
            <a:rPr lang="en-IN" sz="2600" dirty="0"/>
            <a:t>Web services are built on top of open standards such as TCP/IP, HTTP, HTML, and XML.</a:t>
          </a:r>
          <a:endParaRPr lang="en-US" sz="2600" dirty="0"/>
        </a:p>
      </dgm:t>
    </dgm:pt>
    <dgm:pt modelId="{EC2F3564-FE2A-4D45-BD96-D3720CE795E8}" type="parTrans" cxnId="{070C576F-E3F6-4A5E-8901-E825FA414FE5}">
      <dgm:prSet/>
      <dgm:spPr/>
      <dgm:t>
        <a:bodyPr/>
        <a:lstStyle/>
        <a:p>
          <a:endParaRPr lang="en-US"/>
        </a:p>
      </dgm:t>
    </dgm:pt>
    <dgm:pt modelId="{FF1E02DF-D8B2-4F72-A511-59578EEB50CB}" type="sibTrans" cxnId="{070C576F-E3F6-4A5E-8901-E825FA414FE5}">
      <dgm:prSet/>
      <dgm:spPr/>
      <dgm:t>
        <a:bodyPr/>
        <a:lstStyle/>
        <a:p>
          <a:endParaRPr lang="en-US"/>
        </a:p>
      </dgm:t>
    </dgm:pt>
    <dgm:pt modelId="{4A6B9731-CA69-47AD-AC95-AEFBF56B8F0A}" type="pres">
      <dgm:prSet presAssocID="{047EB187-8B16-47D3-B30B-75DADE8A06B8}" presName="linear" presStyleCnt="0">
        <dgm:presLayoutVars>
          <dgm:animLvl val="lvl"/>
          <dgm:resizeHandles val="exact"/>
        </dgm:presLayoutVars>
      </dgm:prSet>
      <dgm:spPr/>
    </dgm:pt>
    <dgm:pt modelId="{6600DC5F-9DD6-4015-B00C-F5E291EE4E54}" type="pres">
      <dgm:prSet presAssocID="{47F7DDBE-7D3E-4DFF-8E4C-23FB4D651802}" presName="parentText" presStyleLbl="node1" presStyleIdx="0" presStyleCnt="2" custLinFactY="-4879" custLinFactNeighborY="-100000">
        <dgm:presLayoutVars>
          <dgm:chMax val="0"/>
          <dgm:bulletEnabled val="1"/>
        </dgm:presLayoutVars>
      </dgm:prSet>
      <dgm:spPr/>
    </dgm:pt>
    <dgm:pt modelId="{95D670CC-6920-4FFA-BABD-CAB9ADE9B6BC}" type="pres">
      <dgm:prSet presAssocID="{956CC956-03F6-4EDA-A2F6-D7DB3A4E4296}" presName="spacer" presStyleCnt="0"/>
      <dgm:spPr/>
    </dgm:pt>
    <dgm:pt modelId="{BF79920C-80F7-4819-B5FC-AE9EF9159237}" type="pres">
      <dgm:prSet presAssocID="{FF9AAA76-5CD9-492B-958D-5D22F6D90706}" presName="parentText" presStyleLbl="node1" presStyleIdx="1" presStyleCnt="2" custLinFactY="-10004" custLinFactNeighborY="-100000">
        <dgm:presLayoutVars>
          <dgm:chMax val="0"/>
          <dgm:bulletEnabled val="1"/>
        </dgm:presLayoutVars>
      </dgm:prSet>
      <dgm:spPr/>
    </dgm:pt>
  </dgm:ptLst>
  <dgm:cxnLst>
    <dgm:cxn modelId="{8F89C22E-5AEF-4279-A1F9-350665647D36}" type="presOf" srcId="{FF9AAA76-5CD9-492B-958D-5D22F6D90706}" destId="{BF79920C-80F7-4819-B5FC-AE9EF9159237}" srcOrd="0" destOrd="0" presId="urn:microsoft.com/office/officeart/2005/8/layout/vList2"/>
    <dgm:cxn modelId="{070C576F-E3F6-4A5E-8901-E825FA414FE5}" srcId="{047EB187-8B16-47D3-B30B-75DADE8A06B8}" destId="{FF9AAA76-5CD9-492B-958D-5D22F6D90706}" srcOrd="1" destOrd="0" parTransId="{EC2F3564-FE2A-4D45-BD96-D3720CE795E8}" sibTransId="{FF1E02DF-D8B2-4F72-A511-59578EEB50CB}"/>
    <dgm:cxn modelId="{3005C2A8-0B92-4D3F-9066-2EB4BFD57498}" type="presOf" srcId="{47F7DDBE-7D3E-4DFF-8E4C-23FB4D651802}" destId="{6600DC5F-9DD6-4015-B00C-F5E291EE4E54}" srcOrd="0" destOrd="0" presId="urn:microsoft.com/office/officeart/2005/8/layout/vList2"/>
    <dgm:cxn modelId="{B0978BC8-6C8F-451F-A1FC-039074564A01}" type="presOf" srcId="{047EB187-8B16-47D3-B30B-75DADE8A06B8}" destId="{4A6B9731-CA69-47AD-AC95-AEFBF56B8F0A}" srcOrd="0" destOrd="0" presId="urn:microsoft.com/office/officeart/2005/8/layout/vList2"/>
    <dgm:cxn modelId="{3521E1D3-6A4A-4240-B240-0FA9FA699238}" srcId="{047EB187-8B16-47D3-B30B-75DADE8A06B8}" destId="{47F7DDBE-7D3E-4DFF-8E4C-23FB4D651802}" srcOrd="0" destOrd="0" parTransId="{BE530123-DE16-4F1A-AB38-2B1B714AD7D9}" sibTransId="{956CC956-03F6-4EDA-A2F6-D7DB3A4E4296}"/>
    <dgm:cxn modelId="{5FA435CF-B0CF-48CB-96B0-05D81FCAD32D}" type="presParOf" srcId="{4A6B9731-CA69-47AD-AC95-AEFBF56B8F0A}" destId="{6600DC5F-9DD6-4015-B00C-F5E291EE4E54}" srcOrd="0" destOrd="0" presId="urn:microsoft.com/office/officeart/2005/8/layout/vList2"/>
    <dgm:cxn modelId="{30342627-8F17-40E7-B7FA-FD3B74C84097}" type="presParOf" srcId="{4A6B9731-CA69-47AD-AC95-AEFBF56B8F0A}" destId="{95D670CC-6920-4FFA-BABD-CAB9ADE9B6BC}" srcOrd="1" destOrd="0" presId="urn:microsoft.com/office/officeart/2005/8/layout/vList2"/>
    <dgm:cxn modelId="{6728A285-4D4C-4000-B50F-9379463C9B73}" type="presParOf" srcId="{4A6B9731-CA69-47AD-AC95-AEFBF56B8F0A}" destId="{BF79920C-80F7-4819-B5FC-AE9EF91592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EB187-8B16-47D3-B30B-75DADE8A06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9B3380-2C61-4FC5-A251-A406084AFBEA}">
      <dgm:prSet custT="1"/>
      <dgm:spPr/>
      <dgm:t>
        <a:bodyPr/>
        <a:lstStyle/>
        <a:p>
          <a:r>
            <a:rPr lang="en-US" sz="2600" dirty="0"/>
            <a:t>SOAP (Simple Object Access Protocol)</a:t>
          </a:r>
        </a:p>
      </dgm:t>
    </dgm:pt>
    <dgm:pt modelId="{0B3D66B7-CF12-4D5B-B3EA-FBBEBB4E919D}" type="parTrans" cxnId="{DD8AE939-823C-4C9E-ADA3-5468691392E1}">
      <dgm:prSet/>
      <dgm:spPr/>
      <dgm:t>
        <a:bodyPr/>
        <a:lstStyle/>
        <a:p>
          <a:endParaRPr lang="en-US"/>
        </a:p>
      </dgm:t>
    </dgm:pt>
    <dgm:pt modelId="{80A63A4E-C3F8-4C2E-93A3-D7CD772E0174}" type="sibTrans" cxnId="{DD8AE939-823C-4C9E-ADA3-5468691392E1}">
      <dgm:prSet/>
      <dgm:spPr/>
      <dgm:t>
        <a:bodyPr/>
        <a:lstStyle/>
        <a:p>
          <a:endParaRPr lang="en-US"/>
        </a:p>
      </dgm:t>
    </dgm:pt>
    <dgm:pt modelId="{91B7174E-E1C5-42B1-A99F-A05226FBFD95}">
      <dgm:prSet custT="1"/>
      <dgm:spPr/>
      <dgm:t>
        <a:bodyPr/>
        <a:lstStyle/>
        <a:p>
          <a:r>
            <a:rPr lang="en-US" sz="2600" dirty="0"/>
            <a:t>REST (Representational State Transfer) API’s</a:t>
          </a:r>
        </a:p>
      </dgm:t>
    </dgm:pt>
    <dgm:pt modelId="{AAE8413E-76AB-4444-AA46-6EA692C541C1}" type="parTrans" cxnId="{2FE56DB8-D2AB-450A-8412-68E2C9DD0C8F}">
      <dgm:prSet/>
      <dgm:spPr/>
      <dgm:t>
        <a:bodyPr/>
        <a:lstStyle/>
        <a:p>
          <a:endParaRPr lang="en-US"/>
        </a:p>
      </dgm:t>
    </dgm:pt>
    <dgm:pt modelId="{392A2F29-38F6-480E-A1A6-C698C6030713}" type="sibTrans" cxnId="{2FE56DB8-D2AB-450A-8412-68E2C9DD0C8F}">
      <dgm:prSet/>
      <dgm:spPr/>
      <dgm:t>
        <a:bodyPr/>
        <a:lstStyle/>
        <a:p>
          <a:endParaRPr lang="en-US"/>
        </a:p>
      </dgm:t>
    </dgm:pt>
    <dgm:pt modelId="{4A6B9731-CA69-47AD-AC95-AEFBF56B8F0A}" type="pres">
      <dgm:prSet presAssocID="{047EB187-8B16-47D3-B30B-75DADE8A06B8}" presName="linear" presStyleCnt="0">
        <dgm:presLayoutVars>
          <dgm:animLvl val="lvl"/>
          <dgm:resizeHandles val="exact"/>
        </dgm:presLayoutVars>
      </dgm:prSet>
      <dgm:spPr/>
    </dgm:pt>
    <dgm:pt modelId="{4198BC62-0241-4EAD-8094-BA907A3AC860}" type="pres">
      <dgm:prSet presAssocID="{6A9B3380-2C61-4FC5-A251-A406084AFBEA}" presName="parentText" presStyleLbl="node1" presStyleIdx="0" presStyleCnt="2" custLinFactY="-8626" custLinFactNeighborY="-100000">
        <dgm:presLayoutVars>
          <dgm:chMax val="0"/>
          <dgm:bulletEnabled val="1"/>
        </dgm:presLayoutVars>
      </dgm:prSet>
      <dgm:spPr/>
    </dgm:pt>
    <dgm:pt modelId="{87A4958A-C8D9-4F2D-9873-6A53F7D43ECC}" type="pres">
      <dgm:prSet presAssocID="{80A63A4E-C3F8-4C2E-93A3-D7CD772E0174}" presName="spacer" presStyleCnt="0"/>
      <dgm:spPr/>
    </dgm:pt>
    <dgm:pt modelId="{E8F0CFDC-D3D7-4945-A88A-C3DED6D3FECC}" type="pres">
      <dgm:prSet presAssocID="{91B7174E-E1C5-42B1-A99F-A05226FBFD95}" presName="parentText" presStyleLbl="node1" presStyleIdx="1" presStyleCnt="2" custLinFactNeighborY="-62455">
        <dgm:presLayoutVars>
          <dgm:chMax val="0"/>
          <dgm:bulletEnabled val="1"/>
        </dgm:presLayoutVars>
      </dgm:prSet>
      <dgm:spPr/>
    </dgm:pt>
  </dgm:ptLst>
  <dgm:cxnLst>
    <dgm:cxn modelId="{DD8AE939-823C-4C9E-ADA3-5468691392E1}" srcId="{047EB187-8B16-47D3-B30B-75DADE8A06B8}" destId="{6A9B3380-2C61-4FC5-A251-A406084AFBEA}" srcOrd="0" destOrd="0" parTransId="{0B3D66B7-CF12-4D5B-B3EA-FBBEBB4E919D}" sibTransId="{80A63A4E-C3F8-4C2E-93A3-D7CD772E0174}"/>
    <dgm:cxn modelId="{3AE20D46-E6BE-4923-9CD6-E5717916DC3E}" type="presOf" srcId="{6A9B3380-2C61-4FC5-A251-A406084AFBEA}" destId="{4198BC62-0241-4EAD-8094-BA907A3AC860}" srcOrd="0" destOrd="0" presId="urn:microsoft.com/office/officeart/2005/8/layout/vList2"/>
    <dgm:cxn modelId="{BCE82956-EAC7-45DC-9042-7F4B4987A209}" type="presOf" srcId="{91B7174E-E1C5-42B1-A99F-A05226FBFD95}" destId="{E8F0CFDC-D3D7-4945-A88A-C3DED6D3FECC}" srcOrd="0" destOrd="0" presId="urn:microsoft.com/office/officeart/2005/8/layout/vList2"/>
    <dgm:cxn modelId="{2FE56DB8-D2AB-450A-8412-68E2C9DD0C8F}" srcId="{047EB187-8B16-47D3-B30B-75DADE8A06B8}" destId="{91B7174E-E1C5-42B1-A99F-A05226FBFD95}" srcOrd="1" destOrd="0" parTransId="{AAE8413E-76AB-4444-AA46-6EA692C541C1}" sibTransId="{392A2F29-38F6-480E-A1A6-C698C6030713}"/>
    <dgm:cxn modelId="{B0978BC8-6C8F-451F-A1FC-039074564A01}" type="presOf" srcId="{047EB187-8B16-47D3-B30B-75DADE8A06B8}" destId="{4A6B9731-CA69-47AD-AC95-AEFBF56B8F0A}" srcOrd="0" destOrd="0" presId="urn:microsoft.com/office/officeart/2005/8/layout/vList2"/>
    <dgm:cxn modelId="{A899FD4F-7BD9-4A23-9475-ECD079003905}" type="presParOf" srcId="{4A6B9731-CA69-47AD-AC95-AEFBF56B8F0A}" destId="{4198BC62-0241-4EAD-8094-BA907A3AC860}" srcOrd="0" destOrd="0" presId="urn:microsoft.com/office/officeart/2005/8/layout/vList2"/>
    <dgm:cxn modelId="{F9B9F788-5705-48E7-B0BE-0630DED45FDA}" type="presParOf" srcId="{4A6B9731-CA69-47AD-AC95-AEFBF56B8F0A}" destId="{87A4958A-C8D9-4F2D-9873-6A53F7D43ECC}" srcOrd="1" destOrd="0" presId="urn:microsoft.com/office/officeart/2005/8/layout/vList2"/>
    <dgm:cxn modelId="{C83F6235-7FE5-4F52-B3E5-19C9E1929A92}" type="presParOf" srcId="{4A6B9731-CA69-47AD-AC95-AEFBF56B8F0A}" destId="{E8F0CFDC-D3D7-4945-A88A-C3DED6D3FEC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57A858-8BB0-46D9-95A2-7056C76B152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D4BE1A-F02A-4350-850A-F1E9A698EDFD}">
      <dgm:prSet/>
      <dgm:spPr/>
      <dgm:t>
        <a:bodyPr/>
        <a:lstStyle/>
        <a:p>
          <a:r>
            <a:rPr lang="en-US" dirty="0"/>
            <a:t>SOAP is easy to read because it's based on XML.</a:t>
          </a:r>
        </a:p>
      </dgm:t>
    </dgm:pt>
    <dgm:pt modelId="{C857C197-4D42-4748-96CD-CAF892C6F162}" type="parTrans" cxnId="{695010CF-70EC-4365-9982-FD589EFBDFE7}">
      <dgm:prSet/>
      <dgm:spPr/>
      <dgm:t>
        <a:bodyPr/>
        <a:lstStyle/>
        <a:p>
          <a:endParaRPr lang="en-US"/>
        </a:p>
      </dgm:t>
    </dgm:pt>
    <dgm:pt modelId="{469C19C3-0FAD-4617-987F-B1DA9A6107B1}" type="sibTrans" cxnId="{695010CF-70EC-4365-9982-FD589EFBDFE7}">
      <dgm:prSet/>
      <dgm:spPr/>
      <dgm:t>
        <a:bodyPr/>
        <a:lstStyle/>
        <a:p>
          <a:endParaRPr lang="en-US"/>
        </a:p>
      </dgm:t>
    </dgm:pt>
    <dgm:pt modelId="{0205FD49-9912-423F-AB77-0FBAB686C191}">
      <dgm:prSet/>
      <dgm:spPr/>
      <dgm:t>
        <a:bodyPr/>
        <a:lstStyle/>
        <a:p>
          <a:r>
            <a:rPr lang="en-US" dirty="0"/>
            <a:t>It provides an envelope to send a web services messages over the Internet,  using the HTTP protocol</a:t>
          </a:r>
        </a:p>
      </dgm:t>
    </dgm:pt>
    <dgm:pt modelId="{0A1A2DF6-736B-49AC-8E5B-DEFF1894441D}" type="parTrans" cxnId="{F3FB319F-2CF2-4F55-B5B2-8D9D96882EC9}">
      <dgm:prSet/>
      <dgm:spPr/>
      <dgm:t>
        <a:bodyPr/>
        <a:lstStyle/>
        <a:p>
          <a:endParaRPr lang="en-US"/>
        </a:p>
      </dgm:t>
    </dgm:pt>
    <dgm:pt modelId="{524CE4BF-EF0E-4FEE-AEDA-FC17BA579D35}" type="sibTrans" cxnId="{F3FB319F-2CF2-4F55-B5B2-8D9D96882EC9}">
      <dgm:prSet/>
      <dgm:spPr/>
      <dgm:t>
        <a:bodyPr/>
        <a:lstStyle/>
        <a:p>
          <a:endParaRPr lang="en-US"/>
        </a:p>
      </dgm:t>
    </dgm:pt>
    <dgm:pt modelId="{CD1A8A3A-2A6C-467D-A177-9096DB6E2B84}">
      <dgm:prSet/>
      <dgm:spPr/>
      <dgm:t>
        <a:bodyPr/>
        <a:lstStyle/>
        <a:p>
          <a:r>
            <a:rPr lang="en-US" dirty="0"/>
            <a:t>The messages are generally in XML format.</a:t>
          </a:r>
        </a:p>
      </dgm:t>
    </dgm:pt>
    <dgm:pt modelId="{4567AB46-75D5-4892-8911-180BA8B4B6BB}" type="parTrans" cxnId="{9CE95FBD-F86B-48A4-9539-1C35B8BCE0E6}">
      <dgm:prSet/>
      <dgm:spPr/>
      <dgm:t>
        <a:bodyPr/>
        <a:lstStyle/>
        <a:p>
          <a:endParaRPr lang="en-US"/>
        </a:p>
      </dgm:t>
    </dgm:pt>
    <dgm:pt modelId="{1E33813F-43AF-411B-A420-A817966B79E4}" type="sibTrans" cxnId="{9CE95FBD-F86B-48A4-9539-1C35B8BCE0E6}">
      <dgm:prSet/>
      <dgm:spPr/>
      <dgm:t>
        <a:bodyPr/>
        <a:lstStyle/>
        <a:p>
          <a:endParaRPr lang="en-US"/>
        </a:p>
      </dgm:t>
    </dgm:pt>
    <dgm:pt modelId="{5E15C0B5-A335-4838-A9EE-B9799B352851}">
      <dgm:prSet/>
      <dgm:spPr/>
      <dgm:t>
        <a:bodyPr/>
        <a:lstStyle/>
        <a:p>
          <a:r>
            <a:rPr lang="en-US" b="0" i="0" dirty="0"/>
            <a:t>SOAP was intended to be a way to do remote procedure calls to remote objects by sending XML over HTTP.</a:t>
          </a:r>
          <a:endParaRPr lang="en-US" dirty="0"/>
        </a:p>
      </dgm:t>
    </dgm:pt>
    <dgm:pt modelId="{2D715C67-616D-4D2A-8DB5-BA03B3465EF1}" type="parTrans" cxnId="{F19AEFC2-7C2C-42E0-B897-9554CADB3B11}">
      <dgm:prSet/>
      <dgm:spPr/>
      <dgm:t>
        <a:bodyPr/>
        <a:lstStyle/>
        <a:p>
          <a:endParaRPr lang="en-US"/>
        </a:p>
      </dgm:t>
    </dgm:pt>
    <dgm:pt modelId="{FEEAFFDE-9167-4BB3-BD03-1C61872217C3}" type="sibTrans" cxnId="{F19AEFC2-7C2C-42E0-B897-9554CADB3B11}">
      <dgm:prSet/>
      <dgm:spPr/>
      <dgm:t>
        <a:bodyPr/>
        <a:lstStyle/>
        <a:p>
          <a:endParaRPr lang="en-US"/>
        </a:p>
      </dgm:t>
    </dgm:pt>
    <dgm:pt modelId="{BE41168C-85D6-4F4F-8B1D-62BEF27135AF}">
      <dgm:prSet/>
      <dgm:spPr/>
      <dgm:t>
        <a:bodyPr/>
        <a:lstStyle/>
        <a:p>
          <a:r>
            <a:rPr lang="en-US" b="0" i="0" dirty="0"/>
            <a:t>SOAP is being used in the enterprise applications, generally in the legacy code.</a:t>
          </a:r>
          <a:endParaRPr lang="en-US" dirty="0"/>
        </a:p>
      </dgm:t>
    </dgm:pt>
    <dgm:pt modelId="{3681FE9C-3D04-44E9-932A-003856685E60}" type="parTrans" cxnId="{6FE9CC76-7F8D-40D9-8410-B5A215529603}">
      <dgm:prSet/>
      <dgm:spPr/>
      <dgm:t>
        <a:bodyPr/>
        <a:lstStyle/>
        <a:p>
          <a:endParaRPr lang="en-US"/>
        </a:p>
      </dgm:t>
    </dgm:pt>
    <dgm:pt modelId="{8C531CBD-3E6F-4851-B832-A7F7AE508DD0}" type="sibTrans" cxnId="{6FE9CC76-7F8D-40D9-8410-B5A215529603}">
      <dgm:prSet/>
      <dgm:spPr/>
      <dgm:t>
        <a:bodyPr/>
        <a:lstStyle/>
        <a:p>
          <a:endParaRPr lang="en-US"/>
        </a:p>
      </dgm:t>
    </dgm:pt>
    <dgm:pt modelId="{3861C426-C39B-4CAB-947A-C3822761BBE9}" type="pres">
      <dgm:prSet presAssocID="{4757A858-8BB0-46D9-95A2-7056C76B152E}" presName="Name0" presStyleCnt="0">
        <dgm:presLayoutVars>
          <dgm:dir/>
          <dgm:resizeHandles val="exact"/>
        </dgm:presLayoutVars>
      </dgm:prSet>
      <dgm:spPr/>
    </dgm:pt>
    <dgm:pt modelId="{643B87C3-1EC6-48CD-8E6E-BFC5D833AAF6}" type="pres">
      <dgm:prSet presAssocID="{48D4BE1A-F02A-4350-850A-F1E9A698EDFD}" presName="node" presStyleLbl="node1" presStyleIdx="0" presStyleCnt="5">
        <dgm:presLayoutVars>
          <dgm:bulletEnabled val="1"/>
        </dgm:presLayoutVars>
      </dgm:prSet>
      <dgm:spPr/>
    </dgm:pt>
    <dgm:pt modelId="{1A1074CA-A0A4-4E76-A088-CE4DF2910AA6}" type="pres">
      <dgm:prSet presAssocID="{469C19C3-0FAD-4617-987F-B1DA9A6107B1}" presName="sibTrans" presStyleLbl="sibTrans1D1" presStyleIdx="0" presStyleCnt="4"/>
      <dgm:spPr/>
    </dgm:pt>
    <dgm:pt modelId="{A51028A9-DBBE-48DE-82B0-719B29477DF7}" type="pres">
      <dgm:prSet presAssocID="{469C19C3-0FAD-4617-987F-B1DA9A6107B1}" presName="connectorText" presStyleLbl="sibTrans1D1" presStyleIdx="0" presStyleCnt="4"/>
      <dgm:spPr/>
    </dgm:pt>
    <dgm:pt modelId="{E34CE84E-8266-49EA-AC33-467F54922EA7}" type="pres">
      <dgm:prSet presAssocID="{0205FD49-9912-423F-AB77-0FBAB686C191}" presName="node" presStyleLbl="node1" presStyleIdx="1" presStyleCnt="5">
        <dgm:presLayoutVars>
          <dgm:bulletEnabled val="1"/>
        </dgm:presLayoutVars>
      </dgm:prSet>
      <dgm:spPr/>
    </dgm:pt>
    <dgm:pt modelId="{3758F3B3-0B13-4034-B6BB-F9873C57EDED}" type="pres">
      <dgm:prSet presAssocID="{524CE4BF-EF0E-4FEE-AEDA-FC17BA579D35}" presName="sibTrans" presStyleLbl="sibTrans1D1" presStyleIdx="1" presStyleCnt="4"/>
      <dgm:spPr/>
    </dgm:pt>
    <dgm:pt modelId="{A71135E6-2B9E-484E-A0A2-B0FB35297C9A}" type="pres">
      <dgm:prSet presAssocID="{524CE4BF-EF0E-4FEE-AEDA-FC17BA579D35}" presName="connectorText" presStyleLbl="sibTrans1D1" presStyleIdx="1" presStyleCnt="4"/>
      <dgm:spPr/>
    </dgm:pt>
    <dgm:pt modelId="{892DDB3B-802A-4222-B943-B27B818224B9}" type="pres">
      <dgm:prSet presAssocID="{CD1A8A3A-2A6C-467D-A177-9096DB6E2B84}" presName="node" presStyleLbl="node1" presStyleIdx="2" presStyleCnt="5">
        <dgm:presLayoutVars>
          <dgm:bulletEnabled val="1"/>
        </dgm:presLayoutVars>
      </dgm:prSet>
      <dgm:spPr/>
    </dgm:pt>
    <dgm:pt modelId="{CDDE90C5-420D-4562-835C-76CEC2DB4A75}" type="pres">
      <dgm:prSet presAssocID="{1E33813F-43AF-411B-A420-A817966B79E4}" presName="sibTrans" presStyleLbl="sibTrans1D1" presStyleIdx="2" presStyleCnt="4"/>
      <dgm:spPr/>
    </dgm:pt>
    <dgm:pt modelId="{135739D1-F997-4D3C-B4E2-63D64E6BD3E4}" type="pres">
      <dgm:prSet presAssocID="{1E33813F-43AF-411B-A420-A817966B79E4}" presName="connectorText" presStyleLbl="sibTrans1D1" presStyleIdx="2" presStyleCnt="4"/>
      <dgm:spPr/>
    </dgm:pt>
    <dgm:pt modelId="{39AC9646-0BE3-41D1-BD91-8FE69F782D1C}" type="pres">
      <dgm:prSet presAssocID="{5E15C0B5-A335-4838-A9EE-B9799B352851}" presName="node" presStyleLbl="node1" presStyleIdx="3" presStyleCnt="5">
        <dgm:presLayoutVars>
          <dgm:bulletEnabled val="1"/>
        </dgm:presLayoutVars>
      </dgm:prSet>
      <dgm:spPr/>
    </dgm:pt>
    <dgm:pt modelId="{ED2C8C0A-596D-4183-AFA4-1030F90EFD7E}" type="pres">
      <dgm:prSet presAssocID="{FEEAFFDE-9167-4BB3-BD03-1C61872217C3}" presName="sibTrans" presStyleLbl="sibTrans1D1" presStyleIdx="3" presStyleCnt="4"/>
      <dgm:spPr/>
    </dgm:pt>
    <dgm:pt modelId="{B76E6BC5-87AB-4F4A-9F9A-6F04914EE47A}" type="pres">
      <dgm:prSet presAssocID="{FEEAFFDE-9167-4BB3-BD03-1C61872217C3}" presName="connectorText" presStyleLbl="sibTrans1D1" presStyleIdx="3" presStyleCnt="4"/>
      <dgm:spPr/>
    </dgm:pt>
    <dgm:pt modelId="{BC2C3D75-EB5D-41F7-BFC6-C07FBE817898}" type="pres">
      <dgm:prSet presAssocID="{BE41168C-85D6-4F4F-8B1D-62BEF27135AF}" presName="node" presStyleLbl="node1" presStyleIdx="4" presStyleCnt="5">
        <dgm:presLayoutVars>
          <dgm:bulletEnabled val="1"/>
        </dgm:presLayoutVars>
      </dgm:prSet>
      <dgm:spPr/>
    </dgm:pt>
  </dgm:ptLst>
  <dgm:cxnLst>
    <dgm:cxn modelId="{21B94D1B-4602-4B1A-8C66-F1DF1F38D5BF}" type="presOf" srcId="{1E33813F-43AF-411B-A420-A817966B79E4}" destId="{CDDE90C5-420D-4562-835C-76CEC2DB4A75}" srcOrd="0" destOrd="0" presId="urn:microsoft.com/office/officeart/2016/7/layout/RepeatingBendingProcessNew"/>
    <dgm:cxn modelId="{7964CD1B-8E58-4B16-A2B9-BF2BFD6AA2CF}" type="presOf" srcId="{1E33813F-43AF-411B-A420-A817966B79E4}" destId="{135739D1-F997-4D3C-B4E2-63D64E6BD3E4}" srcOrd="1" destOrd="0" presId="urn:microsoft.com/office/officeart/2016/7/layout/RepeatingBendingProcessNew"/>
    <dgm:cxn modelId="{DF25E740-64A5-46E3-81D1-1248DE711E1F}" type="presOf" srcId="{524CE4BF-EF0E-4FEE-AEDA-FC17BA579D35}" destId="{3758F3B3-0B13-4034-B6BB-F9873C57EDED}" srcOrd="0" destOrd="0" presId="urn:microsoft.com/office/officeart/2016/7/layout/RepeatingBendingProcessNew"/>
    <dgm:cxn modelId="{F3D5E962-A767-4345-9D4C-8418EFC18513}" type="presOf" srcId="{524CE4BF-EF0E-4FEE-AEDA-FC17BA579D35}" destId="{A71135E6-2B9E-484E-A0A2-B0FB35297C9A}" srcOrd="1" destOrd="0" presId="urn:microsoft.com/office/officeart/2016/7/layout/RepeatingBendingProcessNew"/>
    <dgm:cxn modelId="{F0331E67-D456-43EB-A522-897B5AF52F84}" type="presOf" srcId="{CD1A8A3A-2A6C-467D-A177-9096DB6E2B84}" destId="{892DDB3B-802A-4222-B943-B27B818224B9}" srcOrd="0" destOrd="0" presId="urn:microsoft.com/office/officeart/2016/7/layout/RepeatingBendingProcessNew"/>
    <dgm:cxn modelId="{D86D6D55-3A55-4A29-9456-07944959FAFF}" type="presOf" srcId="{FEEAFFDE-9167-4BB3-BD03-1C61872217C3}" destId="{B76E6BC5-87AB-4F4A-9F9A-6F04914EE47A}" srcOrd="1" destOrd="0" presId="urn:microsoft.com/office/officeart/2016/7/layout/RepeatingBendingProcessNew"/>
    <dgm:cxn modelId="{6FE9CC76-7F8D-40D9-8410-B5A215529603}" srcId="{4757A858-8BB0-46D9-95A2-7056C76B152E}" destId="{BE41168C-85D6-4F4F-8B1D-62BEF27135AF}" srcOrd="4" destOrd="0" parTransId="{3681FE9C-3D04-44E9-932A-003856685E60}" sibTransId="{8C531CBD-3E6F-4851-B832-A7F7AE508DD0}"/>
    <dgm:cxn modelId="{4734A97F-6193-49CE-B492-1DE17B35E49E}" type="presOf" srcId="{BE41168C-85D6-4F4F-8B1D-62BEF27135AF}" destId="{BC2C3D75-EB5D-41F7-BFC6-C07FBE817898}" srcOrd="0" destOrd="0" presId="urn:microsoft.com/office/officeart/2016/7/layout/RepeatingBendingProcessNew"/>
    <dgm:cxn modelId="{8C3E1290-9884-488B-A787-D3DEF82784F4}" type="presOf" srcId="{469C19C3-0FAD-4617-987F-B1DA9A6107B1}" destId="{1A1074CA-A0A4-4E76-A088-CE4DF2910AA6}" srcOrd="0" destOrd="0" presId="urn:microsoft.com/office/officeart/2016/7/layout/RepeatingBendingProcessNew"/>
    <dgm:cxn modelId="{F3FB319F-2CF2-4F55-B5B2-8D9D96882EC9}" srcId="{4757A858-8BB0-46D9-95A2-7056C76B152E}" destId="{0205FD49-9912-423F-AB77-0FBAB686C191}" srcOrd="1" destOrd="0" parTransId="{0A1A2DF6-736B-49AC-8E5B-DEFF1894441D}" sibTransId="{524CE4BF-EF0E-4FEE-AEDA-FC17BA579D35}"/>
    <dgm:cxn modelId="{509628B6-4373-4472-B1C1-3746008FEB6B}" type="presOf" srcId="{469C19C3-0FAD-4617-987F-B1DA9A6107B1}" destId="{A51028A9-DBBE-48DE-82B0-719B29477DF7}" srcOrd="1" destOrd="0" presId="urn:microsoft.com/office/officeart/2016/7/layout/RepeatingBendingProcessNew"/>
    <dgm:cxn modelId="{9CE95FBD-F86B-48A4-9539-1C35B8BCE0E6}" srcId="{4757A858-8BB0-46D9-95A2-7056C76B152E}" destId="{CD1A8A3A-2A6C-467D-A177-9096DB6E2B84}" srcOrd="2" destOrd="0" parTransId="{4567AB46-75D5-4892-8911-180BA8B4B6BB}" sibTransId="{1E33813F-43AF-411B-A420-A817966B79E4}"/>
    <dgm:cxn modelId="{79A26DBE-4ED7-40A0-B88A-F01F0E472998}" type="presOf" srcId="{4757A858-8BB0-46D9-95A2-7056C76B152E}" destId="{3861C426-C39B-4CAB-947A-C3822761BBE9}" srcOrd="0" destOrd="0" presId="urn:microsoft.com/office/officeart/2016/7/layout/RepeatingBendingProcessNew"/>
    <dgm:cxn modelId="{F19AEFC2-7C2C-42E0-B897-9554CADB3B11}" srcId="{4757A858-8BB0-46D9-95A2-7056C76B152E}" destId="{5E15C0B5-A335-4838-A9EE-B9799B352851}" srcOrd="3" destOrd="0" parTransId="{2D715C67-616D-4D2A-8DB5-BA03B3465EF1}" sibTransId="{FEEAFFDE-9167-4BB3-BD03-1C61872217C3}"/>
    <dgm:cxn modelId="{5F4346C4-7050-4FF7-B2C4-D150F861503E}" type="presOf" srcId="{5E15C0B5-A335-4838-A9EE-B9799B352851}" destId="{39AC9646-0BE3-41D1-BD91-8FE69F782D1C}" srcOrd="0" destOrd="0" presId="urn:microsoft.com/office/officeart/2016/7/layout/RepeatingBendingProcessNew"/>
    <dgm:cxn modelId="{695010CF-70EC-4365-9982-FD589EFBDFE7}" srcId="{4757A858-8BB0-46D9-95A2-7056C76B152E}" destId="{48D4BE1A-F02A-4350-850A-F1E9A698EDFD}" srcOrd="0" destOrd="0" parTransId="{C857C197-4D42-4748-96CD-CAF892C6F162}" sibTransId="{469C19C3-0FAD-4617-987F-B1DA9A6107B1}"/>
    <dgm:cxn modelId="{A051AED1-7533-405A-A092-E65DC7211951}" type="presOf" srcId="{FEEAFFDE-9167-4BB3-BD03-1C61872217C3}" destId="{ED2C8C0A-596D-4183-AFA4-1030F90EFD7E}" srcOrd="0" destOrd="0" presId="urn:microsoft.com/office/officeart/2016/7/layout/RepeatingBendingProcessNew"/>
    <dgm:cxn modelId="{F836CEE5-BB84-43F8-BA68-93733706DDF2}" type="presOf" srcId="{0205FD49-9912-423F-AB77-0FBAB686C191}" destId="{E34CE84E-8266-49EA-AC33-467F54922EA7}" srcOrd="0" destOrd="0" presId="urn:microsoft.com/office/officeart/2016/7/layout/RepeatingBendingProcessNew"/>
    <dgm:cxn modelId="{8E199CE6-46FB-4153-9502-DFBF00DD1AB0}" type="presOf" srcId="{48D4BE1A-F02A-4350-850A-F1E9A698EDFD}" destId="{643B87C3-1EC6-48CD-8E6E-BFC5D833AAF6}" srcOrd="0" destOrd="0" presId="urn:microsoft.com/office/officeart/2016/7/layout/RepeatingBendingProcessNew"/>
    <dgm:cxn modelId="{973AB083-9173-4706-8034-6B267CFEA2C3}" type="presParOf" srcId="{3861C426-C39B-4CAB-947A-C3822761BBE9}" destId="{643B87C3-1EC6-48CD-8E6E-BFC5D833AAF6}" srcOrd="0" destOrd="0" presId="urn:microsoft.com/office/officeart/2016/7/layout/RepeatingBendingProcessNew"/>
    <dgm:cxn modelId="{BC3D9170-180C-4DD6-B27F-CFD4DC3EA9F1}" type="presParOf" srcId="{3861C426-C39B-4CAB-947A-C3822761BBE9}" destId="{1A1074CA-A0A4-4E76-A088-CE4DF2910AA6}" srcOrd="1" destOrd="0" presId="urn:microsoft.com/office/officeart/2016/7/layout/RepeatingBendingProcessNew"/>
    <dgm:cxn modelId="{C8F314F1-5946-436C-AD32-AD31EC8F9C15}" type="presParOf" srcId="{1A1074CA-A0A4-4E76-A088-CE4DF2910AA6}" destId="{A51028A9-DBBE-48DE-82B0-719B29477DF7}" srcOrd="0" destOrd="0" presId="urn:microsoft.com/office/officeart/2016/7/layout/RepeatingBendingProcessNew"/>
    <dgm:cxn modelId="{D999E7A4-99F6-4B1E-84C1-5B92470B2556}" type="presParOf" srcId="{3861C426-C39B-4CAB-947A-C3822761BBE9}" destId="{E34CE84E-8266-49EA-AC33-467F54922EA7}" srcOrd="2" destOrd="0" presId="urn:microsoft.com/office/officeart/2016/7/layout/RepeatingBendingProcessNew"/>
    <dgm:cxn modelId="{8C97C7BA-903E-4C4D-9BAE-35C459087F77}" type="presParOf" srcId="{3861C426-C39B-4CAB-947A-C3822761BBE9}" destId="{3758F3B3-0B13-4034-B6BB-F9873C57EDED}" srcOrd="3" destOrd="0" presId="urn:microsoft.com/office/officeart/2016/7/layout/RepeatingBendingProcessNew"/>
    <dgm:cxn modelId="{161CA266-FEE6-4756-8E4A-C031E0B3E8C0}" type="presParOf" srcId="{3758F3B3-0B13-4034-B6BB-F9873C57EDED}" destId="{A71135E6-2B9E-484E-A0A2-B0FB35297C9A}" srcOrd="0" destOrd="0" presId="urn:microsoft.com/office/officeart/2016/7/layout/RepeatingBendingProcessNew"/>
    <dgm:cxn modelId="{1AF9DCE3-689B-4427-B30A-8BAD2CBDE276}" type="presParOf" srcId="{3861C426-C39B-4CAB-947A-C3822761BBE9}" destId="{892DDB3B-802A-4222-B943-B27B818224B9}" srcOrd="4" destOrd="0" presId="urn:microsoft.com/office/officeart/2016/7/layout/RepeatingBendingProcessNew"/>
    <dgm:cxn modelId="{76BA31ED-62D1-45A5-A6F7-6214E3E1449D}" type="presParOf" srcId="{3861C426-C39B-4CAB-947A-C3822761BBE9}" destId="{CDDE90C5-420D-4562-835C-76CEC2DB4A75}" srcOrd="5" destOrd="0" presId="urn:microsoft.com/office/officeart/2016/7/layout/RepeatingBendingProcessNew"/>
    <dgm:cxn modelId="{CD5A1564-000D-4A52-9E59-68A108E2FED8}" type="presParOf" srcId="{CDDE90C5-420D-4562-835C-76CEC2DB4A75}" destId="{135739D1-F997-4D3C-B4E2-63D64E6BD3E4}" srcOrd="0" destOrd="0" presId="urn:microsoft.com/office/officeart/2016/7/layout/RepeatingBendingProcessNew"/>
    <dgm:cxn modelId="{57F2181B-74DB-4944-8C8D-7304E813B622}" type="presParOf" srcId="{3861C426-C39B-4CAB-947A-C3822761BBE9}" destId="{39AC9646-0BE3-41D1-BD91-8FE69F782D1C}" srcOrd="6" destOrd="0" presId="urn:microsoft.com/office/officeart/2016/7/layout/RepeatingBendingProcessNew"/>
    <dgm:cxn modelId="{39C647B1-837E-4260-A52F-8D5D28F4B92A}" type="presParOf" srcId="{3861C426-C39B-4CAB-947A-C3822761BBE9}" destId="{ED2C8C0A-596D-4183-AFA4-1030F90EFD7E}" srcOrd="7" destOrd="0" presId="urn:microsoft.com/office/officeart/2016/7/layout/RepeatingBendingProcessNew"/>
    <dgm:cxn modelId="{0EC78022-CFC8-41D9-BF35-2F206773BCE0}" type="presParOf" srcId="{ED2C8C0A-596D-4183-AFA4-1030F90EFD7E}" destId="{B76E6BC5-87AB-4F4A-9F9A-6F04914EE47A}" srcOrd="0" destOrd="0" presId="urn:microsoft.com/office/officeart/2016/7/layout/RepeatingBendingProcessNew"/>
    <dgm:cxn modelId="{A873A901-7C63-455E-B627-AC7719364DDE}" type="presParOf" srcId="{3861C426-C39B-4CAB-947A-C3822761BBE9}" destId="{BC2C3D75-EB5D-41F7-BFC6-C07FBE817898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7A858-8BB0-46D9-95A2-7056C76B152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D4BE1A-F02A-4350-850A-F1E9A698EDFD}">
      <dgm:prSet/>
      <dgm:spPr/>
      <dgm:t>
        <a:bodyPr/>
        <a:lstStyle/>
        <a:p>
          <a:r>
            <a:rPr lang="en-US" dirty="0"/>
            <a:t>REST locates the resources by using URL.</a:t>
          </a:r>
        </a:p>
      </dgm:t>
    </dgm:pt>
    <dgm:pt modelId="{C857C197-4D42-4748-96CD-CAF892C6F162}" type="parTrans" cxnId="{695010CF-70EC-4365-9982-FD589EFBDFE7}">
      <dgm:prSet/>
      <dgm:spPr/>
      <dgm:t>
        <a:bodyPr/>
        <a:lstStyle/>
        <a:p>
          <a:endParaRPr lang="en-US"/>
        </a:p>
      </dgm:t>
    </dgm:pt>
    <dgm:pt modelId="{469C19C3-0FAD-4617-987F-B1DA9A6107B1}" type="sibTrans" cxnId="{695010CF-70EC-4365-9982-FD589EFBDFE7}">
      <dgm:prSet/>
      <dgm:spPr/>
      <dgm:t>
        <a:bodyPr/>
        <a:lstStyle/>
        <a:p>
          <a:endParaRPr lang="en-US"/>
        </a:p>
      </dgm:t>
    </dgm:pt>
    <dgm:pt modelId="{0205FD49-9912-423F-AB77-0FBAB686C191}">
      <dgm:prSet/>
      <dgm:spPr/>
      <dgm:t>
        <a:bodyPr/>
        <a:lstStyle/>
        <a:p>
          <a:r>
            <a:rPr lang="en-US" dirty="0"/>
            <a:t>It depends on the type of transport protocol(with HTTP - GET, POST, PUT, DELETE,...)</a:t>
          </a:r>
        </a:p>
      </dgm:t>
    </dgm:pt>
    <dgm:pt modelId="{0A1A2DF6-736B-49AC-8E5B-DEFF1894441D}" type="parTrans" cxnId="{F3FB319F-2CF2-4F55-B5B2-8D9D96882EC9}">
      <dgm:prSet/>
      <dgm:spPr/>
      <dgm:t>
        <a:bodyPr/>
        <a:lstStyle/>
        <a:p>
          <a:endParaRPr lang="en-US"/>
        </a:p>
      </dgm:t>
    </dgm:pt>
    <dgm:pt modelId="{524CE4BF-EF0E-4FEE-AEDA-FC17BA579D35}" type="sibTrans" cxnId="{F3FB319F-2CF2-4F55-B5B2-8D9D96882EC9}">
      <dgm:prSet/>
      <dgm:spPr/>
      <dgm:t>
        <a:bodyPr/>
        <a:lstStyle/>
        <a:p>
          <a:endParaRPr lang="en-US"/>
        </a:p>
      </dgm:t>
    </dgm:pt>
    <dgm:pt modelId="{CD1A8A3A-2A6C-467D-A177-9096DB6E2B84}">
      <dgm:prSet/>
      <dgm:spPr/>
      <dgm:t>
        <a:bodyPr/>
        <a:lstStyle/>
        <a:p>
          <a:r>
            <a:rPr lang="en-US" dirty="0"/>
            <a:t>For the actions to be performed on the resources.</a:t>
          </a:r>
        </a:p>
      </dgm:t>
    </dgm:pt>
    <dgm:pt modelId="{4567AB46-75D5-4892-8911-180BA8B4B6BB}" type="parTrans" cxnId="{9CE95FBD-F86B-48A4-9539-1C35B8BCE0E6}">
      <dgm:prSet/>
      <dgm:spPr/>
      <dgm:t>
        <a:bodyPr/>
        <a:lstStyle/>
        <a:p>
          <a:endParaRPr lang="en-US"/>
        </a:p>
      </dgm:t>
    </dgm:pt>
    <dgm:pt modelId="{1E33813F-43AF-411B-A420-A817966B79E4}" type="sibTrans" cxnId="{9CE95FBD-F86B-48A4-9539-1C35B8BCE0E6}">
      <dgm:prSet/>
      <dgm:spPr/>
      <dgm:t>
        <a:bodyPr/>
        <a:lstStyle/>
        <a:p>
          <a:endParaRPr lang="en-US"/>
        </a:p>
      </dgm:t>
    </dgm:pt>
    <dgm:pt modelId="{5E15C0B5-A335-4838-A9EE-B9799B352851}">
      <dgm:prSet/>
      <dgm:spPr/>
      <dgm:t>
        <a:bodyPr/>
        <a:lstStyle/>
        <a:p>
          <a:r>
            <a:rPr lang="en-US" b="0" i="0" dirty="0"/>
            <a:t>It is more of architectural style and conventions based.</a:t>
          </a:r>
          <a:endParaRPr lang="en-US" dirty="0"/>
        </a:p>
      </dgm:t>
    </dgm:pt>
    <dgm:pt modelId="{2D715C67-616D-4D2A-8DB5-BA03B3465EF1}" type="parTrans" cxnId="{F19AEFC2-7C2C-42E0-B897-9554CADB3B11}">
      <dgm:prSet/>
      <dgm:spPr/>
      <dgm:t>
        <a:bodyPr/>
        <a:lstStyle/>
        <a:p>
          <a:endParaRPr lang="en-US"/>
        </a:p>
      </dgm:t>
    </dgm:pt>
    <dgm:pt modelId="{FEEAFFDE-9167-4BB3-BD03-1C61872217C3}" type="sibTrans" cxnId="{F19AEFC2-7C2C-42E0-B897-9554CADB3B11}">
      <dgm:prSet/>
      <dgm:spPr/>
      <dgm:t>
        <a:bodyPr/>
        <a:lstStyle/>
        <a:p>
          <a:endParaRPr lang="en-US"/>
        </a:p>
      </dgm:t>
    </dgm:pt>
    <dgm:pt modelId="{BE41168C-85D6-4F4F-8B1D-62BEF27135AF}">
      <dgm:prSet/>
      <dgm:spPr/>
      <dgm:t>
        <a:bodyPr/>
        <a:lstStyle/>
        <a:p>
          <a:r>
            <a:rPr lang="en-US" b="0" i="0" dirty="0"/>
            <a:t>REST is not a set of standards or rules, rather it is a style of software architecture.</a:t>
          </a:r>
          <a:endParaRPr lang="en-US" dirty="0"/>
        </a:p>
      </dgm:t>
    </dgm:pt>
    <dgm:pt modelId="{3681FE9C-3D04-44E9-932A-003856685E60}" type="parTrans" cxnId="{6FE9CC76-7F8D-40D9-8410-B5A215529603}">
      <dgm:prSet/>
      <dgm:spPr/>
      <dgm:t>
        <a:bodyPr/>
        <a:lstStyle/>
        <a:p>
          <a:endParaRPr lang="en-US"/>
        </a:p>
      </dgm:t>
    </dgm:pt>
    <dgm:pt modelId="{8C531CBD-3E6F-4851-B832-A7F7AE508DD0}" type="sibTrans" cxnId="{6FE9CC76-7F8D-40D9-8410-B5A215529603}">
      <dgm:prSet/>
      <dgm:spPr/>
      <dgm:t>
        <a:bodyPr/>
        <a:lstStyle/>
        <a:p>
          <a:endParaRPr lang="en-US"/>
        </a:p>
      </dgm:t>
    </dgm:pt>
    <dgm:pt modelId="{3861C426-C39B-4CAB-947A-C3822761BBE9}" type="pres">
      <dgm:prSet presAssocID="{4757A858-8BB0-46D9-95A2-7056C76B152E}" presName="Name0" presStyleCnt="0">
        <dgm:presLayoutVars>
          <dgm:dir/>
          <dgm:resizeHandles val="exact"/>
        </dgm:presLayoutVars>
      </dgm:prSet>
      <dgm:spPr/>
    </dgm:pt>
    <dgm:pt modelId="{643B87C3-1EC6-48CD-8E6E-BFC5D833AAF6}" type="pres">
      <dgm:prSet presAssocID="{48D4BE1A-F02A-4350-850A-F1E9A698EDFD}" presName="node" presStyleLbl="node1" presStyleIdx="0" presStyleCnt="5">
        <dgm:presLayoutVars>
          <dgm:bulletEnabled val="1"/>
        </dgm:presLayoutVars>
      </dgm:prSet>
      <dgm:spPr/>
    </dgm:pt>
    <dgm:pt modelId="{1A1074CA-A0A4-4E76-A088-CE4DF2910AA6}" type="pres">
      <dgm:prSet presAssocID="{469C19C3-0FAD-4617-987F-B1DA9A6107B1}" presName="sibTrans" presStyleLbl="sibTrans1D1" presStyleIdx="0" presStyleCnt="4"/>
      <dgm:spPr/>
    </dgm:pt>
    <dgm:pt modelId="{A51028A9-DBBE-48DE-82B0-719B29477DF7}" type="pres">
      <dgm:prSet presAssocID="{469C19C3-0FAD-4617-987F-B1DA9A6107B1}" presName="connectorText" presStyleLbl="sibTrans1D1" presStyleIdx="0" presStyleCnt="4"/>
      <dgm:spPr/>
    </dgm:pt>
    <dgm:pt modelId="{E34CE84E-8266-49EA-AC33-467F54922EA7}" type="pres">
      <dgm:prSet presAssocID="{0205FD49-9912-423F-AB77-0FBAB686C191}" presName="node" presStyleLbl="node1" presStyleIdx="1" presStyleCnt="5">
        <dgm:presLayoutVars>
          <dgm:bulletEnabled val="1"/>
        </dgm:presLayoutVars>
      </dgm:prSet>
      <dgm:spPr/>
    </dgm:pt>
    <dgm:pt modelId="{3758F3B3-0B13-4034-B6BB-F9873C57EDED}" type="pres">
      <dgm:prSet presAssocID="{524CE4BF-EF0E-4FEE-AEDA-FC17BA579D35}" presName="sibTrans" presStyleLbl="sibTrans1D1" presStyleIdx="1" presStyleCnt="4"/>
      <dgm:spPr/>
    </dgm:pt>
    <dgm:pt modelId="{A71135E6-2B9E-484E-A0A2-B0FB35297C9A}" type="pres">
      <dgm:prSet presAssocID="{524CE4BF-EF0E-4FEE-AEDA-FC17BA579D35}" presName="connectorText" presStyleLbl="sibTrans1D1" presStyleIdx="1" presStyleCnt="4"/>
      <dgm:spPr/>
    </dgm:pt>
    <dgm:pt modelId="{892DDB3B-802A-4222-B943-B27B818224B9}" type="pres">
      <dgm:prSet presAssocID="{CD1A8A3A-2A6C-467D-A177-9096DB6E2B84}" presName="node" presStyleLbl="node1" presStyleIdx="2" presStyleCnt="5">
        <dgm:presLayoutVars>
          <dgm:bulletEnabled val="1"/>
        </dgm:presLayoutVars>
      </dgm:prSet>
      <dgm:spPr/>
    </dgm:pt>
    <dgm:pt modelId="{CDDE90C5-420D-4562-835C-76CEC2DB4A75}" type="pres">
      <dgm:prSet presAssocID="{1E33813F-43AF-411B-A420-A817966B79E4}" presName="sibTrans" presStyleLbl="sibTrans1D1" presStyleIdx="2" presStyleCnt="4"/>
      <dgm:spPr/>
    </dgm:pt>
    <dgm:pt modelId="{135739D1-F997-4D3C-B4E2-63D64E6BD3E4}" type="pres">
      <dgm:prSet presAssocID="{1E33813F-43AF-411B-A420-A817966B79E4}" presName="connectorText" presStyleLbl="sibTrans1D1" presStyleIdx="2" presStyleCnt="4"/>
      <dgm:spPr/>
    </dgm:pt>
    <dgm:pt modelId="{39AC9646-0BE3-41D1-BD91-8FE69F782D1C}" type="pres">
      <dgm:prSet presAssocID="{5E15C0B5-A335-4838-A9EE-B9799B352851}" presName="node" presStyleLbl="node1" presStyleIdx="3" presStyleCnt="5">
        <dgm:presLayoutVars>
          <dgm:bulletEnabled val="1"/>
        </dgm:presLayoutVars>
      </dgm:prSet>
      <dgm:spPr/>
    </dgm:pt>
    <dgm:pt modelId="{ED2C8C0A-596D-4183-AFA4-1030F90EFD7E}" type="pres">
      <dgm:prSet presAssocID="{FEEAFFDE-9167-4BB3-BD03-1C61872217C3}" presName="sibTrans" presStyleLbl="sibTrans1D1" presStyleIdx="3" presStyleCnt="4"/>
      <dgm:spPr/>
    </dgm:pt>
    <dgm:pt modelId="{B76E6BC5-87AB-4F4A-9F9A-6F04914EE47A}" type="pres">
      <dgm:prSet presAssocID="{FEEAFFDE-9167-4BB3-BD03-1C61872217C3}" presName="connectorText" presStyleLbl="sibTrans1D1" presStyleIdx="3" presStyleCnt="4"/>
      <dgm:spPr/>
    </dgm:pt>
    <dgm:pt modelId="{BC2C3D75-EB5D-41F7-BFC6-C07FBE817898}" type="pres">
      <dgm:prSet presAssocID="{BE41168C-85D6-4F4F-8B1D-62BEF27135AF}" presName="node" presStyleLbl="node1" presStyleIdx="4" presStyleCnt="5">
        <dgm:presLayoutVars>
          <dgm:bulletEnabled val="1"/>
        </dgm:presLayoutVars>
      </dgm:prSet>
      <dgm:spPr/>
    </dgm:pt>
  </dgm:ptLst>
  <dgm:cxnLst>
    <dgm:cxn modelId="{21B94D1B-4602-4B1A-8C66-F1DF1F38D5BF}" type="presOf" srcId="{1E33813F-43AF-411B-A420-A817966B79E4}" destId="{CDDE90C5-420D-4562-835C-76CEC2DB4A75}" srcOrd="0" destOrd="0" presId="urn:microsoft.com/office/officeart/2016/7/layout/RepeatingBendingProcessNew"/>
    <dgm:cxn modelId="{7964CD1B-8E58-4B16-A2B9-BF2BFD6AA2CF}" type="presOf" srcId="{1E33813F-43AF-411B-A420-A817966B79E4}" destId="{135739D1-F997-4D3C-B4E2-63D64E6BD3E4}" srcOrd="1" destOrd="0" presId="urn:microsoft.com/office/officeart/2016/7/layout/RepeatingBendingProcessNew"/>
    <dgm:cxn modelId="{DF25E740-64A5-46E3-81D1-1248DE711E1F}" type="presOf" srcId="{524CE4BF-EF0E-4FEE-AEDA-FC17BA579D35}" destId="{3758F3B3-0B13-4034-B6BB-F9873C57EDED}" srcOrd="0" destOrd="0" presId="urn:microsoft.com/office/officeart/2016/7/layout/RepeatingBendingProcessNew"/>
    <dgm:cxn modelId="{F3D5E962-A767-4345-9D4C-8418EFC18513}" type="presOf" srcId="{524CE4BF-EF0E-4FEE-AEDA-FC17BA579D35}" destId="{A71135E6-2B9E-484E-A0A2-B0FB35297C9A}" srcOrd="1" destOrd="0" presId="urn:microsoft.com/office/officeart/2016/7/layout/RepeatingBendingProcessNew"/>
    <dgm:cxn modelId="{F0331E67-D456-43EB-A522-897B5AF52F84}" type="presOf" srcId="{CD1A8A3A-2A6C-467D-A177-9096DB6E2B84}" destId="{892DDB3B-802A-4222-B943-B27B818224B9}" srcOrd="0" destOrd="0" presId="urn:microsoft.com/office/officeart/2016/7/layout/RepeatingBendingProcessNew"/>
    <dgm:cxn modelId="{D86D6D55-3A55-4A29-9456-07944959FAFF}" type="presOf" srcId="{FEEAFFDE-9167-4BB3-BD03-1C61872217C3}" destId="{B76E6BC5-87AB-4F4A-9F9A-6F04914EE47A}" srcOrd="1" destOrd="0" presId="urn:microsoft.com/office/officeart/2016/7/layout/RepeatingBendingProcessNew"/>
    <dgm:cxn modelId="{6FE9CC76-7F8D-40D9-8410-B5A215529603}" srcId="{4757A858-8BB0-46D9-95A2-7056C76B152E}" destId="{BE41168C-85D6-4F4F-8B1D-62BEF27135AF}" srcOrd="4" destOrd="0" parTransId="{3681FE9C-3D04-44E9-932A-003856685E60}" sibTransId="{8C531CBD-3E6F-4851-B832-A7F7AE508DD0}"/>
    <dgm:cxn modelId="{4734A97F-6193-49CE-B492-1DE17B35E49E}" type="presOf" srcId="{BE41168C-85D6-4F4F-8B1D-62BEF27135AF}" destId="{BC2C3D75-EB5D-41F7-BFC6-C07FBE817898}" srcOrd="0" destOrd="0" presId="urn:microsoft.com/office/officeart/2016/7/layout/RepeatingBendingProcessNew"/>
    <dgm:cxn modelId="{8C3E1290-9884-488B-A787-D3DEF82784F4}" type="presOf" srcId="{469C19C3-0FAD-4617-987F-B1DA9A6107B1}" destId="{1A1074CA-A0A4-4E76-A088-CE4DF2910AA6}" srcOrd="0" destOrd="0" presId="urn:microsoft.com/office/officeart/2016/7/layout/RepeatingBendingProcessNew"/>
    <dgm:cxn modelId="{F3FB319F-2CF2-4F55-B5B2-8D9D96882EC9}" srcId="{4757A858-8BB0-46D9-95A2-7056C76B152E}" destId="{0205FD49-9912-423F-AB77-0FBAB686C191}" srcOrd="1" destOrd="0" parTransId="{0A1A2DF6-736B-49AC-8E5B-DEFF1894441D}" sibTransId="{524CE4BF-EF0E-4FEE-AEDA-FC17BA579D35}"/>
    <dgm:cxn modelId="{509628B6-4373-4472-B1C1-3746008FEB6B}" type="presOf" srcId="{469C19C3-0FAD-4617-987F-B1DA9A6107B1}" destId="{A51028A9-DBBE-48DE-82B0-719B29477DF7}" srcOrd="1" destOrd="0" presId="urn:microsoft.com/office/officeart/2016/7/layout/RepeatingBendingProcessNew"/>
    <dgm:cxn modelId="{9CE95FBD-F86B-48A4-9539-1C35B8BCE0E6}" srcId="{4757A858-8BB0-46D9-95A2-7056C76B152E}" destId="{CD1A8A3A-2A6C-467D-A177-9096DB6E2B84}" srcOrd="2" destOrd="0" parTransId="{4567AB46-75D5-4892-8911-180BA8B4B6BB}" sibTransId="{1E33813F-43AF-411B-A420-A817966B79E4}"/>
    <dgm:cxn modelId="{79A26DBE-4ED7-40A0-B88A-F01F0E472998}" type="presOf" srcId="{4757A858-8BB0-46D9-95A2-7056C76B152E}" destId="{3861C426-C39B-4CAB-947A-C3822761BBE9}" srcOrd="0" destOrd="0" presId="urn:microsoft.com/office/officeart/2016/7/layout/RepeatingBendingProcessNew"/>
    <dgm:cxn modelId="{F19AEFC2-7C2C-42E0-B897-9554CADB3B11}" srcId="{4757A858-8BB0-46D9-95A2-7056C76B152E}" destId="{5E15C0B5-A335-4838-A9EE-B9799B352851}" srcOrd="3" destOrd="0" parTransId="{2D715C67-616D-4D2A-8DB5-BA03B3465EF1}" sibTransId="{FEEAFFDE-9167-4BB3-BD03-1C61872217C3}"/>
    <dgm:cxn modelId="{5F4346C4-7050-4FF7-B2C4-D150F861503E}" type="presOf" srcId="{5E15C0B5-A335-4838-A9EE-B9799B352851}" destId="{39AC9646-0BE3-41D1-BD91-8FE69F782D1C}" srcOrd="0" destOrd="0" presId="urn:microsoft.com/office/officeart/2016/7/layout/RepeatingBendingProcessNew"/>
    <dgm:cxn modelId="{695010CF-70EC-4365-9982-FD589EFBDFE7}" srcId="{4757A858-8BB0-46D9-95A2-7056C76B152E}" destId="{48D4BE1A-F02A-4350-850A-F1E9A698EDFD}" srcOrd="0" destOrd="0" parTransId="{C857C197-4D42-4748-96CD-CAF892C6F162}" sibTransId="{469C19C3-0FAD-4617-987F-B1DA9A6107B1}"/>
    <dgm:cxn modelId="{A051AED1-7533-405A-A092-E65DC7211951}" type="presOf" srcId="{FEEAFFDE-9167-4BB3-BD03-1C61872217C3}" destId="{ED2C8C0A-596D-4183-AFA4-1030F90EFD7E}" srcOrd="0" destOrd="0" presId="urn:microsoft.com/office/officeart/2016/7/layout/RepeatingBendingProcessNew"/>
    <dgm:cxn modelId="{F836CEE5-BB84-43F8-BA68-93733706DDF2}" type="presOf" srcId="{0205FD49-9912-423F-AB77-0FBAB686C191}" destId="{E34CE84E-8266-49EA-AC33-467F54922EA7}" srcOrd="0" destOrd="0" presId="urn:microsoft.com/office/officeart/2016/7/layout/RepeatingBendingProcessNew"/>
    <dgm:cxn modelId="{8E199CE6-46FB-4153-9502-DFBF00DD1AB0}" type="presOf" srcId="{48D4BE1A-F02A-4350-850A-F1E9A698EDFD}" destId="{643B87C3-1EC6-48CD-8E6E-BFC5D833AAF6}" srcOrd="0" destOrd="0" presId="urn:microsoft.com/office/officeart/2016/7/layout/RepeatingBendingProcessNew"/>
    <dgm:cxn modelId="{973AB083-9173-4706-8034-6B267CFEA2C3}" type="presParOf" srcId="{3861C426-C39B-4CAB-947A-C3822761BBE9}" destId="{643B87C3-1EC6-48CD-8E6E-BFC5D833AAF6}" srcOrd="0" destOrd="0" presId="urn:microsoft.com/office/officeart/2016/7/layout/RepeatingBendingProcessNew"/>
    <dgm:cxn modelId="{BC3D9170-180C-4DD6-B27F-CFD4DC3EA9F1}" type="presParOf" srcId="{3861C426-C39B-4CAB-947A-C3822761BBE9}" destId="{1A1074CA-A0A4-4E76-A088-CE4DF2910AA6}" srcOrd="1" destOrd="0" presId="urn:microsoft.com/office/officeart/2016/7/layout/RepeatingBendingProcessNew"/>
    <dgm:cxn modelId="{C8F314F1-5946-436C-AD32-AD31EC8F9C15}" type="presParOf" srcId="{1A1074CA-A0A4-4E76-A088-CE4DF2910AA6}" destId="{A51028A9-DBBE-48DE-82B0-719B29477DF7}" srcOrd="0" destOrd="0" presId="urn:microsoft.com/office/officeart/2016/7/layout/RepeatingBendingProcessNew"/>
    <dgm:cxn modelId="{D999E7A4-99F6-4B1E-84C1-5B92470B2556}" type="presParOf" srcId="{3861C426-C39B-4CAB-947A-C3822761BBE9}" destId="{E34CE84E-8266-49EA-AC33-467F54922EA7}" srcOrd="2" destOrd="0" presId="urn:microsoft.com/office/officeart/2016/7/layout/RepeatingBendingProcessNew"/>
    <dgm:cxn modelId="{8C97C7BA-903E-4C4D-9BAE-35C459087F77}" type="presParOf" srcId="{3861C426-C39B-4CAB-947A-C3822761BBE9}" destId="{3758F3B3-0B13-4034-B6BB-F9873C57EDED}" srcOrd="3" destOrd="0" presId="urn:microsoft.com/office/officeart/2016/7/layout/RepeatingBendingProcessNew"/>
    <dgm:cxn modelId="{161CA266-FEE6-4756-8E4A-C031E0B3E8C0}" type="presParOf" srcId="{3758F3B3-0B13-4034-B6BB-F9873C57EDED}" destId="{A71135E6-2B9E-484E-A0A2-B0FB35297C9A}" srcOrd="0" destOrd="0" presId="urn:microsoft.com/office/officeart/2016/7/layout/RepeatingBendingProcessNew"/>
    <dgm:cxn modelId="{1AF9DCE3-689B-4427-B30A-8BAD2CBDE276}" type="presParOf" srcId="{3861C426-C39B-4CAB-947A-C3822761BBE9}" destId="{892DDB3B-802A-4222-B943-B27B818224B9}" srcOrd="4" destOrd="0" presId="urn:microsoft.com/office/officeart/2016/7/layout/RepeatingBendingProcessNew"/>
    <dgm:cxn modelId="{76BA31ED-62D1-45A5-A6F7-6214E3E1449D}" type="presParOf" srcId="{3861C426-C39B-4CAB-947A-C3822761BBE9}" destId="{CDDE90C5-420D-4562-835C-76CEC2DB4A75}" srcOrd="5" destOrd="0" presId="urn:microsoft.com/office/officeart/2016/7/layout/RepeatingBendingProcessNew"/>
    <dgm:cxn modelId="{CD5A1564-000D-4A52-9E59-68A108E2FED8}" type="presParOf" srcId="{CDDE90C5-420D-4562-835C-76CEC2DB4A75}" destId="{135739D1-F997-4D3C-B4E2-63D64E6BD3E4}" srcOrd="0" destOrd="0" presId="urn:microsoft.com/office/officeart/2016/7/layout/RepeatingBendingProcessNew"/>
    <dgm:cxn modelId="{57F2181B-74DB-4944-8C8D-7304E813B622}" type="presParOf" srcId="{3861C426-C39B-4CAB-947A-C3822761BBE9}" destId="{39AC9646-0BE3-41D1-BD91-8FE69F782D1C}" srcOrd="6" destOrd="0" presId="urn:microsoft.com/office/officeart/2016/7/layout/RepeatingBendingProcessNew"/>
    <dgm:cxn modelId="{39C647B1-837E-4260-A52F-8D5D28F4B92A}" type="presParOf" srcId="{3861C426-C39B-4CAB-947A-C3822761BBE9}" destId="{ED2C8C0A-596D-4183-AFA4-1030F90EFD7E}" srcOrd="7" destOrd="0" presId="urn:microsoft.com/office/officeart/2016/7/layout/RepeatingBendingProcessNew"/>
    <dgm:cxn modelId="{0EC78022-CFC8-41D9-BF35-2F206773BCE0}" type="presParOf" srcId="{ED2C8C0A-596D-4183-AFA4-1030F90EFD7E}" destId="{B76E6BC5-87AB-4F4A-9F9A-6F04914EE47A}" srcOrd="0" destOrd="0" presId="urn:microsoft.com/office/officeart/2016/7/layout/RepeatingBendingProcessNew"/>
    <dgm:cxn modelId="{A873A901-7C63-455E-B627-AC7719364DDE}" type="presParOf" srcId="{3861C426-C39B-4CAB-947A-C3822761BBE9}" destId="{BC2C3D75-EB5D-41F7-BFC6-C07FBE817898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57A858-8BB0-46D9-95A2-7056C76B152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D4BE1A-F02A-4350-850A-F1E9A698EDFD}">
      <dgm:prSet/>
      <dgm:spPr/>
      <dgm:t>
        <a:bodyPr/>
        <a:lstStyle/>
        <a:p>
          <a:r>
            <a:rPr lang="en-US" b="0" i="0" dirty="0"/>
            <a:t>REST requests are related to CRUD operations (Create, Read, Update, Delete) in database.</a:t>
          </a:r>
          <a:endParaRPr lang="en-US" dirty="0"/>
        </a:p>
      </dgm:t>
    </dgm:pt>
    <dgm:pt modelId="{C857C197-4D42-4748-96CD-CAF892C6F162}" type="parTrans" cxnId="{695010CF-70EC-4365-9982-FD589EFBDFE7}">
      <dgm:prSet/>
      <dgm:spPr/>
      <dgm:t>
        <a:bodyPr/>
        <a:lstStyle/>
        <a:p>
          <a:endParaRPr lang="en-US"/>
        </a:p>
      </dgm:t>
    </dgm:pt>
    <dgm:pt modelId="{469C19C3-0FAD-4617-987F-B1DA9A6107B1}" type="sibTrans" cxnId="{695010CF-70EC-4365-9982-FD589EFBDFE7}">
      <dgm:prSet/>
      <dgm:spPr/>
      <dgm:t>
        <a:bodyPr/>
        <a:lstStyle/>
        <a:p>
          <a:endParaRPr lang="en-US"/>
        </a:p>
      </dgm:t>
    </dgm:pt>
    <dgm:pt modelId="{0205FD49-9912-423F-AB77-0FBAB686C191}">
      <dgm:prSet/>
      <dgm:spPr/>
      <dgm:t>
        <a:bodyPr/>
        <a:lstStyle/>
        <a:p>
          <a:r>
            <a:rPr lang="en-US" b="0" i="0" dirty="0"/>
            <a:t>REST uses GET, POST, PUT and DELETE requests. </a:t>
          </a:r>
          <a:endParaRPr lang="en-US" dirty="0"/>
        </a:p>
      </dgm:t>
    </dgm:pt>
    <dgm:pt modelId="{0A1A2DF6-736B-49AC-8E5B-DEFF1894441D}" type="parTrans" cxnId="{F3FB319F-2CF2-4F55-B5B2-8D9D96882EC9}">
      <dgm:prSet/>
      <dgm:spPr/>
      <dgm:t>
        <a:bodyPr/>
        <a:lstStyle/>
        <a:p>
          <a:endParaRPr lang="en-US"/>
        </a:p>
      </dgm:t>
    </dgm:pt>
    <dgm:pt modelId="{524CE4BF-EF0E-4FEE-AEDA-FC17BA579D35}" type="sibTrans" cxnId="{F3FB319F-2CF2-4F55-B5B2-8D9D96882EC9}">
      <dgm:prSet/>
      <dgm:spPr/>
      <dgm:t>
        <a:bodyPr/>
        <a:lstStyle/>
        <a:p>
          <a:endParaRPr lang="en-US"/>
        </a:p>
      </dgm:t>
    </dgm:pt>
    <dgm:pt modelId="{CD1A8A3A-2A6C-467D-A177-9096DB6E2B84}">
      <dgm:prSet/>
      <dgm:spPr/>
      <dgm:t>
        <a:bodyPr/>
        <a:lstStyle/>
        <a:p>
          <a:r>
            <a:rPr lang="en-US" b="0" i="0" dirty="0"/>
            <a:t>Let me compare them with CRUD. </a:t>
          </a:r>
          <a:r>
            <a:rPr lang="en-US" b="1" i="0" dirty="0"/>
            <a:t>GET</a:t>
          </a:r>
          <a:r>
            <a:rPr lang="en-US" b="0" i="0" dirty="0"/>
            <a:t> is used to retrieve information which is similar to </a:t>
          </a:r>
          <a:r>
            <a:rPr lang="en-US" b="1" i="0" dirty="0"/>
            <a:t>Read</a:t>
          </a:r>
          <a:endParaRPr lang="en-US" dirty="0"/>
        </a:p>
      </dgm:t>
    </dgm:pt>
    <dgm:pt modelId="{4567AB46-75D5-4892-8911-180BA8B4B6BB}" type="parTrans" cxnId="{9CE95FBD-F86B-48A4-9539-1C35B8BCE0E6}">
      <dgm:prSet/>
      <dgm:spPr/>
      <dgm:t>
        <a:bodyPr/>
        <a:lstStyle/>
        <a:p>
          <a:endParaRPr lang="en-US"/>
        </a:p>
      </dgm:t>
    </dgm:pt>
    <dgm:pt modelId="{1E33813F-43AF-411B-A420-A817966B79E4}" type="sibTrans" cxnId="{9CE95FBD-F86B-48A4-9539-1C35B8BCE0E6}">
      <dgm:prSet/>
      <dgm:spPr/>
      <dgm:t>
        <a:bodyPr/>
        <a:lstStyle/>
        <a:p>
          <a:endParaRPr lang="en-US"/>
        </a:p>
      </dgm:t>
    </dgm:pt>
    <dgm:pt modelId="{5E15C0B5-A335-4838-A9EE-B9799B352851}">
      <dgm:prSet/>
      <dgm:spPr/>
      <dgm:t>
        <a:bodyPr/>
        <a:lstStyle/>
        <a:p>
          <a:r>
            <a:rPr lang="en-US" b="1" i="0" dirty="0"/>
            <a:t>POST</a:t>
          </a:r>
          <a:r>
            <a:rPr lang="en-US" b="0" i="0" dirty="0"/>
            <a:t> is used to create new record which is similar to </a:t>
          </a:r>
          <a:r>
            <a:rPr lang="en-US" b="1" i="0" dirty="0"/>
            <a:t>Create</a:t>
          </a:r>
          <a:endParaRPr lang="en-US" dirty="0"/>
        </a:p>
      </dgm:t>
    </dgm:pt>
    <dgm:pt modelId="{2D715C67-616D-4D2A-8DB5-BA03B3465EF1}" type="parTrans" cxnId="{F19AEFC2-7C2C-42E0-B897-9554CADB3B11}">
      <dgm:prSet/>
      <dgm:spPr/>
      <dgm:t>
        <a:bodyPr/>
        <a:lstStyle/>
        <a:p>
          <a:endParaRPr lang="en-US"/>
        </a:p>
      </dgm:t>
    </dgm:pt>
    <dgm:pt modelId="{FEEAFFDE-9167-4BB3-BD03-1C61872217C3}" type="sibTrans" cxnId="{F19AEFC2-7C2C-42E0-B897-9554CADB3B11}">
      <dgm:prSet/>
      <dgm:spPr/>
      <dgm:t>
        <a:bodyPr/>
        <a:lstStyle/>
        <a:p>
          <a:endParaRPr lang="en-US"/>
        </a:p>
      </dgm:t>
    </dgm:pt>
    <dgm:pt modelId="{BE41168C-85D6-4F4F-8B1D-62BEF27135AF}">
      <dgm:prSet/>
      <dgm:spPr/>
      <dgm:t>
        <a:bodyPr/>
        <a:lstStyle/>
        <a:p>
          <a:r>
            <a:rPr lang="en-US" b="1" i="0" dirty="0"/>
            <a:t>DELETE</a:t>
          </a:r>
          <a:r>
            <a:rPr lang="en-US" b="0" i="0" dirty="0"/>
            <a:t> is used to delete record which is similar to </a:t>
          </a:r>
          <a:r>
            <a:rPr lang="en-US" b="1" i="0" dirty="0"/>
            <a:t>Delete</a:t>
          </a:r>
          <a:endParaRPr lang="en-US" dirty="0"/>
        </a:p>
      </dgm:t>
    </dgm:pt>
    <dgm:pt modelId="{3681FE9C-3D04-44E9-932A-003856685E60}" type="parTrans" cxnId="{6FE9CC76-7F8D-40D9-8410-B5A215529603}">
      <dgm:prSet/>
      <dgm:spPr/>
      <dgm:t>
        <a:bodyPr/>
        <a:lstStyle/>
        <a:p>
          <a:endParaRPr lang="en-US"/>
        </a:p>
      </dgm:t>
    </dgm:pt>
    <dgm:pt modelId="{8C531CBD-3E6F-4851-B832-A7F7AE508DD0}" type="sibTrans" cxnId="{6FE9CC76-7F8D-40D9-8410-B5A215529603}">
      <dgm:prSet/>
      <dgm:spPr/>
      <dgm:t>
        <a:bodyPr/>
        <a:lstStyle/>
        <a:p>
          <a:endParaRPr lang="en-US"/>
        </a:p>
      </dgm:t>
    </dgm:pt>
    <dgm:pt modelId="{08EB33DB-BD6B-4BF7-AD56-399CC205F7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PUT</a:t>
          </a:r>
          <a:r>
            <a:rPr lang="en-US" b="0" i="0" dirty="0"/>
            <a:t> is used to update record which is similar to </a:t>
          </a:r>
          <a:r>
            <a:rPr lang="en-US" b="1" i="0" dirty="0"/>
            <a:t>Update</a:t>
          </a:r>
          <a:endParaRPr lang="en-US" dirty="0"/>
        </a:p>
      </dgm:t>
    </dgm:pt>
    <dgm:pt modelId="{E17523D5-F0B9-4E7D-84B9-DFAFDEAA157A}" type="parTrans" cxnId="{31100FAC-EDD7-41BD-B6B3-51D7332F5E54}">
      <dgm:prSet/>
      <dgm:spPr/>
      <dgm:t>
        <a:bodyPr/>
        <a:lstStyle/>
        <a:p>
          <a:endParaRPr lang="en-US"/>
        </a:p>
      </dgm:t>
    </dgm:pt>
    <dgm:pt modelId="{34EC7233-F6CD-4F9C-BB44-42B093EEB0E7}" type="sibTrans" cxnId="{31100FAC-EDD7-41BD-B6B3-51D7332F5E54}">
      <dgm:prSet/>
      <dgm:spPr/>
      <dgm:t>
        <a:bodyPr/>
        <a:lstStyle/>
        <a:p>
          <a:endParaRPr lang="en-US"/>
        </a:p>
      </dgm:t>
    </dgm:pt>
    <dgm:pt modelId="{3861C426-C39B-4CAB-947A-C3822761BBE9}" type="pres">
      <dgm:prSet presAssocID="{4757A858-8BB0-46D9-95A2-7056C76B152E}" presName="Name0" presStyleCnt="0">
        <dgm:presLayoutVars>
          <dgm:dir/>
          <dgm:resizeHandles val="exact"/>
        </dgm:presLayoutVars>
      </dgm:prSet>
      <dgm:spPr/>
    </dgm:pt>
    <dgm:pt modelId="{643B87C3-1EC6-48CD-8E6E-BFC5D833AAF6}" type="pres">
      <dgm:prSet presAssocID="{48D4BE1A-F02A-4350-850A-F1E9A698EDFD}" presName="node" presStyleLbl="node1" presStyleIdx="0" presStyleCnt="6">
        <dgm:presLayoutVars>
          <dgm:bulletEnabled val="1"/>
        </dgm:presLayoutVars>
      </dgm:prSet>
      <dgm:spPr/>
    </dgm:pt>
    <dgm:pt modelId="{1A1074CA-A0A4-4E76-A088-CE4DF2910AA6}" type="pres">
      <dgm:prSet presAssocID="{469C19C3-0FAD-4617-987F-B1DA9A6107B1}" presName="sibTrans" presStyleLbl="sibTrans1D1" presStyleIdx="0" presStyleCnt="5"/>
      <dgm:spPr/>
    </dgm:pt>
    <dgm:pt modelId="{A51028A9-DBBE-48DE-82B0-719B29477DF7}" type="pres">
      <dgm:prSet presAssocID="{469C19C3-0FAD-4617-987F-B1DA9A6107B1}" presName="connectorText" presStyleLbl="sibTrans1D1" presStyleIdx="0" presStyleCnt="5"/>
      <dgm:spPr/>
    </dgm:pt>
    <dgm:pt modelId="{E34CE84E-8266-49EA-AC33-467F54922EA7}" type="pres">
      <dgm:prSet presAssocID="{0205FD49-9912-423F-AB77-0FBAB686C191}" presName="node" presStyleLbl="node1" presStyleIdx="1" presStyleCnt="6">
        <dgm:presLayoutVars>
          <dgm:bulletEnabled val="1"/>
        </dgm:presLayoutVars>
      </dgm:prSet>
      <dgm:spPr/>
    </dgm:pt>
    <dgm:pt modelId="{3758F3B3-0B13-4034-B6BB-F9873C57EDED}" type="pres">
      <dgm:prSet presAssocID="{524CE4BF-EF0E-4FEE-AEDA-FC17BA579D35}" presName="sibTrans" presStyleLbl="sibTrans1D1" presStyleIdx="1" presStyleCnt="5"/>
      <dgm:spPr/>
    </dgm:pt>
    <dgm:pt modelId="{A71135E6-2B9E-484E-A0A2-B0FB35297C9A}" type="pres">
      <dgm:prSet presAssocID="{524CE4BF-EF0E-4FEE-AEDA-FC17BA579D35}" presName="connectorText" presStyleLbl="sibTrans1D1" presStyleIdx="1" presStyleCnt="5"/>
      <dgm:spPr/>
    </dgm:pt>
    <dgm:pt modelId="{892DDB3B-802A-4222-B943-B27B818224B9}" type="pres">
      <dgm:prSet presAssocID="{CD1A8A3A-2A6C-467D-A177-9096DB6E2B84}" presName="node" presStyleLbl="node1" presStyleIdx="2" presStyleCnt="6">
        <dgm:presLayoutVars>
          <dgm:bulletEnabled val="1"/>
        </dgm:presLayoutVars>
      </dgm:prSet>
      <dgm:spPr/>
    </dgm:pt>
    <dgm:pt modelId="{CDDE90C5-420D-4562-835C-76CEC2DB4A75}" type="pres">
      <dgm:prSet presAssocID="{1E33813F-43AF-411B-A420-A817966B79E4}" presName="sibTrans" presStyleLbl="sibTrans1D1" presStyleIdx="2" presStyleCnt="5"/>
      <dgm:spPr/>
    </dgm:pt>
    <dgm:pt modelId="{135739D1-F997-4D3C-B4E2-63D64E6BD3E4}" type="pres">
      <dgm:prSet presAssocID="{1E33813F-43AF-411B-A420-A817966B79E4}" presName="connectorText" presStyleLbl="sibTrans1D1" presStyleIdx="2" presStyleCnt="5"/>
      <dgm:spPr/>
    </dgm:pt>
    <dgm:pt modelId="{39AC9646-0BE3-41D1-BD91-8FE69F782D1C}" type="pres">
      <dgm:prSet presAssocID="{5E15C0B5-A335-4838-A9EE-B9799B352851}" presName="node" presStyleLbl="node1" presStyleIdx="3" presStyleCnt="6">
        <dgm:presLayoutVars>
          <dgm:bulletEnabled val="1"/>
        </dgm:presLayoutVars>
      </dgm:prSet>
      <dgm:spPr/>
    </dgm:pt>
    <dgm:pt modelId="{ED2C8C0A-596D-4183-AFA4-1030F90EFD7E}" type="pres">
      <dgm:prSet presAssocID="{FEEAFFDE-9167-4BB3-BD03-1C61872217C3}" presName="sibTrans" presStyleLbl="sibTrans1D1" presStyleIdx="3" presStyleCnt="5"/>
      <dgm:spPr/>
    </dgm:pt>
    <dgm:pt modelId="{B76E6BC5-87AB-4F4A-9F9A-6F04914EE47A}" type="pres">
      <dgm:prSet presAssocID="{FEEAFFDE-9167-4BB3-BD03-1C61872217C3}" presName="connectorText" presStyleLbl="sibTrans1D1" presStyleIdx="3" presStyleCnt="5"/>
      <dgm:spPr/>
    </dgm:pt>
    <dgm:pt modelId="{0DE600B2-34A8-4C78-842E-65D9107081A7}" type="pres">
      <dgm:prSet presAssocID="{08EB33DB-BD6B-4BF7-AD56-399CC205F72D}" presName="node" presStyleLbl="node1" presStyleIdx="4" presStyleCnt="6">
        <dgm:presLayoutVars>
          <dgm:bulletEnabled val="1"/>
        </dgm:presLayoutVars>
      </dgm:prSet>
      <dgm:spPr/>
    </dgm:pt>
    <dgm:pt modelId="{C3DC5281-3AF1-4804-8CED-C8B41DF3E493}" type="pres">
      <dgm:prSet presAssocID="{34EC7233-F6CD-4F9C-BB44-42B093EEB0E7}" presName="sibTrans" presStyleLbl="sibTrans1D1" presStyleIdx="4" presStyleCnt="5"/>
      <dgm:spPr/>
    </dgm:pt>
    <dgm:pt modelId="{01C7DFA8-0A14-4E04-9282-67D82F3037B2}" type="pres">
      <dgm:prSet presAssocID="{34EC7233-F6CD-4F9C-BB44-42B093EEB0E7}" presName="connectorText" presStyleLbl="sibTrans1D1" presStyleIdx="4" presStyleCnt="5"/>
      <dgm:spPr/>
    </dgm:pt>
    <dgm:pt modelId="{BC2C3D75-EB5D-41F7-BFC6-C07FBE817898}" type="pres">
      <dgm:prSet presAssocID="{BE41168C-85D6-4F4F-8B1D-62BEF27135AF}" presName="node" presStyleLbl="node1" presStyleIdx="5" presStyleCnt="6">
        <dgm:presLayoutVars>
          <dgm:bulletEnabled val="1"/>
        </dgm:presLayoutVars>
      </dgm:prSet>
      <dgm:spPr/>
    </dgm:pt>
  </dgm:ptLst>
  <dgm:cxnLst>
    <dgm:cxn modelId="{21B94D1B-4602-4B1A-8C66-F1DF1F38D5BF}" type="presOf" srcId="{1E33813F-43AF-411B-A420-A817966B79E4}" destId="{CDDE90C5-420D-4562-835C-76CEC2DB4A75}" srcOrd="0" destOrd="0" presId="urn:microsoft.com/office/officeart/2016/7/layout/RepeatingBendingProcessNew"/>
    <dgm:cxn modelId="{7964CD1B-8E58-4B16-A2B9-BF2BFD6AA2CF}" type="presOf" srcId="{1E33813F-43AF-411B-A420-A817966B79E4}" destId="{135739D1-F997-4D3C-B4E2-63D64E6BD3E4}" srcOrd="1" destOrd="0" presId="urn:microsoft.com/office/officeart/2016/7/layout/RepeatingBendingProcessNew"/>
    <dgm:cxn modelId="{DF25E740-64A5-46E3-81D1-1248DE711E1F}" type="presOf" srcId="{524CE4BF-EF0E-4FEE-AEDA-FC17BA579D35}" destId="{3758F3B3-0B13-4034-B6BB-F9873C57EDED}" srcOrd="0" destOrd="0" presId="urn:microsoft.com/office/officeart/2016/7/layout/RepeatingBendingProcessNew"/>
    <dgm:cxn modelId="{F3D5E962-A767-4345-9D4C-8418EFC18513}" type="presOf" srcId="{524CE4BF-EF0E-4FEE-AEDA-FC17BA579D35}" destId="{A71135E6-2B9E-484E-A0A2-B0FB35297C9A}" srcOrd="1" destOrd="0" presId="urn:microsoft.com/office/officeart/2016/7/layout/RepeatingBendingProcessNew"/>
    <dgm:cxn modelId="{F0331E67-D456-43EB-A522-897B5AF52F84}" type="presOf" srcId="{CD1A8A3A-2A6C-467D-A177-9096DB6E2B84}" destId="{892DDB3B-802A-4222-B943-B27B818224B9}" srcOrd="0" destOrd="0" presId="urn:microsoft.com/office/officeart/2016/7/layout/RepeatingBendingProcessNew"/>
    <dgm:cxn modelId="{D86D6D55-3A55-4A29-9456-07944959FAFF}" type="presOf" srcId="{FEEAFFDE-9167-4BB3-BD03-1C61872217C3}" destId="{B76E6BC5-87AB-4F4A-9F9A-6F04914EE47A}" srcOrd="1" destOrd="0" presId="urn:microsoft.com/office/officeart/2016/7/layout/RepeatingBendingProcessNew"/>
    <dgm:cxn modelId="{6FE9CC76-7F8D-40D9-8410-B5A215529603}" srcId="{4757A858-8BB0-46D9-95A2-7056C76B152E}" destId="{BE41168C-85D6-4F4F-8B1D-62BEF27135AF}" srcOrd="5" destOrd="0" parTransId="{3681FE9C-3D04-44E9-932A-003856685E60}" sibTransId="{8C531CBD-3E6F-4851-B832-A7F7AE508DD0}"/>
    <dgm:cxn modelId="{60F1027C-5B36-49B2-BDC3-D4E45C6440E8}" type="presOf" srcId="{08EB33DB-BD6B-4BF7-AD56-399CC205F72D}" destId="{0DE600B2-34A8-4C78-842E-65D9107081A7}" srcOrd="0" destOrd="0" presId="urn:microsoft.com/office/officeart/2016/7/layout/RepeatingBendingProcessNew"/>
    <dgm:cxn modelId="{4734A97F-6193-49CE-B492-1DE17B35E49E}" type="presOf" srcId="{BE41168C-85D6-4F4F-8B1D-62BEF27135AF}" destId="{BC2C3D75-EB5D-41F7-BFC6-C07FBE817898}" srcOrd="0" destOrd="0" presId="urn:microsoft.com/office/officeart/2016/7/layout/RepeatingBendingProcessNew"/>
    <dgm:cxn modelId="{55A6458F-A470-4B87-9E63-826213235A2C}" type="presOf" srcId="{34EC7233-F6CD-4F9C-BB44-42B093EEB0E7}" destId="{01C7DFA8-0A14-4E04-9282-67D82F3037B2}" srcOrd="1" destOrd="0" presId="urn:microsoft.com/office/officeart/2016/7/layout/RepeatingBendingProcessNew"/>
    <dgm:cxn modelId="{8C3E1290-9884-488B-A787-D3DEF82784F4}" type="presOf" srcId="{469C19C3-0FAD-4617-987F-B1DA9A6107B1}" destId="{1A1074CA-A0A4-4E76-A088-CE4DF2910AA6}" srcOrd="0" destOrd="0" presId="urn:microsoft.com/office/officeart/2016/7/layout/RepeatingBendingProcessNew"/>
    <dgm:cxn modelId="{F3FB319F-2CF2-4F55-B5B2-8D9D96882EC9}" srcId="{4757A858-8BB0-46D9-95A2-7056C76B152E}" destId="{0205FD49-9912-423F-AB77-0FBAB686C191}" srcOrd="1" destOrd="0" parTransId="{0A1A2DF6-736B-49AC-8E5B-DEFF1894441D}" sibTransId="{524CE4BF-EF0E-4FEE-AEDA-FC17BA579D35}"/>
    <dgm:cxn modelId="{31100FAC-EDD7-41BD-B6B3-51D7332F5E54}" srcId="{4757A858-8BB0-46D9-95A2-7056C76B152E}" destId="{08EB33DB-BD6B-4BF7-AD56-399CC205F72D}" srcOrd="4" destOrd="0" parTransId="{E17523D5-F0B9-4E7D-84B9-DFAFDEAA157A}" sibTransId="{34EC7233-F6CD-4F9C-BB44-42B093EEB0E7}"/>
    <dgm:cxn modelId="{509628B6-4373-4472-B1C1-3746008FEB6B}" type="presOf" srcId="{469C19C3-0FAD-4617-987F-B1DA9A6107B1}" destId="{A51028A9-DBBE-48DE-82B0-719B29477DF7}" srcOrd="1" destOrd="0" presId="urn:microsoft.com/office/officeart/2016/7/layout/RepeatingBendingProcessNew"/>
    <dgm:cxn modelId="{9CE95FBD-F86B-48A4-9539-1C35B8BCE0E6}" srcId="{4757A858-8BB0-46D9-95A2-7056C76B152E}" destId="{CD1A8A3A-2A6C-467D-A177-9096DB6E2B84}" srcOrd="2" destOrd="0" parTransId="{4567AB46-75D5-4892-8911-180BA8B4B6BB}" sibTransId="{1E33813F-43AF-411B-A420-A817966B79E4}"/>
    <dgm:cxn modelId="{79A26DBE-4ED7-40A0-B88A-F01F0E472998}" type="presOf" srcId="{4757A858-8BB0-46D9-95A2-7056C76B152E}" destId="{3861C426-C39B-4CAB-947A-C3822761BBE9}" srcOrd="0" destOrd="0" presId="urn:microsoft.com/office/officeart/2016/7/layout/RepeatingBendingProcessNew"/>
    <dgm:cxn modelId="{F19AEFC2-7C2C-42E0-B897-9554CADB3B11}" srcId="{4757A858-8BB0-46D9-95A2-7056C76B152E}" destId="{5E15C0B5-A335-4838-A9EE-B9799B352851}" srcOrd="3" destOrd="0" parTransId="{2D715C67-616D-4D2A-8DB5-BA03B3465EF1}" sibTransId="{FEEAFFDE-9167-4BB3-BD03-1C61872217C3}"/>
    <dgm:cxn modelId="{5F4346C4-7050-4FF7-B2C4-D150F861503E}" type="presOf" srcId="{5E15C0B5-A335-4838-A9EE-B9799B352851}" destId="{39AC9646-0BE3-41D1-BD91-8FE69F782D1C}" srcOrd="0" destOrd="0" presId="urn:microsoft.com/office/officeart/2016/7/layout/RepeatingBendingProcessNew"/>
    <dgm:cxn modelId="{88745DCB-B6D9-452A-BFF6-804E49234B59}" type="presOf" srcId="{34EC7233-F6CD-4F9C-BB44-42B093EEB0E7}" destId="{C3DC5281-3AF1-4804-8CED-C8B41DF3E493}" srcOrd="0" destOrd="0" presId="urn:microsoft.com/office/officeart/2016/7/layout/RepeatingBendingProcessNew"/>
    <dgm:cxn modelId="{695010CF-70EC-4365-9982-FD589EFBDFE7}" srcId="{4757A858-8BB0-46D9-95A2-7056C76B152E}" destId="{48D4BE1A-F02A-4350-850A-F1E9A698EDFD}" srcOrd="0" destOrd="0" parTransId="{C857C197-4D42-4748-96CD-CAF892C6F162}" sibTransId="{469C19C3-0FAD-4617-987F-B1DA9A6107B1}"/>
    <dgm:cxn modelId="{A051AED1-7533-405A-A092-E65DC7211951}" type="presOf" srcId="{FEEAFFDE-9167-4BB3-BD03-1C61872217C3}" destId="{ED2C8C0A-596D-4183-AFA4-1030F90EFD7E}" srcOrd="0" destOrd="0" presId="urn:microsoft.com/office/officeart/2016/7/layout/RepeatingBendingProcessNew"/>
    <dgm:cxn modelId="{F836CEE5-BB84-43F8-BA68-93733706DDF2}" type="presOf" srcId="{0205FD49-9912-423F-AB77-0FBAB686C191}" destId="{E34CE84E-8266-49EA-AC33-467F54922EA7}" srcOrd="0" destOrd="0" presId="urn:microsoft.com/office/officeart/2016/7/layout/RepeatingBendingProcessNew"/>
    <dgm:cxn modelId="{8E199CE6-46FB-4153-9502-DFBF00DD1AB0}" type="presOf" srcId="{48D4BE1A-F02A-4350-850A-F1E9A698EDFD}" destId="{643B87C3-1EC6-48CD-8E6E-BFC5D833AAF6}" srcOrd="0" destOrd="0" presId="urn:microsoft.com/office/officeart/2016/7/layout/RepeatingBendingProcessNew"/>
    <dgm:cxn modelId="{973AB083-9173-4706-8034-6B267CFEA2C3}" type="presParOf" srcId="{3861C426-C39B-4CAB-947A-C3822761BBE9}" destId="{643B87C3-1EC6-48CD-8E6E-BFC5D833AAF6}" srcOrd="0" destOrd="0" presId="urn:microsoft.com/office/officeart/2016/7/layout/RepeatingBendingProcessNew"/>
    <dgm:cxn modelId="{BC3D9170-180C-4DD6-B27F-CFD4DC3EA9F1}" type="presParOf" srcId="{3861C426-C39B-4CAB-947A-C3822761BBE9}" destId="{1A1074CA-A0A4-4E76-A088-CE4DF2910AA6}" srcOrd="1" destOrd="0" presId="urn:microsoft.com/office/officeart/2016/7/layout/RepeatingBendingProcessNew"/>
    <dgm:cxn modelId="{C8F314F1-5946-436C-AD32-AD31EC8F9C15}" type="presParOf" srcId="{1A1074CA-A0A4-4E76-A088-CE4DF2910AA6}" destId="{A51028A9-DBBE-48DE-82B0-719B29477DF7}" srcOrd="0" destOrd="0" presId="urn:microsoft.com/office/officeart/2016/7/layout/RepeatingBendingProcessNew"/>
    <dgm:cxn modelId="{D999E7A4-99F6-4B1E-84C1-5B92470B2556}" type="presParOf" srcId="{3861C426-C39B-4CAB-947A-C3822761BBE9}" destId="{E34CE84E-8266-49EA-AC33-467F54922EA7}" srcOrd="2" destOrd="0" presId="urn:microsoft.com/office/officeart/2016/7/layout/RepeatingBendingProcessNew"/>
    <dgm:cxn modelId="{8C97C7BA-903E-4C4D-9BAE-35C459087F77}" type="presParOf" srcId="{3861C426-C39B-4CAB-947A-C3822761BBE9}" destId="{3758F3B3-0B13-4034-B6BB-F9873C57EDED}" srcOrd="3" destOrd="0" presId="urn:microsoft.com/office/officeart/2016/7/layout/RepeatingBendingProcessNew"/>
    <dgm:cxn modelId="{161CA266-FEE6-4756-8E4A-C031E0B3E8C0}" type="presParOf" srcId="{3758F3B3-0B13-4034-B6BB-F9873C57EDED}" destId="{A71135E6-2B9E-484E-A0A2-B0FB35297C9A}" srcOrd="0" destOrd="0" presId="urn:microsoft.com/office/officeart/2016/7/layout/RepeatingBendingProcessNew"/>
    <dgm:cxn modelId="{1AF9DCE3-689B-4427-B30A-8BAD2CBDE276}" type="presParOf" srcId="{3861C426-C39B-4CAB-947A-C3822761BBE9}" destId="{892DDB3B-802A-4222-B943-B27B818224B9}" srcOrd="4" destOrd="0" presId="urn:microsoft.com/office/officeart/2016/7/layout/RepeatingBendingProcessNew"/>
    <dgm:cxn modelId="{76BA31ED-62D1-45A5-A6F7-6214E3E1449D}" type="presParOf" srcId="{3861C426-C39B-4CAB-947A-C3822761BBE9}" destId="{CDDE90C5-420D-4562-835C-76CEC2DB4A75}" srcOrd="5" destOrd="0" presId="urn:microsoft.com/office/officeart/2016/7/layout/RepeatingBendingProcessNew"/>
    <dgm:cxn modelId="{CD5A1564-000D-4A52-9E59-68A108E2FED8}" type="presParOf" srcId="{CDDE90C5-420D-4562-835C-76CEC2DB4A75}" destId="{135739D1-F997-4D3C-B4E2-63D64E6BD3E4}" srcOrd="0" destOrd="0" presId="urn:microsoft.com/office/officeart/2016/7/layout/RepeatingBendingProcessNew"/>
    <dgm:cxn modelId="{57F2181B-74DB-4944-8C8D-7304E813B622}" type="presParOf" srcId="{3861C426-C39B-4CAB-947A-C3822761BBE9}" destId="{39AC9646-0BE3-41D1-BD91-8FE69F782D1C}" srcOrd="6" destOrd="0" presId="urn:microsoft.com/office/officeart/2016/7/layout/RepeatingBendingProcessNew"/>
    <dgm:cxn modelId="{39C647B1-837E-4260-A52F-8D5D28F4B92A}" type="presParOf" srcId="{3861C426-C39B-4CAB-947A-C3822761BBE9}" destId="{ED2C8C0A-596D-4183-AFA4-1030F90EFD7E}" srcOrd="7" destOrd="0" presId="urn:microsoft.com/office/officeart/2016/7/layout/RepeatingBendingProcessNew"/>
    <dgm:cxn modelId="{0EC78022-CFC8-41D9-BF35-2F206773BCE0}" type="presParOf" srcId="{ED2C8C0A-596D-4183-AFA4-1030F90EFD7E}" destId="{B76E6BC5-87AB-4F4A-9F9A-6F04914EE47A}" srcOrd="0" destOrd="0" presId="urn:microsoft.com/office/officeart/2016/7/layout/RepeatingBendingProcessNew"/>
    <dgm:cxn modelId="{7745CA9E-E2EC-4AC0-85AB-5404F27ECC65}" type="presParOf" srcId="{3861C426-C39B-4CAB-947A-C3822761BBE9}" destId="{0DE600B2-34A8-4C78-842E-65D9107081A7}" srcOrd="8" destOrd="0" presId="urn:microsoft.com/office/officeart/2016/7/layout/RepeatingBendingProcessNew"/>
    <dgm:cxn modelId="{BFEB1B5E-EEC8-4D19-80DF-EF2F12461241}" type="presParOf" srcId="{3861C426-C39B-4CAB-947A-C3822761BBE9}" destId="{C3DC5281-3AF1-4804-8CED-C8B41DF3E493}" srcOrd="9" destOrd="0" presId="urn:microsoft.com/office/officeart/2016/7/layout/RepeatingBendingProcessNew"/>
    <dgm:cxn modelId="{216A0E57-B7BB-41D7-A6A9-9C1BE0D242AC}" type="presParOf" srcId="{C3DC5281-3AF1-4804-8CED-C8B41DF3E493}" destId="{01C7DFA8-0A14-4E04-9282-67D82F3037B2}" srcOrd="0" destOrd="0" presId="urn:microsoft.com/office/officeart/2016/7/layout/RepeatingBendingProcessNew"/>
    <dgm:cxn modelId="{A873A901-7C63-455E-B627-AC7719364DDE}" type="presParOf" srcId="{3861C426-C39B-4CAB-947A-C3822761BBE9}" destId="{BC2C3D75-EB5D-41F7-BFC6-C07FBE81789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57A858-8BB0-46D9-95A2-7056C76B152E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D4BE1A-F02A-4350-850A-F1E9A698EDFD}">
      <dgm:prSet/>
      <dgm:spPr/>
      <dgm:t>
        <a:bodyPr/>
        <a:lstStyle/>
        <a:p>
          <a:r>
            <a:rPr lang="en-US" b="0" i="0" dirty="0"/>
            <a:t>JSON format is the most common output format of REST API.</a:t>
          </a:r>
          <a:endParaRPr lang="en-US" dirty="0"/>
        </a:p>
      </dgm:t>
    </dgm:pt>
    <dgm:pt modelId="{C857C197-4D42-4748-96CD-CAF892C6F162}" type="parTrans" cxnId="{695010CF-70EC-4365-9982-FD589EFBDFE7}">
      <dgm:prSet/>
      <dgm:spPr/>
      <dgm:t>
        <a:bodyPr/>
        <a:lstStyle/>
        <a:p>
          <a:endParaRPr lang="en-US"/>
        </a:p>
      </dgm:t>
    </dgm:pt>
    <dgm:pt modelId="{469C19C3-0FAD-4617-987F-B1DA9A6107B1}" type="sibTrans" cxnId="{695010CF-70EC-4365-9982-FD589EFBDFE7}">
      <dgm:prSet/>
      <dgm:spPr/>
      <dgm:t>
        <a:bodyPr/>
        <a:lstStyle/>
        <a:p>
          <a:endParaRPr lang="en-US"/>
        </a:p>
      </dgm:t>
    </dgm:pt>
    <dgm:pt modelId="{0205FD49-9912-423F-AB77-0FBAB686C191}">
      <dgm:prSet/>
      <dgm:spPr/>
      <dgm:t>
        <a:bodyPr/>
        <a:lstStyle/>
        <a:p>
          <a:r>
            <a:rPr lang="en-US" b="0" i="0" dirty="0"/>
            <a:t>we will use the JSON format to consume our simple REST API.</a:t>
          </a:r>
          <a:endParaRPr lang="en-US" dirty="0"/>
        </a:p>
      </dgm:t>
    </dgm:pt>
    <dgm:pt modelId="{0A1A2DF6-736B-49AC-8E5B-DEFF1894441D}" type="parTrans" cxnId="{F3FB319F-2CF2-4F55-B5B2-8D9D96882EC9}">
      <dgm:prSet/>
      <dgm:spPr/>
      <dgm:t>
        <a:bodyPr/>
        <a:lstStyle/>
        <a:p>
          <a:endParaRPr lang="en-US"/>
        </a:p>
      </dgm:t>
    </dgm:pt>
    <dgm:pt modelId="{524CE4BF-EF0E-4FEE-AEDA-FC17BA579D35}" type="sibTrans" cxnId="{F3FB319F-2CF2-4F55-B5B2-8D9D96882EC9}">
      <dgm:prSet/>
      <dgm:spPr/>
      <dgm:t>
        <a:bodyPr/>
        <a:lstStyle/>
        <a:p>
          <a:endParaRPr lang="en-US"/>
        </a:p>
      </dgm:t>
    </dgm:pt>
    <dgm:pt modelId="{CD1A8A3A-2A6C-467D-A177-9096DB6E2B84}">
      <dgm:prSet/>
      <dgm:spPr/>
      <dgm:t>
        <a:bodyPr/>
        <a:lstStyle/>
        <a:p>
          <a:r>
            <a:rPr lang="en-US" b="0" i="0" dirty="0"/>
            <a:t>We will </a:t>
          </a:r>
          <a:r>
            <a:rPr lang="en-US" b="0" i="0"/>
            <a:t>develope </a:t>
          </a:r>
          <a:r>
            <a:rPr lang="en-US" b="0" i="0" dirty="0"/>
            <a:t>an online transaction payment REST API for our example.</a:t>
          </a:r>
          <a:endParaRPr lang="en-US" dirty="0"/>
        </a:p>
      </dgm:t>
    </dgm:pt>
    <dgm:pt modelId="{4567AB46-75D5-4892-8911-180BA8B4B6BB}" type="parTrans" cxnId="{9CE95FBD-F86B-48A4-9539-1C35B8BCE0E6}">
      <dgm:prSet/>
      <dgm:spPr/>
      <dgm:t>
        <a:bodyPr/>
        <a:lstStyle/>
        <a:p>
          <a:endParaRPr lang="en-US"/>
        </a:p>
      </dgm:t>
    </dgm:pt>
    <dgm:pt modelId="{1E33813F-43AF-411B-A420-A817966B79E4}" type="sibTrans" cxnId="{9CE95FBD-F86B-48A4-9539-1C35B8BCE0E6}">
      <dgm:prSet/>
      <dgm:spPr/>
      <dgm:t>
        <a:bodyPr/>
        <a:lstStyle/>
        <a:p>
          <a:endParaRPr lang="en-US"/>
        </a:p>
      </dgm:t>
    </dgm:pt>
    <dgm:pt modelId="{FF891B83-20B2-44A0-9C56-554CA4E24828}" type="pres">
      <dgm:prSet presAssocID="{4757A858-8BB0-46D9-95A2-7056C76B152E}" presName="linear" presStyleCnt="0">
        <dgm:presLayoutVars>
          <dgm:animLvl val="lvl"/>
          <dgm:resizeHandles val="exact"/>
        </dgm:presLayoutVars>
      </dgm:prSet>
      <dgm:spPr/>
    </dgm:pt>
    <dgm:pt modelId="{6123BFC1-A9E7-418F-9A87-E6B19AFEE750}" type="pres">
      <dgm:prSet presAssocID="{48D4BE1A-F02A-4350-850A-F1E9A698EDFD}" presName="parentText" presStyleLbl="node1" presStyleIdx="0" presStyleCnt="3" custScaleY="65980" custLinFactY="-50710" custLinFactNeighborY="-100000">
        <dgm:presLayoutVars>
          <dgm:chMax val="0"/>
          <dgm:bulletEnabled val="1"/>
        </dgm:presLayoutVars>
      </dgm:prSet>
      <dgm:spPr/>
    </dgm:pt>
    <dgm:pt modelId="{596FADE0-88C9-4D56-99EB-7F42F4426A52}" type="pres">
      <dgm:prSet presAssocID="{469C19C3-0FAD-4617-987F-B1DA9A6107B1}" presName="spacer" presStyleCnt="0"/>
      <dgm:spPr/>
    </dgm:pt>
    <dgm:pt modelId="{DF24BD26-E68E-477D-AF38-66055102AEA1}" type="pres">
      <dgm:prSet presAssocID="{0205FD49-9912-423F-AB77-0FBAB686C191}" presName="parentText" presStyleLbl="node1" presStyleIdx="1" presStyleCnt="3" custScaleY="79165" custLinFactY="-16390" custLinFactNeighborY="-100000">
        <dgm:presLayoutVars>
          <dgm:chMax val="0"/>
          <dgm:bulletEnabled val="1"/>
        </dgm:presLayoutVars>
      </dgm:prSet>
      <dgm:spPr/>
    </dgm:pt>
    <dgm:pt modelId="{37E806D6-2054-4A86-B6BF-22D97A3B8330}" type="pres">
      <dgm:prSet presAssocID="{524CE4BF-EF0E-4FEE-AEDA-FC17BA579D35}" presName="spacer" presStyleCnt="0"/>
      <dgm:spPr/>
    </dgm:pt>
    <dgm:pt modelId="{C84D48D2-2B94-427F-B6F7-6061EAA1D150}" type="pres">
      <dgm:prSet presAssocID="{CD1A8A3A-2A6C-467D-A177-9096DB6E2B84}" presName="parentText" presStyleLbl="node1" presStyleIdx="2" presStyleCnt="3" custLinFactY="-7149" custLinFactNeighborY="-100000">
        <dgm:presLayoutVars>
          <dgm:chMax val="0"/>
          <dgm:bulletEnabled val="1"/>
        </dgm:presLayoutVars>
      </dgm:prSet>
      <dgm:spPr/>
    </dgm:pt>
  </dgm:ptLst>
  <dgm:cxnLst>
    <dgm:cxn modelId="{DB489976-BD72-44CD-80D1-37A9AA1297A9}" type="presOf" srcId="{48D4BE1A-F02A-4350-850A-F1E9A698EDFD}" destId="{6123BFC1-A9E7-418F-9A87-E6B19AFEE750}" srcOrd="0" destOrd="0" presId="urn:microsoft.com/office/officeart/2005/8/layout/vList2"/>
    <dgm:cxn modelId="{162B0A96-1FA1-44CC-A79C-7BEAB4779585}" type="presOf" srcId="{CD1A8A3A-2A6C-467D-A177-9096DB6E2B84}" destId="{C84D48D2-2B94-427F-B6F7-6061EAA1D150}" srcOrd="0" destOrd="0" presId="urn:microsoft.com/office/officeart/2005/8/layout/vList2"/>
    <dgm:cxn modelId="{F3FB319F-2CF2-4F55-B5B2-8D9D96882EC9}" srcId="{4757A858-8BB0-46D9-95A2-7056C76B152E}" destId="{0205FD49-9912-423F-AB77-0FBAB686C191}" srcOrd="1" destOrd="0" parTransId="{0A1A2DF6-736B-49AC-8E5B-DEFF1894441D}" sibTransId="{524CE4BF-EF0E-4FEE-AEDA-FC17BA579D35}"/>
    <dgm:cxn modelId="{9CE95FBD-F86B-48A4-9539-1C35B8BCE0E6}" srcId="{4757A858-8BB0-46D9-95A2-7056C76B152E}" destId="{CD1A8A3A-2A6C-467D-A177-9096DB6E2B84}" srcOrd="2" destOrd="0" parTransId="{4567AB46-75D5-4892-8911-180BA8B4B6BB}" sibTransId="{1E33813F-43AF-411B-A420-A817966B79E4}"/>
    <dgm:cxn modelId="{695010CF-70EC-4365-9982-FD589EFBDFE7}" srcId="{4757A858-8BB0-46D9-95A2-7056C76B152E}" destId="{48D4BE1A-F02A-4350-850A-F1E9A698EDFD}" srcOrd="0" destOrd="0" parTransId="{C857C197-4D42-4748-96CD-CAF892C6F162}" sibTransId="{469C19C3-0FAD-4617-987F-B1DA9A6107B1}"/>
    <dgm:cxn modelId="{F9D918FB-B226-4700-A386-8707E9B6F80F}" type="presOf" srcId="{4757A858-8BB0-46D9-95A2-7056C76B152E}" destId="{FF891B83-20B2-44A0-9C56-554CA4E24828}" srcOrd="0" destOrd="0" presId="urn:microsoft.com/office/officeart/2005/8/layout/vList2"/>
    <dgm:cxn modelId="{E12752FC-E8D3-4750-931C-02E49DB123F9}" type="presOf" srcId="{0205FD49-9912-423F-AB77-0FBAB686C191}" destId="{DF24BD26-E68E-477D-AF38-66055102AEA1}" srcOrd="0" destOrd="0" presId="urn:microsoft.com/office/officeart/2005/8/layout/vList2"/>
    <dgm:cxn modelId="{A963D1FD-2777-40FF-AA6D-3941216B128E}" type="presParOf" srcId="{FF891B83-20B2-44A0-9C56-554CA4E24828}" destId="{6123BFC1-A9E7-418F-9A87-E6B19AFEE750}" srcOrd="0" destOrd="0" presId="urn:microsoft.com/office/officeart/2005/8/layout/vList2"/>
    <dgm:cxn modelId="{B22552E6-0A7F-427A-8DB4-9451657282F6}" type="presParOf" srcId="{FF891B83-20B2-44A0-9C56-554CA4E24828}" destId="{596FADE0-88C9-4D56-99EB-7F42F4426A52}" srcOrd="1" destOrd="0" presId="urn:microsoft.com/office/officeart/2005/8/layout/vList2"/>
    <dgm:cxn modelId="{3DE8BEF3-6333-4298-9D5C-1DB1F6686ED5}" type="presParOf" srcId="{FF891B83-20B2-44A0-9C56-554CA4E24828}" destId="{DF24BD26-E68E-477D-AF38-66055102AEA1}" srcOrd="2" destOrd="0" presId="urn:microsoft.com/office/officeart/2005/8/layout/vList2"/>
    <dgm:cxn modelId="{CF2204CA-1B6F-44F8-8E9A-72266FC46F65}" type="presParOf" srcId="{FF891B83-20B2-44A0-9C56-554CA4E24828}" destId="{37E806D6-2054-4A86-B6BF-22D97A3B8330}" srcOrd="3" destOrd="0" presId="urn:microsoft.com/office/officeart/2005/8/layout/vList2"/>
    <dgm:cxn modelId="{19862A7C-DB52-4D7E-9D0D-5D6084E34FE2}" type="presParOf" srcId="{FF891B83-20B2-44A0-9C56-554CA4E24828}" destId="{C84D48D2-2B94-427F-B6F7-6061EAA1D1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A7F898-CDF2-4C84-BADD-B9BF44F420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21908C-5D60-42C2-9A21-211D24BBA7B4}">
      <dgm:prSet/>
      <dgm:spPr/>
      <dgm:t>
        <a:bodyPr/>
        <a:lstStyle/>
        <a:p>
          <a:r>
            <a:rPr lang="en-US" b="0" i="0" dirty="0"/>
            <a:t>A Service-Oriented Architecture or SOA is a design pattern which is designed to build distributed systems that deliver services to other applications through the protocol.</a:t>
          </a:r>
          <a:endParaRPr lang="en-US" dirty="0"/>
        </a:p>
      </dgm:t>
    </dgm:pt>
    <dgm:pt modelId="{E699924B-DDAB-4C92-8DE6-F3B2D1E285D4}" type="parTrans" cxnId="{13EE0524-97F5-4129-A98A-A0C2F5124279}">
      <dgm:prSet/>
      <dgm:spPr/>
      <dgm:t>
        <a:bodyPr/>
        <a:lstStyle/>
        <a:p>
          <a:endParaRPr lang="en-US"/>
        </a:p>
      </dgm:t>
    </dgm:pt>
    <dgm:pt modelId="{CB9E1F6A-8675-4898-A1F5-E394EDE962FC}" type="sibTrans" cxnId="{13EE0524-97F5-4129-A98A-A0C2F5124279}">
      <dgm:prSet/>
      <dgm:spPr/>
      <dgm:t>
        <a:bodyPr/>
        <a:lstStyle/>
        <a:p>
          <a:endParaRPr lang="en-US"/>
        </a:p>
      </dgm:t>
    </dgm:pt>
    <dgm:pt modelId="{64178DFD-6B35-4562-A568-64DCD74A8E37}">
      <dgm:prSet/>
      <dgm:spPr/>
      <dgm:t>
        <a:bodyPr/>
        <a:lstStyle/>
        <a:p>
          <a:r>
            <a:rPr lang="en-US" b="0" i="0" dirty="0"/>
            <a:t>They are loosely coupled and support interoperability.</a:t>
          </a:r>
          <a:endParaRPr lang="en-US" dirty="0"/>
        </a:p>
      </dgm:t>
    </dgm:pt>
    <dgm:pt modelId="{F7452053-B984-436B-9675-65FC38CAEE4D}" type="parTrans" cxnId="{8B103027-1641-4E90-B8A5-FF698D6E095B}">
      <dgm:prSet/>
      <dgm:spPr/>
      <dgm:t>
        <a:bodyPr/>
        <a:lstStyle/>
        <a:p>
          <a:endParaRPr lang="en-US"/>
        </a:p>
      </dgm:t>
    </dgm:pt>
    <dgm:pt modelId="{11507418-C669-497C-8016-E6D47C9AD496}" type="sibTrans" cxnId="{8B103027-1641-4E90-B8A5-FF698D6E095B}">
      <dgm:prSet/>
      <dgm:spPr/>
      <dgm:t>
        <a:bodyPr/>
        <a:lstStyle/>
        <a:p>
          <a:endParaRPr lang="en-US"/>
        </a:p>
      </dgm:t>
    </dgm:pt>
    <dgm:pt modelId="{668435CB-5F54-4739-AFD3-9ACECE0751D0}" type="pres">
      <dgm:prSet presAssocID="{41A7F898-CDF2-4C84-BADD-B9BF44F420FE}" presName="linear" presStyleCnt="0">
        <dgm:presLayoutVars>
          <dgm:animLvl val="lvl"/>
          <dgm:resizeHandles val="exact"/>
        </dgm:presLayoutVars>
      </dgm:prSet>
      <dgm:spPr/>
    </dgm:pt>
    <dgm:pt modelId="{DFF07E6E-ABAA-4883-949D-934491E893C4}" type="pres">
      <dgm:prSet presAssocID="{1121908C-5D60-42C2-9A21-211D24BBA7B4}" presName="parentText" presStyleLbl="node1" presStyleIdx="0" presStyleCnt="2" custScaleY="47480" custLinFactY="-28035" custLinFactNeighborY="-100000">
        <dgm:presLayoutVars>
          <dgm:chMax val="0"/>
          <dgm:bulletEnabled val="1"/>
        </dgm:presLayoutVars>
      </dgm:prSet>
      <dgm:spPr/>
    </dgm:pt>
    <dgm:pt modelId="{BA317BBA-A85B-46A6-83A1-4DD19E019CCA}" type="pres">
      <dgm:prSet presAssocID="{CB9E1F6A-8675-4898-A1F5-E394EDE962FC}" presName="spacer" presStyleCnt="0"/>
      <dgm:spPr/>
    </dgm:pt>
    <dgm:pt modelId="{AC48F067-1F68-49DE-AD99-AABD1F3AC2CE}" type="pres">
      <dgm:prSet presAssocID="{64178DFD-6B35-4562-A568-64DCD74A8E37}" presName="parentText" presStyleLbl="node1" presStyleIdx="1" presStyleCnt="2" custScaleY="53485" custLinFactY="-3604" custLinFactNeighborX="3" custLinFactNeighborY="-100000">
        <dgm:presLayoutVars>
          <dgm:chMax val="0"/>
          <dgm:bulletEnabled val="1"/>
        </dgm:presLayoutVars>
      </dgm:prSet>
      <dgm:spPr/>
    </dgm:pt>
  </dgm:ptLst>
  <dgm:cxnLst>
    <dgm:cxn modelId="{13EE0524-97F5-4129-A98A-A0C2F5124279}" srcId="{41A7F898-CDF2-4C84-BADD-B9BF44F420FE}" destId="{1121908C-5D60-42C2-9A21-211D24BBA7B4}" srcOrd="0" destOrd="0" parTransId="{E699924B-DDAB-4C92-8DE6-F3B2D1E285D4}" sibTransId="{CB9E1F6A-8675-4898-A1F5-E394EDE962FC}"/>
    <dgm:cxn modelId="{8B103027-1641-4E90-B8A5-FF698D6E095B}" srcId="{41A7F898-CDF2-4C84-BADD-B9BF44F420FE}" destId="{64178DFD-6B35-4562-A568-64DCD74A8E37}" srcOrd="1" destOrd="0" parTransId="{F7452053-B984-436B-9675-65FC38CAEE4D}" sibTransId="{11507418-C669-497C-8016-E6D47C9AD496}"/>
    <dgm:cxn modelId="{74356383-BFD7-4EF7-940C-6EA45D724522}" type="presOf" srcId="{41A7F898-CDF2-4C84-BADD-B9BF44F420FE}" destId="{668435CB-5F54-4739-AFD3-9ACECE0751D0}" srcOrd="0" destOrd="0" presId="urn:microsoft.com/office/officeart/2005/8/layout/vList2"/>
    <dgm:cxn modelId="{842BD6DE-6C6A-42EF-B3FA-4B5D11318B7E}" type="presOf" srcId="{1121908C-5D60-42C2-9A21-211D24BBA7B4}" destId="{DFF07E6E-ABAA-4883-949D-934491E893C4}" srcOrd="0" destOrd="0" presId="urn:microsoft.com/office/officeart/2005/8/layout/vList2"/>
    <dgm:cxn modelId="{BFA136F6-BF66-457B-BD32-232FA7F49C14}" type="presOf" srcId="{64178DFD-6B35-4562-A568-64DCD74A8E37}" destId="{AC48F067-1F68-49DE-AD99-AABD1F3AC2CE}" srcOrd="0" destOrd="0" presId="urn:microsoft.com/office/officeart/2005/8/layout/vList2"/>
    <dgm:cxn modelId="{92B9D147-788A-4EBF-8C41-AB2C0FC010C1}" type="presParOf" srcId="{668435CB-5F54-4739-AFD3-9ACECE0751D0}" destId="{DFF07E6E-ABAA-4883-949D-934491E893C4}" srcOrd="0" destOrd="0" presId="urn:microsoft.com/office/officeart/2005/8/layout/vList2"/>
    <dgm:cxn modelId="{AC6D7C92-6B1E-4353-98F0-95426A2A6D0B}" type="presParOf" srcId="{668435CB-5F54-4739-AFD3-9ACECE0751D0}" destId="{BA317BBA-A85B-46A6-83A1-4DD19E019CCA}" srcOrd="1" destOrd="0" presId="urn:microsoft.com/office/officeart/2005/8/layout/vList2"/>
    <dgm:cxn modelId="{09D3A2F1-3638-41C5-AD37-0526C5DE2630}" type="presParOf" srcId="{668435CB-5F54-4739-AFD3-9ACECE0751D0}" destId="{AC48F067-1F68-49DE-AD99-AABD1F3AC2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1A7F898-CDF2-4C84-BADD-B9BF44F420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8435CB-5F54-4739-AFD3-9ACECE0751D0}" type="pres">
      <dgm:prSet presAssocID="{41A7F898-CDF2-4C84-BADD-B9BF44F420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4356383-BFD7-4EF7-940C-6EA45D724522}" type="presOf" srcId="{41A7F898-CDF2-4C84-BADD-B9BF44F420FE}" destId="{668435CB-5F54-4739-AFD3-9ACECE0751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8BC62-0241-4EAD-8094-BA907A3AC860}">
      <dsp:nvSpPr>
        <dsp:cNvPr id="0" name=""/>
        <dsp:cNvSpPr/>
      </dsp:nvSpPr>
      <dsp:spPr>
        <a:xfrm>
          <a:off x="0" y="0"/>
          <a:ext cx="7543800" cy="14262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Web services are web application components.</a:t>
          </a:r>
        </a:p>
      </dsp:txBody>
      <dsp:txXfrm>
        <a:off x="69623" y="69623"/>
        <a:ext cx="7404554" cy="1286984"/>
      </dsp:txXfrm>
    </dsp:sp>
    <dsp:sp modelId="{E8F0CFDC-D3D7-4945-A88A-C3DED6D3FECC}">
      <dsp:nvSpPr>
        <dsp:cNvPr id="0" name=""/>
        <dsp:cNvSpPr/>
      </dsp:nvSpPr>
      <dsp:spPr>
        <a:xfrm>
          <a:off x="0" y="1506856"/>
          <a:ext cx="7543800" cy="142623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Webservices are used to allow users to access data from different sources like the Android app, IOS app, website </a:t>
          </a:r>
          <a:r>
            <a:rPr lang="en-US" sz="2600" kern="1200" dirty="0" err="1"/>
            <a:t>etc</a:t>
          </a:r>
          <a:r>
            <a:rPr lang="en-US" sz="2600" kern="1200" dirty="0"/>
            <a:t> from a centralized database.</a:t>
          </a:r>
        </a:p>
      </dsp:txBody>
      <dsp:txXfrm>
        <a:off x="69623" y="1576479"/>
        <a:ext cx="7404554" cy="1286984"/>
      </dsp:txXfrm>
    </dsp:sp>
    <dsp:sp modelId="{B4FA3B61-82FF-41E0-BE66-EDCD7B539132}">
      <dsp:nvSpPr>
        <dsp:cNvPr id="0" name=""/>
        <dsp:cNvSpPr/>
      </dsp:nvSpPr>
      <dsp:spPr>
        <a:xfrm>
          <a:off x="0" y="3039386"/>
          <a:ext cx="7543800" cy="142623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It provides a common platform for several applications written in different programming languages to connect with one another.</a:t>
          </a:r>
        </a:p>
      </dsp:txBody>
      <dsp:txXfrm>
        <a:off x="69623" y="3109009"/>
        <a:ext cx="7404554" cy="12869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07E6E-ABAA-4883-949D-934491E893C4}">
      <dsp:nvSpPr>
        <dsp:cNvPr id="0" name=""/>
        <dsp:cNvSpPr/>
      </dsp:nvSpPr>
      <dsp:spPr>
        <a:xfrm>
          <a:off x="0" y="0"/>
          <a:ext cx="7543800" cy="10889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SOA is used to improve healthcare delivery.</a:t>
          </a:r>
          <a:endParaRPr lang="en-US" sz="2600" kern="1200" dirty="0"/>
        </a:p>
      </dsp:txBody>
      <dsp:txXfrm>
        <a:off x="53160" y="53160"/>
        <a:ext cx="7437480" cy="982664"/>
      </dsp:txXfrm>
    </dsp:sp>
    <dsp:sp modelId="{A1A6981D-05A1-49A3-9463-6BAB172C8531}">
      <dsp:nvSpPr>
        <dsp:cNvPr id="0" name=""/>
        <dsp:cNvSpPr/>
      </dsp:nvSpPr>
      <dsp:spPr>
        <a:xfrm>
          <a:off x="0" y="2791574"/>
          <a:ext cx="7543800" cy="1088984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Security - It represents the set of protocols required for identification and authorization.</a:t>
          </a:r>
          <a:endParaRPr lang="en-US" sz="2200" kern="1200" dirty="0"/>
        </a:p>
      </dsp:txBody>
      <dsp:txXfrm>
        <a:off x="53160" y="2844734"/>
        <a:ext cx="7437480" cy="982664"/>
      </dsp:txXfrm>
    </dsp:sp>
    <dsp:sp modelId="{AC48F067-1F68-49DE-AD99-AABD1F3AC2CE}">
      <dsp:nvSpPr>
        <dsp:cNvPr id="0" name=""/>
        <dsp:cNvSpPr/>
      </dsp:nvSpPr>
      <dsp:spPr>
        <a:xfrm>
          <a:off x="0" y="1290844"/>
          <a:ext cx="7543800" cy="1226713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Nowadays many apps are games and they use inbuilt functions to run For example, an app might need GPS so it uses the inbuilt GPS functions of the device.</a:t>
          </a:r>
          <a:endParaRPr lang="en-US" sz="2200" kern="1200" dirty="0"/>
        </a:p>
      </dsp:txBody>
      <dsp:txXfrm>
        <a:off x="59883" y="1350727"/>
        <a:ext cx="7424034" cy="11069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C652-92D5-4775-99BB-92BBDEFA7043}">
      <dsp:nvSpPr>
        <dsp:cNvPr id="0" name=""/>
        <dsp:cNvSpPr/>
      </dsp:nvSpPr>
      <dsp:spPr>
        <a:xfrm>
          <a:off x="0" y="2758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7DEC5-2695-47C1-9C7E-6D503A039C6C}">
      <dsp:nvSpPr>
        <dsp:cNvPr id="0" name=""/>
        <dsp:cNvSpPr/>
      </dsp:nvSpPr>
      <dsp:spPr>
        <a:xfrm>
          <a:off x="0" y="2758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1"/>
            </a:rPr>
            <a:t>https://cognizant.udemy.com/course/create-a-rest-api-using-basic-php-with-token-authentication/</a:t>
          </a:r>
          <a:endParaRPr lang="en-US" sz="2100" kern="1200" dirty="0"/>
        </a:p>
      </dsp:txBody>
      <dsp:txXfrm>
        <a:off x="0" y="2758"/>
        <a:ext cx="5098256" cy="1881464"/>
      </dsp:txXfrm>
    </dsp:sp>
    <dsp:sp modelId="{4AB2AD7C-EAD9-4DEB-84B0-5BA0948862D9}">
      <dsp:nvSpPr>
        <dsp:cNvPr id="0" name=""/>
        <dsp:cNvSpPr/>
      </dsp:nvSpPr>
      <dsp:spPr>
        <a:xfrm>
          <a:off x="0" y="1884223"/>
          <a:ext cx="509825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F76D-5679-461B-B1F0-14A55FEC17CE}">
      <dsp:nvSpPr>
        <dsp:cNvPr id="0" name=""/>
        <dsp:cNvSpPr/>
      </dsp:nvSpPr>
      <dsp:spPr>
        <a:xfrm>
          <a:off x="0" y="1884223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2"/>
            </a:rPr>
            <a:t>https://tutorialsclass.com/learn/php/php-rest-api/</a:t>
          </a:r>
          <a:endParaRPr lang="en-US" sz="2100" kern="1200" dirty="0"/>
        </a:p>
      </dsp:txBody>
      <dsp:txXfrm>
        <a:off x="0" y="1884223"/>
        <a:ext cx="5098256" cy="1881464"/>
      </dsp:txXfrm>
    </dsp:sp>
    <dsp:sp modelId="{A156566D-13ED-4855-A3C4-065332E408C6}">
      <dsp:nvSpPr>
        <dsp:cNvPr id="0" name=""/>
        <dsp:cNvSpPr/>
      </dsp:nvSpPr>
      <dsp:spPr>
        <a:xfrm>
          <a:off x="0" y="3765688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F1CB-6621-4B58-B0C8-AB7402F898D9}">
      <dsp:nvSpPr>
        <dsp:cNvPr id="0" name=""/>
        <dsp:cNvSpPr/>
      </dsp:nvSpPr>
      <dsp:spPr>
        <a:xfrm>
          <a:off x="0" y="3765688"/>
          <a:ext cx="5098256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3"/>
            </a:rPr>
            <a:t>https://codeofaninja.com/create-simple-rest-api-in-php/</a:t>
          </a:r>
          <a:endParaRPr lang="en-US" sz="2100" kern="1200" dirty="0"/>
        </a:p>
      </dsp:txBody>
      <dsp:txXfrm>
        <a:off x="0" y="3765688"/>
        <a:ext cx="5098256" cy="18814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111F-2A94-448D-AFBF-0D5914AC5DC3}">
      <dsp:nvSpPr>
        <dsp:cNvPr id="0" name=""/>
        <dsp:cNvSpPr/>
      </dsp:nvSpPr>
      <dsp:spPr>
        <a:xfrm>
          <a:off x="0" y="1509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BA84EE-EB34-4104-8666-D97D954486F9}">
      <dsp:nvSpPr>
        <dsp:cNvPr id="0" name=""/>
        <dsp:cNvSpPr/>
      </dsp:nvSpPr>
      <dsp:spPr>
        <a:xfrm>
          <a:off x="0" y="1509"/>
          <a:ext cx="5135337" cy="102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rId1"/>
            </a:rPr>
            <a:t>https://www.toptal.com/php/building-rest-api-for-legacy-php-projects</a:t>
          </a:r>
          <a:endParaRPr lang="en-US" sz="2200" kern="1200" dirty="0"/>
        </a:p>
      </dsp:txBody>
      <dsp:txXfrm>
        <a:off x="0" y="1509"/>
        <a:ext cx="5135337" cy="1029554"/>
      </dsp:txXfrm>
    </dsp:sp>
    <dsp:sp modelId="{8A38EFF6-D957-46F3-9ABE-48BAA015E13C}">
      <dsp:nvSpPr>
        <dsp:cNvPr id="0" name=""/>
        <dsp:cNvSpPr/>
      </dsp:nvSpPr>
      <dsp:spPr>
        <a:xfrm>
          <a:off x="0" y="1031063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6B2DE-842E-4DED-BF70-EA8A66BB9C25}">
      <dsp:nvSpPr>
        <dsp:cNvPr id="0" name=""/>
        <dsp:cNvSpPr/>
      </dsp:nvSpPr>
      <dsp:spPr>
        <a:xfrm>
          <a:off x="0" y="1031063"/>
          <a:ext cx="5135337" cy="102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hlinkClick xmlns:r="http://schemas.openxmlformats.org/officeDocument/2006/relationships" r:id="rId2"/>
            </a:rPr>
            <a:t>https://www.9lessons.info/2012/05/create-restful-services-api-in-php.html</a:t>
          </a:r>
          <a:endParaRPr lang="en-US" sz="2200" kern="1200" dirty="0"/>
        </a:p>
      </dsp:txBody>
      <dsp:txXfrm>
        <a:off x="0" y="1031063"/>
        <a:ext cx="5135337" cy="1029554"/>
      </dsp:txXfrm>
    </dsp:sp>
    <dsp:sp modelId="{EEBE57AA-042B-47A2-AF9B-25E8F324479E}">
      <dsp:nvSpPr>
        <dsp:cNvPr id="0" name=""/>
        <dsp:cNvSpPr/>
      </dsp:nvSpPr>
      <dsp:spPr>
        <a:xfrm>
          <a:off x="0" y="2060618"/>
          <a:ext cx="51353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C5E43B-46BC-4B3B-B9B0-C941E3033378}">
      <dsp:nvSpPr>
        <dsp:cNvPr id="0" name=""/>
        <dsp:cNvSpPr/>
      </dsp:nvSpPr>
      <dsp:spPr>
        <a:xfrm>
          <a:off x="0" y="2060618"/>
          <a:ext cx="5135337" cy="102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060618"/>
        <a:ext cx="5135337" cy="1029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0DC5F-9DD6-4015-B00C-F5E291EE4E54}">
      <dsp:nvSpPr>
        <dsp:cNvPr id="0" name=""/>
        <dsp:cNvSpPr/>
      </dsp:nvSpPr>
      <dsp:spPr>
        <a:xfrm>
          <a:off x="0" y="509029"/>
          <a:ext cx="754380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It uses a standardized messaging data format.</a:t>
          </a:r>
          <a:endParaRPr lang="en-US" sz="2600" kern="1200" dirty="0"/>
        </a:p>
      </dsp:txBody>
      <dsp:txXfrm>
        <a:off x="59399" y="568428"/>
        <a:ext cx="7425002" cy="1098002"/>
      </dsp:txXfrm>
    </dsp:sp>
    <dsp:sp modelId="{BF79920C-80F7-4819-B5FC-AE9EF9159237}">
      <dsp:nvSpPr>
        <dsp:cNvPr id="0" name=""/>
        <dsp:cNvSpPr/>
      </dsp:nvSpPr>
      <dsp:spPr>
        <a:xfrm>
          <a:off x="0" y="1850668"/>
          <a:ext cx="7543800" cy="12168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Web services are built on top of open standards such as TCP/IP, HTTP, HTML, and XML.</a:t>
          </a:r>
          <a:endParaRPr lang="en-US" sz="2600" kern="1200" dirty="0"/>
        </a:p>
      </dsp:txBody>
      <dsp:txXfrm>
        <a:off x="59399" y="1910067"/>
        <a:ext cx="74250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8BC62-0241-4EAD-8094-BA907A3AC860}">
      <dsp:nvSpPr>
        <dsp:cNvPr id="0" name=""/>
        <dsp:cNvSpPr/>
      </dsp:nvSpPr>
      <dsp:spPr>
        <a:xfrm>
          <a:off x="0" y="463436"/>
          <a:ext cx="7543800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SOAP (Simple Object Access Protocol)</a:t>
          </a:r>
        </a:p>
      </dsp:txBody>
      <dsp:txXfrm>
        <a:off x="59399" y="522835"/>
        <a:ext cx="7425002" cy="1098002"/>
      </dsp:txXfrm>
    </dsp:sp>
    <dsp:sp modelId="{E8F0CFDC-D3D7-4945-A88A-C3DED6D3FECC}">
      <dsp:nvSpPr>
        <dsp:cNvPr id="0" name=""/>
        <dsp:cNvSpPr/>
      </dsp:nvSpPr>
      <dsp:spPr>
        <a:xfrm>
          <a:off x="0" y="2042681"/>
          <a:ext cx="7543800" cy="12168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REST (Representational State Transfer) API’s</a:t>
          </a:r>
        </a:p>
      </dsp:txBody>
      <dsp:txXfrm>
        <a:off x="59399" y="2102080"/>
        <a:ext cx="74250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074CA-A0A4-4E76-A088-CE4DF2910AA6}">
      <dsp:nvSpPr>
        <dsp:cNvPr id="0" name=""/>
        <dsp:cNvSpPr/>
      </dsp:nvSpPr>
      <dsp:spPr>
        <a:xfrm>
          <a:off x="2180929" y="94388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460" y="987103"/>
        <a:ext cx="25034" cy="5006"/>
      </dsp:txXfrm>
    </dsp:sp>
    <dsp:sp modelId="{643B87C3-1EC6-48CD-8E6E-BFC5D833AAF6}">
      <dsp:nvSpPr>
        <dsp:cNvPr id="0" name=""/>
        <dsp:cNvSpPr/>
      </dsp:nvSpPr>
      <dsp:spPr>
        <a:xfrm>
          <a:off x="5783" y="336523"/>
          <a:ext cx="2176946" cy="1306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SOAP is easy to read because it's based on XML.</a:t>
          </a:r>
        </a:p>
      </dsp:txBody>
      <dsp:txXfrm>
        <a:off x="5783" y="336523"/>
        <a:ext cx="2176946" cy="1306167"/>
      </dsp:txXfrm>
    </dsp:sp>
    <dsp:sp modelId="{3758F3B3-0B13-4034-B6BB-F9873C57EDED}">
      <dsp:nvSpPr>
        <dsp:cNvPr id="0" name=""/>
        <dsp:cNvSpPr/>
      </dsp:nvSpPr>
      <dsp:spPr>
        <a:xfrm>
          <a:off x="4858573" y="94388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1104" y="987103"/>
        <a:ext cx="25034" cy="5006"/>
      </dsp:txXfrm>
    </dsp:sp>
    <dsp:sp modelId="{E34CE84E-8266-49EA-AC33-467F54922EA7}">
      <dsp:nvSpPr>
        <dsp:cNvPr id="0" name=""/>
        <dsp:cNvSpPr/>
      </dsp:nvSpPr>
      <dsp:spPr>
        <a:xfrm>
          <a:off x="2683426" y="336523"/>
          <a:ext cx="2176946" cy="13061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provides an envelope to send a web services messages over the Internet,  using the HTTP protocol</a:t>
          </a:r>
        </a:p>
      </dsp:txBody>
      <dsp:txXfrm>
        <a:off x="2683426" y="336523"/>
        <a:ext cx="2176946" cy="1306167"/>
      </dsp:txXfrm>
    </dsp:sp>
    <dsp:sp modelId="{CDDE90C5-420D-4562-835C-76CEC2DB4A75}">
      <dsp:nvSpPr>
        <dsp:cNvPr id="0" name=""/>
        <dsp:cNvSpPr/>
      </dsp:nvSpPr>
      <dsp:spPr>
        <a:xfrm>
          <a:off x="1094256" y="1640891"/>
          <a:ext cx="5355287" cy="470097"/>
        </a:xfrm>
        <a:custGeom>
          <a:avLst/>
          <a:gdLst/>
          <a:ahLst/>
          <a:cxnLst/>
          <a:rect l="0" t="0" r="0" b="0"/>
          <a:pathLst>
            <a:path>
              <a:moveTo>
                <a:pt x="5355287" y="0"/>
              </a:moveTo>
              <a:lnTo>
                <a:pt x="5355287" y="252148"/>
              </a:lnTo>
              <a:lnTo>
                <a:pt x="0" y="252148"/>
              </a:lnTo>
              <a:lnTo>
                <a:pt x="0" y="4700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433" y="1873436"/>
        <a:ext cx="268932" cy="5006"/>
      </dsp:txXfrm>
    </dsp:sp>
    <dsp:sp modelId="{892DDB3B-802A-4222-B943-B27B818224B9}">
      <dsp:nvSpPr>
        <dsp:cNvPr id="0" name=""/>
        <dsp:cNvSpPr/>
      </dsp:nvSpPr>
      <dsp:spPr>
        <a:xfrm>
          <a:off x="5361070" y="336523"/>
          <a:ext cx="2176946" cy="1306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messages are generally in XML format.</a:t>
          </a:r>
        </a:p>
      </dsp:txBody>
      <dsp:txXfrm>
        <a:off x="5361070" y="336523"/>
        <a:ext cx="2176946" cy="1306167"/>
      </dsp:txXfrm>
    </dsp:sp>
    <dsp:sp modelId="{ED2C8C0A-596D-4183-AFA4-1030F90EFD7E}">
      <dsp:nvSpPr>
        <dsp:cNvPr id="0" name=""/>
        <dsp:cNvSpPr/>
      </dsp:nvSpPr>
      <dsp:spPr>
        <a:xfrm>
          <a:off x="2180929" y="2750752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460" y="2793969"/>
        <a:ext cx="25034" cy="5006"/>
      </dsp:txXfrm>
    </dsp:sp>
    <dsp:sp modelId="{39AC9646-0BE3-41D1-BD91-8FE69F782D1C}">
      <dsp:nvSpPr>
        <dsp:cNvPr id="0" name=""/>
        <dsp:cNvSpPr/>
      </dsp:nvSpPr>
      <dsp:spPr>
        <a:xfrm>
          <a:off x="5783" y="2143388"/>
          <a:ext cx="2176946" cy="13061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SOAP was intended to be a way to do remote procedure calls to remote objects by sending XML over HTTP.</a:t>
          </a:r>
          <a:endParaRPr lang="en-US" sz="1500" kern="1200" dirty="0"/>
        </a:p>
      </dsp:txBody>
      <dsp:txXfrm>
        <a:off x="5783" y="2143388"/>
        <a:ext cx="2176946" cy="1306167"/>
      </dsp:txXfrm>
    </dsp:sp>
    <dsp:sp modelId="{BC2C3D75-EB5D-41F7-BFC6-C07FBE817898}">
      <dsp:nvSpPr>
        <dsp:cNvPr id="0" name=""/>
        <dsp:cNvSpPr/>
      </dsp:nvSpPr>
      <dsp:spPr>
        <a:xfrm>
          <a:off x="2683426" y="2143388"/>
          <a:ext cx="2176946" cy="13061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SOAP is being used in the enterprise applications, generally in the legacy code.</a:t>
          </a:r>
          <a:endParaRPr lang="en-US" sz="1500" kern="1200" dirty="0"/>
        </a:p>
      </dsp:txBody>
      <dsp:txXfrm>
        <a:off x="2683426" y="2143388"/>
        <a:ext cx="2176946" cy="1306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074CA-A0A4-4E76-A088-CE4DF2910AA6}">
      <dsp:nvSpPr>
        <dsp:cNvPr id="0" name=""/>
        <dsp:cNvSpPr/>
      </dsp:nvSpPr>
      <dsp:spPr>
        <a:xfrm>
          <a:off x="2180929" y="94388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460" y="987103"/>
        <a:ext cx="25034" cy="5006"/>
      </dsp:txXfrm>
    </dsp:sp>
    <dsp:sp modelId="{643B87C3-1EC6-48CD-8E6E-BFC5D833AAF6}">
      <dsp:nvSpPr>
        <dsp:cNvPr id="0" name=""/>
        <dsp:cNvSpPr/>
      </dsp:nvSpPr>
      <dsp:spPr>
        <a:xfrm>
          <a:off x="5783" y="336523"/>
          <a:ext cx="2176946" cy="1306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REST locates the resources by using URL.</a:t>
          </a:r>
        </a:p>
      </dsp:txBody>
      <dsp:txXfrm>
        <a:off x="5783" y="336523"/>
        <a:ext cx="2176946" cy="1306167"/>
      </dsp:txXfrm>
    </dsp:sp>
    <dsp:sp modelId="{3758F3B3-0B13-4034-B6BB-F9873C57EDED}">
      <dsp:nvSpPr>
        <dsp:cNvPr id="0" name=""/>
        <dsp:cNvSpPr/>
      </dsp:nvSpPr>
      <dsp:spPr>
        <a:xfrm>
          <a:off x="4858573" y="94388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1104" y="987103"/>
        <a:ext cx="25034" cy="5006"/>
      </dsp:txXfrm>
    </dsp:sp>
    <dsp:sp modelId="{E34CE84E-8266-49EA-AC33-467F54922EA7}">
      <dsp:nvSpPr>
        <dsp:cNvPr id="0" name=""/>
        <dsp:cNvSpPr/>
      </dsp:nvSpPr>
      <dsp:spPr>
        <a:xfrm>
          <a:off x="2683426" y="336523"/>
          <a:ext cx="2176946" cy="13061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depends on the type of transport protocol(with HTTP - GET, POST, PUT, DELETE,...)</a:t>
          </a:r>
        </a:p>
      </dsp:txBody>
      <dsp:txXfrm>
        <a:off x="2683426" y="336523"/>
        <a:ext cx="2176946" cy="1306167"/>
      </dsp:txXfrm>
    </dsp:sp>
    <dsp:sp modelId="{CDDE90C5-420D-4562-835C-76CEC2DB4A75}">
      <dsp:nvSpPr>
        <dsp:cNvPr id="0" name=""/>
        <dsp:cNvSpPr/>
      </dsp:nvSpPr>
      <dsp:spPr>
        <a:xfrm>
          <a:off x="1094256" y="1640891"/>
          <a:ext cx="5355287" cy="470097"/>
        </a:xfrm>
        <a:custGeom>
          <a:avLst/>
          <a:gdLst/>
          <a:ahLst/>
          <a:cxnLst/>
          <a:rect l="0" t="0" r="0" b="0"/>
          <a:pathLst>
            <a:path>
              <a:moveTo>
                <a:pt x="5355287" y="0"/>
              </a:moveTo>
              <a:lnTo>
                <a:pt x="5355287" y="252148"/>
              </a:lnTo>
              <a:lnTo>
                <a:pt x="0" y="252148"/>
              </a:lnTo>
              <a:lnTo>
                <a:pt x="0" y="4700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433" y="1873436"/>
        <a:ext cx="268932" cy="5006"/>
      </dsp:txXfrm>
    </dsp:sp>
    <dsp:sp modelId="{892DDB3B-802A-4222-B943-B27B818224B9}">
      <dsp:nvSpPr>
        <dsp:cNvPr id="0" name=""/>
        <dsp:cNvSpPr/>
      </dsp:nvSpPr>
      <dsp:spPr>
        <a:xfrm>
          <a:off x="5361070" y="336523"/>
          <a:ext cx="2176946" cy="1306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the actions to be performed on the resources.</a:t>
          </a:r>
        </a:p>
      </dsp:txBody>
      <dsp:txXfrm>
        <a:off x="5361070" y="336523"/>
        <a:ext cx="2176946" cy="1306167"/>
      </dsp:txXfrm>
    </dsp:sp>
    <dsp:sp modelId="{ED2C8C0A-596D-4183-AFA4-1030F90EFD7E}">
      <dsp:nvSpPr>
        <dsp:cNvPr id="0" name=""/>
        <dsp:cNvSpPr/>
      </dsp:nvSpPr>
      <dsp:spPr>
        <a:xfrm>
          <a:off x="2180929" y="2750752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460" y="2793969"/>
        <a:ext cx="25034" cy="5006"/>
      </dsp:txXfrm>
    </dsp:sp>
    <dsp:sp modelId="{39AC9646-0BE3-41D1-BD91-8FE69F782D1C}">
      <dsp:nvSpPr>
        <dsp:cNvPr id="0" name=""/>
        <dsp:cNvSpPr/>
      </dsp:nvSpPr>
      <dsp:spPr>
        <a:xfrm>
          <a:off x="5783" y="2143388"/>
          <a:ext cx="2176946" cy="13061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It is more of architectural style and conventions based.</a:t>
          </a:r>
          <a:endParaRPr lang="en-US" sz="1500" kern="1200" dirty="0"/>
        </a:p>
      </dsp:txBody>
      <dsp:txXfrm>
        <a:off x="5783" y="2143388"/>
        <a:ext cx="2176946" cy="1306167"/>
      </dsp:txXfrm>
    </dsp:sp>
    <dsp:sp modelId="{BC2C3D75-EB5D-41F7-BFC6-C07FBE817898}">
      <dsp:nvSpPr>
        <dsp:cNvPr id="0" name=""/>
        <dsp:cNvSpPr/>
      </dsp:nvSpPr>
      <dsp:spPr>
        <a:xfrm>
          <a:off x="2683426" y="2143388"/>
          <a:ext cx="2176946" cy="13061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REST is not a set of standards or rules, rather it is a style of software architecture.</a:t>
          </a:r>
          <a:endParaRPr lang="en-US" sz="1500" kern="1200" dirty="0"/>
        </a:p>
      </dsp:txBody>
      <dsp:txXfrm>
        <a:off x="2683426" y="2143388"/>
        <a:ext cx="2176946" cy="13061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074CA-A0A4-4E76-A088-CE4DF2910AA6}">
      <dsp:nvSpPr>
        <dsp:cNvPr id="0" name=""/>
        <dsp:cNvSpPr/>
      </dsp:nvSpPr>
      <dsp:spPr>
        <a:xfrm>
          <a:off x="2180929" y="94388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460" y="987103"/>
        <a:ext cx="25034" cy="5006"/>
      </dsp:txXfrm>
    </dsp:sp>
    <dsp:sp modelId="{643B87C3-1EC6-48CD-8E6E-BFC5D833AAF6}">
      <dsp:nvSpPr>
        <dsp:cNvPr id="0" name=""/>
        <dsp:cNvSpPr/>
      </dsp:nvSpPr>
      <dsp:spPr>
        <a:xfrm>
          <a:off x="5783" y="336523"/>
          <a:ext cx="2176946" cy="1306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REST requests are related to CRUD operations (Create, Read, Update, Delete) in database.</a:t>
          </a:r>
          <a:endParaRPr lang="en-US" sz="1500" kern="1200" dirty="0"/>
        </a:p>
      </dsp:txBody>
      <dsp:txXfrm>
        <a:off x="5783" y="336523"/>
        <a:ext cx="2176946" cy="1306167"/>
      </dsp:txXfrm>
    </dsp:sp>
    <dsp:sp modelId="{3758F3B3-0B13-4034-B6BB-F9873C57EDED}">
      <dsp:nvSpPr>
        <dsp:cNvPr id="0" name=""/>
        <dsp:cNvSpPr/>
      </dsp:nvSpPr>
      <dsp:spPr>
        <a:xfrm>
          <a:off x="4858573" y="94388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1104" y="987103"/>
        <a:ext cx="25034" cy="5006"/>
      </dsp:txXfrm>
    </dsp:sp>
    <dsp:sp modelId="{E34CE84E-8266-49EA-AC33-467F54922EA7}">
      <dsp:nvSpPr>
        <dsp:cNvPr id="0" name=""/>
        <dsp:cNvSpPr/>
      </dsp:nvSpPr>
      <dsp:spPr>
        <a:xfrm>
          <a:off x="2683426" y="336523"/>
          <a:ext cx="2176946" cy="13061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REST uses GET, POST, PUT and DELETE requests. </a:t>
          </a:r>
          <a:endParaRPr lang="en-US" sz="1500" kern="1200" dirty="0"/>
        </a:p>
      </dsp:txBody>
      <dsp:txXfrm>
        <a:off x="2683426" y="336523"/>
        <a:ext cx="2176946" cy="1306167"/>
      </dsp:txXfrm>
    </dsp:sp>
    <dsp:sp modelId="{CDDE90C5-420D-4562-835C-76CEC2DB4A75}">
      <dsp:nvSpPr>
        <dsp:cNvPr id="0" name=""/>
        <dsp:cNvSpPr/>
      </dsp:nvSpPr>
      <dsp:spPr>
        <a:xfrm>
          <a:off x="1094256" y="1640891"/>
          <a:ext cx="5355287" cy="470097"/>
        </a:xfrm>
        <a:custGeom>
          <a:avLst/>
          <a:gdLst/>
          <a:ahLst/>
          <a:cxnLst/>
          <a:rect l="0" t="0" r="0" b="0"/>
          <a:pathLst>
            <a:path>
              <a:moveTo>
                <a:pt x="5355287" y="0"/>
              </a:moveTo>
              <a:lnTo>
                <a:pt x="5355287" y="252148"/>
              </a:lnTo>
              <a:lnTo>
                <a:pt x="0" y="252148"/>
              </a:lnTo>
              <a:lnTo>
                <a:pt x="0" y="4700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433" y="1873436"/>
        <a:ext cx="268932" cy="5006"/>
      </dsp:txXfrm>
    </dsp:sp>
    <dsp:sp modelId="{892DDB3B-802A-4222-B943-B27B818224B9}">
      <dsp:nvSpPr>
        <dsp:cNvPr id="0" name=""/>
        <dsp:cNvSpPr/>
      </dsp:nvSpPr>
      <dsp:spPr>
        <a:xfrm>
          <a:off x="5361070" y="336523"/>
          <a:ext cx="2176946" cy="1306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Let me compare them with CRUD. </a:t>
          </a:r>
          <a:r>
            <a:rPr lang="en-US" sz="1500" b="1" i="0" kern="1200" dirty="0"/>
            <a:t>GET</a:t>
          </a:r>
          <a:r>
            <a:rPr lang="en-US" sz="1500" b="0" i="0" kern="1200" dirty="0"/>
            <a:t> is used to retrieve information which is similar to </a:t>
          </a:r>
          <a:r>
            <a:rPr lang="en-US" sz="1500" b="1" i="0" kern="1200" dirty="0"/>
            <a:t>Read</a:t>
          </a:r>
          <a:endParaRPr lang="en-US" sz="1500" kern="1200" dirty="0"/>
        </a:p>
      </dsp:txBody>
      <dsp:txXfrm>
        <a:off x="5361070" y="336523"/>
        <a:ext cx="2176946" cy="1306167"/>
      </dsp:txXfrm>
    </dsp:sp>
    <dsp:sp modelId="{ED2C8C0A-596D-4183-AFA4-1030F90EFD7E}">
      <dsp:nvSpPr>
        <dsp:cNvPr id="0" name=""/>
        <dsp:cNvSpPr/>
      </dsp:nvSpPr>
      <dsp:spPr>
        <a:xfrm>
          <a:off x="2180929" y="2750752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460" y="2793969"/>
        <a:ext cx="25034" cy="5006"/>
      </dsp:txXfrm>
    </dsp:sp>
    <dsp:sp modelId="{39AC9646-0BE3-41D1-BD91-8FE69F782D1C}">
      <dsp:nvSpPr>
        <dsp:cNvPr id="0" name=""/>
        <dsp:cNvSpPr/>
      </dsp:nvSpPr>
      <dsp:spPr>
        <a:xfrm>
          <a:off x="5783" y="2143388"/>
          <a:ext cx="2176946" cy="13061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POST</a:t>
          </a:r>
          <a:r>
            <a:rPr lang="en-US" sz="1500" b="0" i="0" kern="1200" dirty="0"/>
            <a:t> is used to create new record which is similar to </a:t>
          </a:r>
          <a:r>
            <a:rPr lang="en-US" sz="1500" b="1" i="0" kern="1200" dirty="0"/>
            <a:t>Create</a:t>
          </a:r>
          <a:endParaRPr lang="en-US" sz="1500" kern="1200" dirty="0"/>
        </a:p>
      </dsp:txBody>
      <dsp:txXfrm>
        <a:off x="5783" y="2143388"/>
        <a:ext cx="2176946" cy="1306167"/>
      </dsp:txXfrm>
    </dsp:sp>
    <dsp:sp modelId="{C3DC5281-3AF1-4804-8CED-C8B41DF3E493}">
      <dsp:nvSpPr>
        <dsp:cNvPr id="0" name=""/>
        <dsp:cNvSpPr/>
      </dsp:nvSpPr>
      <dsp:spPr>
        <a:xfrm>
          <a:off x="4858573" y="2750752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1104" y="2793969"/>
        <a:ext cx="25034" cy="5006"/>
      </dsp:txXfrm>
    </dsp:sp>
    <dsp:sp modelId="{0DE600B2-34A8-4C78-842E-65D9107081A7}">
      <dsp:nvSpPr>
        <dsp:cNvPr id="0" name=""/>
        <dsp:cNvSpPr/>
      </dsp:nvSpPr>
      <dsp:spPr>
        <a:xfrm>
          <a:off x="2683426" y="2143388"/>
          <a:ext cx="2176946" cy="13061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i="0" kern="1200" dirty="0"/>
            <a:t>PUT</a:t>
          </a:r>
          <a:r>
            <a:rPr lang="en-US" sz="1500" b="0" i="0" kern="1200" dirty="0"/>
            <a:t> is used to update record which is similar to </a:t>
          </a:r>
          <a:r>
            <a:rPr lang="en-US" sz="1500" b="1" i="0" kern="1200" dirty="0"/>
            <a:t>Update</a:t>
          </a:r>
          <a:endParaRPr lang="en-US" sz="1500" kern="1200" dirty="0"/>
        </a:p>
      </dsp:txBody>
      <dsp:txXfrm>
        <a:off x="2683426" y="2143388"/>
        <a:ext cx="2176946" cy="1306167"/>
      </dsp:txXfrm>
    </dsp:sp>
    <dsp:sp modelId="{BC2C3D75-EB5D-41F7-BFC6-C07FBE817898}">
      <dsp:nvSpPr>
        <dsp:cNvPr id="0" name=""/>
        <dsp:cNvSpPr/>
      </dsp:nvSpPr>
      <dsp:spPr>
        <a:xfrm>
          <a:off x="5361070" y="2143388"/>
          <a:ext cx="2176946" cy="13061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72" tIns="111971" rIns="106672" bIns="11197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DELETE</a:t>
          </a:r>
          <a:r>
            <a:rPr lang="en-US" sz="1500" b="0" i="0" kern="1200" dirty="0"/>
            <a:t> is used to delete record which is similar to </a:t>
          </a:r>
          <a:r>
            <a:rPr lang="en-US" sz="1500" b="1" i="0" kern="1200" dirty="0"/>
            <a:t>Delete</a:t>
          </a:r>
          <a:endParaRPr lang="en-US" sz="1500" kern="1200" dirty="0"/>
        </a:p>
      </dsp:txBody>
      <dsp:txXfrm>
        <a:off x="5361070" y="2143388"/>
        <a:ext cx="2176946" cy="13061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3BFC1-A9E7-418F-9A87-E6B19AFEE750}">
      <dsp:nvSpPr>
        <dsp:cNvPr id="0" name=""/>
        <dsp:cNvSpPr/>
      </dsp:nvSpPr>
      <dsp:spPr>
        <a:xfrm>
          <a:off x="0" y="0"/>
          <a:ext cx="4090310" cy="9433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JSON format is the most common output format of REST API.</a:t>
          </a:r>
          <a:endParaRPr lang="en-US" sz="2200" kern="1200" dirty="0"/>
        </a:p>
      </dsp:txBody>
      <dsp:txXfrm>
        <a:off x="46050" y="46050"/>
        <a:ext cx="3998210" cy="851242"/>
      </dsp:txXfrm>
    </dsp:sp>
    <dsp:sp modelId="{DF24BD26-E68E-477D-AF38-66055102AEA1}">
      <dsp:nvSpPr>
        <dsp:cNvPr id="0" name=""/>
        <dsp:cNvSpPr/>
      </dsp:nvSpPr>
      <dsp:spPr>
        <a:xfrm>
          <a:off x="0" y="1151464"/>
          <a:ext cx="4090310" cy="1131853"/>
        </a:xfrm>
        <a:prstGeom prst="roundRect">
          <a:avLst/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we will use the JSON format to consume our simple REST API.</a:t>
          </a:r>
          <a:endParaRPr lang="en-US" sz="2200" kern="1200" dirty="0"/>
        </a:p>
      </dsp:txBody>
      <dsp:txXfrm>
        <a:off x="55253" y="1206717"/>
        <a:ext cx="3979804" cy="1021347"/>
      </dsp:txXfrm>
    </dsp:sp>
    <dsp:sp modelId="{C84D48D2-2B94-427F-B6F7-6061EAA1D150}">
      <dsp:nvSpPr>
        <dsp:cNvPr id="0" name=""/>
        <dsp:cNvSpPr/>
      </dsp:nvSpPr>
      <dsp:spPr>
        <a:xfrm>
          <a:off x="0" y="2490319"/>
          <a:ext cx="4090310" cy="1429740"/>
        </a:xfrm>
        <a:prstGeom prst="roundRect">
          <a:avLst/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We will </a:t>
          </a:r>
          <a:r>
            <a:rPr lang="en-US" sz="2200" b="0" i="0" kern="1200"/>
            <a:t>develope </a:t>
          </a:r>
          <a:r>
            <a:rPr lang="en-US" sz="2200" b="0" i="0" kern="1200" dirty="0"/>
            <a:t>an online transaction payment REST API for our example.</a:t>
          </a:r>
          <a:endParaRPr lang="en-US" sz="2200" kern="1200" dirty="0"/>
        </a:p>
      </dsp:txBody>
      <dsp:txXfrm>
        <a:off x="69794" y="2560113"/>
        <a:ext cx="3950722" cy="12901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07E6E-ABAA-4883-949D-934491E893C4}">
      <dsp:nvSpPr>
        <dsp:cNvPr id="0" name=""/>
        <dsp:cNvSpPr/>
      </dsp:nvSpPr>
      <dsp:spPr>
        <a:xfrm>
          <a:off x="0" y="0"/>
          <a:ext cx="7543800" cy="14798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 Service-Oriented Architecture or SOA is a design pattern which is designed to build distributed systems that deliver services to other applications through the protocol.</a:t>
          </a:r>
          <a:endParaRPr lang="en-US" sz="2400" kern="1200" dirty="0"/>
        </a:p>
      </dsp:txBody>
      <dsp:txXfrm>
        <a:off x="72242" y="72242"/>
        <a:ext cx="7399316" cy="1335410"/>
      </dsp:txXfrm>
    </dsp:sp>
    <dsp:sp modelId="{AC48F067-1F68-49DE-AD99-AABD1F3AC2CE}">
      <dsp:nvSpPr>
        <dsp:cNvPr id="0" name=""/>
        <dsp:cNvSpPr/>
      </dsp:nvSpPr>
      <dsp:spPr>
        <a:xfrm>
          <a:off x="0" y="1635283"/>
          <a:ext cx="7543800" cy="1667063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They are loosely coupled and support interoperability.</a:t>
          </a:r>
          <a:endParaRPr lang="en-US" sz="2400" kern="1200" dirty="0"/>
        </a:p>
      </dsp:txBody>
      <dsp:txXfrm>
        <a:off x="81379" y="1716662"/>
        <a:ext cx="7381042" cy="1504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CB049EB-A2A9-4BDF-A7DF-2D2E4AC0D5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2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94CE0A2A-12DA-4DA3-9BBE-829052CB41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6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F6DD8-127F-4B57-BC37-3AC3DBA3D9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1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2B2F-112F-413D-941F-97110D1A4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F025-3C5A-4E81-BD3D-29354D7AF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7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653C-1EFB-4E05-B55A-57C8FD39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DB82-F175-47B7-BF9C-6544D876CD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5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E979-6A98-4077-9C59-BE1DC5CBC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8A60-05A7-4A38-8D3D-EF1886202C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43BA3-126E-4CA2-83E5-26D977A69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C007-713A-4EF0-B220-24B58FEDB0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DF965-03D1-4366-912A-E96C7DFDE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B4452-279E-4590-A55C-40F5CBDC3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F49566-E7D2-4CC1-8787-7183E9291B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php-web-services/api/1547895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What is Web Service?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Type of Web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3E37C-3240-4381-BC4E-1EE23EBE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4014109" cy="1796143"/>
          </a:xfrm>
        </p:spPr>
        <p:txBody>
          <a:bodyPr anchor="t">
            <a:normAutofit/>
          </a:bodyPr>
          <a:lstStyle/>
          <a:p>
            <a:r>
              <a:rPr lang="en-IN" dirty="0"/>
              <a:t>Create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Create a Database and Table with Dummy Data: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To create a table run the following query: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75360-62DF-48AE-89ED-DE863321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4" y="3181287"/>
            <a:ext cx="7188569" cy="247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6400"/>
            <a:ext cx="2574471" cy="5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7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4014109" cy="1796143"/>
          </a:xfrm>
        </p:spPr>
        <p:txBody>
          <a:bodyPr anchor="t">
            <a:normAutofit/>
          </a:bodyPr>
          <a:lstStyle/>
          <a:p>
            <a:r>
              <a:rPr lang="en-IN" dirty="0"/>
              <a:t>Create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Create a Database Connection: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Create a 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db.php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file in php-web-services folder and paste the following database connection in it.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6400"/>
            <a:ext cx="2574471" cy="543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F9C18-1104-4406-B110-86670513F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90" y="3371761"/>
            <a:ext cx="7182219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788506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Create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Create a REST API File: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Create a </a:t>
            </a:r>
            <a:r>
              <a:rPr lang="en-US" b="1" dirty="0" err="1">
                <a:solidFill>
                  <a:srgbClr val="444444"/>
                </a:solidFill>
                <a:latin typeface="Arial" panose="020B0604020202020204" pitchFamily="34" charset="0"/>
              </a:rPr>
              <a:t>api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.php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file in php-web-services folder and paste the following code in it.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6400"/>
            <a:ext cx="2574471" cy="54338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42566E-92AB-413D-A777-50C7B9D29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01" y="2743200"/>
            <a:ext cx="335589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788506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Create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Script will accept the GET request and return output in the JSON format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 have created all these files in folder name 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php-web-services,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now you can get the transaction information by browsing the following URL.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76644"/>
            <a:ext cx="2574471" cy="543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31BF3-C86A-4E84-B203-CBFF63E42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964023"/>
            <a:ext cx="7693899" cy="9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788506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Create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But the URL is not user friendly, therefore we will rewrite URL through the .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htaccess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file, copy paste the following rule in .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htaccess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file.</a:t>
            </a: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RewriteEngine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On    # Turn on the rewriting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RewriteRule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^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/([0-9a-zA-Z_-]*)$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api.php?order_id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=$1 [NC,L]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76644"/>
            <a:ext cx="2574471" cy="5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788506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Create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 you can get the transaction information by browsing the following URL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444444"/>
                </a:solidFill>
                <a:latin typeface="Arial" panose="020B0604020202020204" pitchFamily="34" charset="0"/>
                <a:hlinkClick r:id="rId2"/>
              </a:rPr>
              <a:t>http://localhost/php-web-services/api/15478959</a:t>
            </a:r>
            <a:endParaRPr lang="en-US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76644"/>
            <a:ext cx="2574471" cy="543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BB7AF-835C-4CA5-B176-E4618F933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7622"/>
            <a:ext cx="7391400" cy="9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4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788506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Consume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consume a REST API, you need to follow these steps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Create an Index File with HTML Form in same folder(php-web-services)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5000"/>
            <a:ext cx="2574471" cy="54338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4C9B2A5-790B-4F1F-AF9D-65450D097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0" y="3524161"/>
            <a:ext cx="7201270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788506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Consume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Fetch Records through CURL(It’s a command line tool that developers use to transfer data to and from a server)</a:t>
            </a: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5000"/>
            <a:ext cx="2574471" cy="54338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BCF07C6-44B5-41CE-99A8-638A86841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14600"/>
            <a:ext cx="7543801" cy="30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7885069" cy="881743"/>
          </a:xfrm>
        </p:spPr>
        <p:txBody>
          <a:bodyPr anchor="t">
            <a:normAutofit/>
          </a:bodyPr>
          <a:lstStyle/>
          <a:p>
            <a:r>
              <a:rPr lang="en-IN" dirty="0"/>
              <a:t>Consume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Make sure CURL is enabled on your web server or on your localhost when you are testing demo.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do anything with these output data, you can insert or update it into your own database if you are using REST API of any other service provider.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Usually in case of online transaction, the service provider provides status of payment via API.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check either payment is made successfully or not. </a:t>
            </a: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5000"/>
            <a:ext cx="2574471" cy="5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dirty="0"/>
              <a:t>Service-Oriented Architecture</a:t>
            </a:r>
            <a:endParaRPr lang="en-US" dirty="0"/>
          </a:p>
        </p:txBody>
      </p:sp>
      <p:graphicFrame>
        <p:nvGraphicFramePr>
          <p:cNvPr id="6153" name="Rectangle 5">
            <a:extLst>
              <a:ext uri="{FF2B5EF4-FFF2-40B4-BE49-F238E27FC236}">
                <a16:creationId xmlns:a16="http://schemas.microsoft.com/office/drawing/2014/main" id="{53FED35E-A302-8937-40C4-DA7D06946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867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CB12CD-1F62-4FCD-AC05-F69E5D053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762" y="381000"/>
            <a:ext cx="7543800" cy="855344"/>
          </a:xfrm>
        </p:spPr>
        <p:txBody>
          <a:bodyPr>
            <a:normAutofit/>
          </a:bodyPr>
          <a:lstStyle/>
          <a:p>
            <a:r>
              <a:rPr lang="en-IN" dirty="0"/>
              <a:t>Web Services</a:t>
            </a:r>
            <a:endParaRPr lang="en-US" dirty="0"/>
          </a:p>
        </p:txBody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82BC93AC-9E1D-93DE-7316-3F54FD49D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901351"/>
              </p:ext>
            </p:extLst>
          </p:nvPr>
        </p:nvGraphicFramePr>
        <p:xfrm>
          <a:off x="822722" y="1236344"/>
          <a:ext cx="7543800" cy="464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B7B422-C75A-4AB3-A019-0E589C8A8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77357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dirty="0"/>
              <a:t>Service-Oriented Architecture</a:t>
            </a:r>
            <a:endParaRPr lang="en-US" dirty="0"/>
          </a:p>
        </p:txBody>
      </p:sp>
      <p:graphicFrame>
        <p:nvGraphicFramePr>
          <p:cNvPr id="6153" name="Rectangle 5">
            <a:extLst>
              <a:ext uri="{FF2B5EF4-FFF2-40B4-BE49-F238E27FC236}">
                <a16:creationId xmlns:a16="http://schemas.microsoft.com/office/drawing/2014/main" id="{53FED35E-A302-8937-40C4-DA7D06946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491063"/>
              </p:ext>
            </p:extLst>
          </p:nvPr>
        </p:nvGraphicFramePr>
        <p:xfrm>
          <a:off x="822722" y="2157520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CB12CD-1F62-4FCD-AC05-F69E5D053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7183548-2E70-4BF2-B8A6-E97D5D2B1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45845"/>
            <a:ext cx="46196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5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dirty="0"/>
              <a:t>Components of SOA</a:t>
            </a:r>
            <a:endParaRPr lang="en-US" dirty="0"/>
          </a:p>
        </p:txBody>
      </p:sp>
      <p:graphicFrame>
        <p:nvGraphicFramePr>
          <p:cNvPr id="6153" name="Rectangle 5">
            <a:extLst>
              <a:ext uri="{FF2B5EF4-FFF2-40B4-BE49-F238E27FC236}">
                <a16:creationId xmlns:a16="http://schemas.microsoft.com/office/drawing/2014/main" id="{53FED35E-A302-8937-40C4-DA7D06946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453974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CB12CD-1F62-4FCD-AC05-F69E5D053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859033C-3119-4E3A-BB7C-4A0BC502E8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077200" cy="40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dirty="0"/>
              <a:t>Practical applications of SOA:</a:t>
            </a:r>
            <a:endParaRPr lang="en-US" dirty="0"/>
          </a:p>
        </p:txBody>
      </p:sp>
      <p:graphicFrame>
        <p:nvGraphicFramePr>
          <p:cNvPr id="6153" name="Rectangle 5">
            <a:extLst>
              <a:ext uri="{FF2B5EF4-FFF2-40B4-BE49-F238E27FC236}">
                <a16:creationId xmlns:a16="http://schemas.microsoft.com/office/drawing/2014/main" id="{53FED35E-A302-8937-40C4-DA7D06946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56384"/>
              </p:ext>
            </p:extLst>
          </p:nvPr>
        </p:nvGraphicFramePr>
        <p:xfrm>
          <a:off x="822722" y="1905000"/>
          <a:ext cx="7543800" cy="3979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CB12CD-1F62-4FCD-AC05-F69E5D053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0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Self Study Materials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3EADCE85-250F-BB4C-20A6-F80FA864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151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805B883-AE9E-43C9-A4E5-382A65B1D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57" y="6286106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2" y="642257"/>
            <a:ext cx="2563257" cy="5226837"/>
          </a:xfrm>
        </p:spPr>
        <p:txBody>
          <a:bodyPr anchor="t">
            <a:normAutofit/>
          </a:bodyPr>
          <a:lstStyle/>
          <a:p>
            <a:r>
              <a:rPr lang="en-US" sz="3700"/>
              <a:t>Assignments</a:t>
            </a:r>
          </a:p>
        </p:txBody>
      </p:sp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E805B883-AE9E-43C9-A4E5-382A65B1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619804"/>
            <a:ext cx="2362200" cy="498579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3EADCE85-250F-BB4C-20A6-F80FA8643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273365"/>
              </p:ext>
            </p:extLst>
          </p:nvPr>
        </p:nvGraphicFramePr>
        <p:xfrm>
          <a:off x="3535134" y="642258"/>
          <a:ext cx="5135337" cy="3091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382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  <a:b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______</a:t>
            </a:r>
            <a:br>
              <a:rPr lang="en-US" sz="5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Wasim Pinjari</a:t>
            </a:r>
          </a:p>
        </p:txBody>
      </p:sp>
      <p:pic>
        <p:nvPicPr>
          <p:cNvPr id="74" name="Graphic 73" descr="Smiling Face with No Fill">
            <a:extLst>
              <a:ext uri="{FF2B5EF4-FFF2-40B4-BE49-F238E27FC236}">
                <a16:creationId xmlns:a16="http://schemas.microsoft.com/office/drawing/2014/main" id="{EB4B07AB-C23F-64BD-957D-056FD8236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02" y="640081"/>
            <a:ext cx="5054156" cy="5054156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337C2E-0FCF-417F-8ACB-0EA39F74F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762" y="381000"/>
            <a:ext cx="7543800" cy="855344"/>
          </a:xfrm>
        </p:spPr>
        <p:txBody>
          <a:bodyPr>
            <a:normAutofit/>
          </a:bodyPr>
          <a:lstStyle/>
          <a:p>
            <a:r>
              <a:rPr lang="en-IN" dirty="0"/>
              <a:t>Web Services</a:t>
            </a:r>
            <a:endParaRPr lang="en-US" dirty="0"/>
          </a:p>
        </p:txBody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82BC93AC-9E1D-93DE-7316-3F54FD49D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18132"/>
              </p:ext>
            </p:extLst>
          </p:nvPr>
        </p:nvGraphicFramePr>
        <p:xfrm>
          <a:off x="822722" y="1752600"/>
          <a:ext cx="7543800" cy="413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B7B422-C75A-4AB3-A019-0E589C8A8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2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786762" y="381000"/>
            <a:ext cx="7543800" cy="855344"/>
          </a:xfrm>
        </p:spPr>
        <p:txBody>
          <a:bodyPr>
            <a:normAutofit/>
          </a:bodyPr>
          <a:lstStyle/>
          <a:p>
            <a:r>
              <a:rPr lang="en-IN" dirty="0"/>
              <a:t>Types of Web Services</a:t>
            </a:r>
            <a:endParaRPr lang="en-US" dirty="0"/>
          </a:p>
        </p:txBody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82BC93AC-9E1D-93DE-7316-3F54FD49D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715294"/>
              </p:ext>
            </p:extLst>
          </p:nvPr>
        </p:nvGraphicFramePr>
        <p:xfrm>
          <a:off x="822722" y="1752600"/>
          <a:ext cx="7543800" cy="413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B7B422-C75A-4AB3-A019-0E589C8A8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5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dirty="0"/>
              <a:t>SOAP (Simple Object Access Protocol)</a:t>
            </a:r>
            <a:endParaRPr lang="en-US" dirty="0"/>
          </a:p>
        </p:txBody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A845DB84-4091-C977-AD8A-D307E2062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63321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dirty="0"/>
              <a:t>REST (Representational State Transfer) API’s</a:t>
            </a:r>
            <a:endParaRPr lang="en-US" dirty="0"/>
          </a:p>
        </p:txBody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A845DB84-4091-C977-AD8A-D307E2062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30378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IN" dirty="0"/>
              <a:t>REST (Representational State Transfer) API’s</a:t>
            </a:r>
            <a:endParaRPr lang="en-US" dirty="0"/>
          </a:p>
        </p:txBody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A845DB84-4091-C977-AD8A-D307E2062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148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29130"/>
            <a:ext cx="2231737" cy="4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3616779" cy="1796143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Create and Consume REST Services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6400"/>
            <a:ext cx="2574471" cy="543382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151" name="Rectangle 5">
            <a:extLst>
              <a:ext uri="{FF2B5EF4-FFF2-40B4-BE49-F238E27FC236}">
                <a16:creationId xmlns:a16="http://schemas.microsoft.com/office/drawing/2014/main" id="{A845DB84-4091-C977-AD8A-D307E2062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27199"/>
              </p:ext>
            </p:extLst>
          </p:nvPr>
        </p:nvGraphicFramePr>
        <p:xfrm>
          <a:off x="4580161" y="642258"/>
          <a:ext cx="4090310" cy="4539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49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1691" y="642257"/>
            <a:ext cx="4014109" cy="1796143"/>
          </a:xfrm>
        </p:spPr>
        <p:txBody>
          <a:bodyPr anchor="t">
            <a:normAutofit/>
          </a:bodyPr>
          <a:lstStyle/>
          <a:p>
            <a:r>
              <a:rPr lang="en-IN" dirty="0"/>
              <a:t>Create 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9AE4-DE75-4E46-829B-B21AD85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Create a Database and Table with Dummy Data:</a:t>
            </a:r>
          </a:p>
          <a:p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To create database run the following query: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Type the following command: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444444"/>
                </a:solidFill>
                <a:latin typeface="Arial" panose="020B0604020202020204" pitchFamily="34" charset="0"/>
              </a:rPr>
              <a:t>u</a:t>
            </a:r>
            <a:r>
              <a:rPr lang="en-US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 </a:t>
            </a:r>
            <a:r>
              <a:rPr lang="en-US" sz="16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allphptricks</a:t>
            </a:r>
            <a:r>
              <a:rPr lang="en-US" sz="1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60832-8AB8-4CFB-98FF-1D91191D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5" y="3130534"/>
            <a:ext cx="7175869" cy="5969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44804-7671-41B0-92A6-96596D50E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86400"/>
            <a:ext cx="2574471" cy="5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921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1341</TotalTime>
  <Words>943</Words>
  <Application>Microsoft Office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Times New Roman</vt:lpstr>
      <vt:lpstr>Wingdings</vt:lpstr>
      <vt:lpstr>Retrospect</vt:lpstr>
      <vt:lpstr>What is Web Service?</vt:lpstr>
      <vt:lpstr>Web Services</vt:lpstr>
      <vt:lpstr>Web Services</vt:lpstr>
      <vt:lpstr>Types of Web Services</vt:lpstr>
      <vt:lpstr>SOAP (Simple Object Access Protocol)</vt:lpstr>
      <vt:lpstr>REST (Representational State Transfer) API’s</vt:lpstr>
      <vt:lpstr>REST (Representational State Transfer) API’s</vt:lpstr>
      <vt:lpstr>Create and Consume REST Services</vt:lpstr>
      <vt:lpstr>Create REST API</vt:lpstr>
      <vt:lpstr>Create REST API</vt:lpstr>
      <vt:lpstr>Create REST API</vt:lpstr>
      <vt:lpstr>Create REST API</vt:lpstr>
      <vt:lpstr>Create REST API</vt:lpstr>
      <vt:lpstr>Create REST API</vt:lpstr>
      <vt:lpstr>Create REST API</vt:lpstr>
      <vt:lpstr>Consume REST API</vt:lpstr>
      <vt:lpstr>Consume REST API</vt:lpstr>
      <vt:lpstr>Consume REST API</vt:lpstr>
      <vt:lpstr>Service-Oriented Architecture</vt:lpstr>
      <vt:lpstr>Service-Oriented Architecture</vt:lpstr>
      <vt:lpstr>Components of SOA</vt:lpstr>
      <vt:lpstr>Practical applications of SOA:</vt:lpstr>
      <vt:lpstr>Self Study Materials</vt:lpstr>
      <vt:lpstr>Assignments</vt:lpstr>
      <vt:lpstr>Thank You. ______ Wasim Pinjari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Presentation</dc:title>
  <dc:creator>BALAJI</dc:creator>
  <cp:lastModifiedBy>Sompur, Megha (Cognizant)</cp:lastModifiedBy>
  <cp:revision>306</cp:revision>
  <cp:lastPrinted>1601-01-01T00:00:00Z</cp:lastPrinted>
  <dcterms:created xsi:type="dcterms:W3CDTF">2021-05-23T06:28:59Z</dcterms:created>
  <dcterms:modified xsi:type="dcterms:W3CDTF">2022-06-08T06:27:56Z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TC062561681033</vt:lpwstr>
  </property>
</Properties>
</file>