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16"/>
  </p:notesMasterIdLst>
  <p:handoutMasterIdLst>
    <p:handoutMasterId r:id="rId17"/>
  </p:handoutMasterIdLst>
  <p:sldIdLst>
    <p:sldId id="256" r:id="rId2"/>
    <p:sldId id="265" r:id="rId3"/>
    <p:sldId id="317" r:id="rId4"/>
    <p:sldId id="326" r:id="rId5"/>
    <p:sldId id="304" r:id="rId6"/>
    <p:sldId id="324" r:id="rId7"/>
    <p:sldId id="325" r:id="rId8"/>
    <p:sldId id="321" r:id="rId9"/>
    <p:sldId id="258" r:id="rId10"/>
    <p:sldId id="323" r:id="rId11"/>
    <p:sldId id="322" r:id="rId12"/>
    <p:sldId id="299" r:id="rId13"/>
    <p:sldId id="319" r:id="rId14"/>
    <p:sldId id="272"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633A0D-2B77-463F-A84F-97C209B7F093}" v="22" dt="2022-03-25T11:11:34.7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98" autoAdjust="0"/>
  </p:normalViewPr>
  <p:slideViewPr>
    <p:cSldViewPr>
      <p:cViewPr varScale="1">
        <p:scale>
          <a:sx n="62" d="100"/>
          <a:sy n="62" d="100"/>
        </p:scale>
        <p:origin x="140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ddam Subramanyam, Balaji (Cognizant)" userId="a70454c7-622f-4a12-929c-2e3de0481957" providerId="ADAL" clId="{8EE9EFEA-4C14-490B-9050-C822FB7EB798}"/>
    <pc:docChg chg="custSel modSld">
      <pc:chgData name="Gaddam Subramanyam, Balaji (Cognizant)" userId="a70454c7-622f-4a12-929c-2e3de0481957" providerId="ADAL" clId="{8EE9EFEA-4C14-490B-9050-C822FB7EB798}" dt="2021-12-17T08:45:00.014" v="23" actId="5793"/>
      <pc:docMkLst>
        <pc:docMk/>
      </pc:docMkLst>
      <pc:sldChg chg="modSp">
        <pc:chgData name="Gaddam Subramanyam, Balaji (Cognizant)" userId="a70454c7-622f-4a12-929c-2e3de0481957" providerId="ADAL" clId="{8EE9EFEA-4C14-490B-9050-C822FB7EB798}" dt="2021-12-17T08:40:00.806" v="0" actId="20578"/>
        <pc:sldMkLst>
          <pc:docMk/>
          <pc:sldMk cId="2043324207" sldId="292"/>
        </pc:sldMkLst>
        <pc:spChg chg="mod">
          <ac:chgData name="Gaddam Subramanyam, Balaji (Cognizant)" userId="a70454c7-622f-4a12-929c-2e3de0481957" providerId="ADAL" clId="{8EE9EFEA-4C14-490B-9050-C822FB7EB798}" dt="2021-12-17T08:40:00.806" v="0" actId="20578"/>
          <ac:spMkLst>
            <pc:docMk/>
            <pc:sldMk cId="2043324207" sldId="292"/>
            <ac:spMk id="6149" creationId="{00000000-0000-0000-0000-000000000000}"/>
          </ac:spMkLst>
        </pc:spChg>
      </pc:sldChg>
      <pc:sldChg chg="modSp mod">
        <pc:chgData name="Gaddam Subramanyam, Balaji (Cognizant)" userId="a70454c7-622f-4a12-929c-2e3de0481957" providerId="ADAL" clId="{8EE9EFEA-4C14-490B-9050-C822FB7EB798}" dt="2021-12-17T08:45:00.014" v="23" actId="5793"/>
        <pc:sldMkLst>
          <pc:docMk/>
          <pc:sldMk cId="670282969" sldId="295"/>
        </pc:sldMkLst>
        <pc:spChg chg="mod">
          <ac:chgData name="Gaddam Subramanyam, Balaji (Cognizant)" userId="a70454c7-622f-4a12-929c-2e3de0481957" providerId="ADAL" clId="{8EE9EFEA-4C14-490B-9050-C822FB7EB798}" dt="2021-12-17T08:45:00.014" v="23" actId="5793"/>
          <ac:spMkLst>
            <pc:docMk/>
            <pc:sldMk cId="670282969" sldId="295"/>
            <ac:spMk id="6149" creationId="{00000000-0000-0000-0000-000000000000}"/>
          </ac:spMkLst>
        </pc:spChg>
        <pc:picChg chg="mod">
          <ac:chgData name="Gaddam Subramanyam, Balaji (Cognizant)" userId="a70454c7-622f-4a12-929c-2e3de0481957" providerId="ADAL" clId="{8EE9EFEA-4C14-490B-9050-C822FB7EB798}" dt="2021-12-17T08:44:45.111" v="4" actId="1076"/>
          <ac:picMkLst>
            <pc:docMk/>
            <pc:sldMk cId="670282969" sldId="295"/>
            <ac:picMk id="1026" creationId="{00000000-0000-0000-0000-000000000000}"/>
          </ac:picMkLst>
        </pc:picChg>
        <pc:picChg chg="mod">
          <ac:chgData name="Gaddam Subramanyam, Balaji (Cognizant)" userId="a70454c7-622f-4a12-929c-2e3de0481957" providerId="ADAL" clId="{8EE9EFEA-4C14-490B-9050-C822FB7EB798}" dt="2021-12-17T08:44:49.984" v="5" actId="14100"/>
          <ac:picMkLst>
            <pc:docMk/>
            <pc:sldMk cId="670282969" sldId="295"/>
            <ac:picMk id="1028" creationId="{00000000-0000-0000-0000-000000000000}"/>
          </ac:picMkLst>
        </pc:picChg>
      </pc:sldChg>
    </pc:docChg>
  </pc:docChgLst>
  <pc:docChgLst>
    <pc:chgData name="Gaddam Subramanyam, Balaji (Cognizant)" userId="a70454c7-622f-4a12-929c-2e3de0481957" providerId="ADAL" clId="{E0633A0D-2B77-463F-A84F-97C209B7F093}"/>
    <pc:docChg chg="undo custSel delSld modSld">
      <pc:chgData name="Gaddam Subramanyam, Balaji (Cognizant)" userId="a70454c7-622f-4a12-929c-2e3de0481957" providerId="ADAL" clId="{E0633A0D-2B77-463F-A84F-97C209B7F093}" dt="2022-03-25T11:11:34.742" v="134"/>
      <pc:docMkLst>
        <pc:docMk/>
      </pc:docMkLst>
      <pc:sldChg chg="addSp modSp">
        <pc:chgData name="Gaddam Subramanyam, Balaji (Cognizant)" userId="a70454c7-622f-4a12-929c-2e3de0481957" providerId="ADAL" clId="{E0633A0D-2B77-463F-A84F-97C209B7F093}" dt="2022-03-25T11:11:34.742" v="134"/>
        <pc:sldMkLst>
          <pc:docMk/>
          <pc:sldMk cId="0" sldId="256"/>
        </pc:sldMkLst>
        <pc:spChg chg="add mod">
          <ac:chgData name="Gaddam Subramanyam, Balaji (Cognizant)" userId="a70454c7-622f-4a12-929c-2e3de0481957" providerId="ADAL" clId="{E0633A0D-2B77-463F-A84F-97C209B7F093}" dt="2022-03-25T11:11:34.742" v="134"/>
          <ac:spMkLst>
            <pc:docMk/>
            <pc:sldMk cId="0" sldId="256"/>
            <ac:spMk id="4" creationId="{AEA4D740-6751-4454-ACC2-0ECC7FF206E3}"/>
          </ac:spMkLst>
        </pc:spChg>
      </pc:sldChg>
      <pc:sldChg chg="modSp">
        <pc:chgData name="Gaddam Subramanyam, Balaji (Cognizant)" userId="a70454c7-622f-4a12-929c-2e3de0481957" providerId="ADAL" clId="{E0633A0D-2B77-463F-A84F-97C209B7F093}" dt="2022-03-25T09:39:15.663" v="0" actId="1038"/>
        <pc:sldMkLst>
          <pc:docMk/>
          <pc:sldMk cId="2981670070" sldId="265"/>
        </pc:sldMkLst>
        <pc:spChg chg="mod">
          <ac:chgData name="Gaddam Subramanyam, Balaji (Cognizant)" userId="a70454c7-622f-4a12-929c-2e3de0481957" providerId="ADAL" clId="{E0633A0D-2B77-463F-A84F-97C209B7F093}" dt="2022-03-25T09:39:15.663" v="0" actId="1038"/>
          <ac:spMkLst>
            <pc:docMk/>
            <pc:sldMk cId="2981670070" sldId="265"/>
            <ac:spMk id="6149" creationId="{00000000-0000-0000-0000-000000000000}"/>
          </ac:spMkLst>
        </pc:spChg>
      </pc:sldChg>
      <pc:sldChg chg="modSp mod">
        <pc:chgData name="Gaddam Subramanyam, Balaji (Cognizant)" userId="a70454c7-622f-4a12-929c-2e3de0481957" providerId="ADAL" clId="{E0633A0D-2B77-463F-A84F-97C209B7F093}" dt="2022-03-25T09:40:08.567" v="8" actId="20577"/>
        <pc:sldMkLst>
          <pc:docMk/>
          <pc:sldMk cId="3820003706" sldId="291"/>
        </pc:sldMkLst>
        <pc:spChg chg="mod">
          <ac:chgData name="Gaddam Subramanyam, Balaji (Cognizant)" userId="a70454c7-622f-4a12-929c-2e3de0481957" providerId="ADAL" clId="{E0633A0D-2B77-463F-A84F-97C209B7F093}" dt="2022-03-25T09:40:08.567" v="8" actId="20577"/>
          <ac:spMkLst>
            <pc:docMk/>
            <pc:sldMk cId="3820003706" sldId="291"/>
            <ac:spMk id="6149" creationId="{00000000-0000-0000-0000-000000000000}"/>
          </ac:spMkLst>
        </pc:spChg>
      </pc:sldChg>
      <pc:sldChg chg="modSp mod">
        <pc:chgData name="Gaddam Subramanyam, Balaji (Cognizant)" userId="a70454c7-622f-4a12-929c-2e3de0481957" providerId="ADAL" clId="{E0633A0D-2B77-463F-A84F-97C209B7F093}" dt="2022-03-25T09:47:33.667" v="20" actId="20577"/>
        <pc:sldMkLst>
          <pc:docMk/>
          <pc:sldMk cId="1510676422" sldId="294"/>
        </pc:sldMkLst>
        <pc:spChg chg="mod">
          <ac:chgData name="Gaddam Subramanyam, Balaji (Cognizant)" userId="a70454c7-622f-4a12-929c-2e3de0481957" providerId="ADAL" clId="{E0633A0D-2B77-463F-A84F-97C209B7F093}" dt="2022-03-25T09:47:33.667" v="20" actId="20577"/>
          <ac:spMkLst>
            <pc:docMk/>
            <pc:sldMk cId="1510676422" sldId="294"/>
            <ac:spMk id="6149" creationId="{00000000-0000-0000-0000-000000000000}"/>
          </ac:spMkLst>
        </pc:spChg>
      </pc:sldChg>
      <pc:sldChg chg="modSp">
        <pc:chgData name="Gaddam Subramanyam, Balaji (Cognizant)" userId="a70454c7-622f-4a12-929c-2e3de0481957" providerId="ADAL" clId="{E0633A0D-2B77-463F-A84F-97C209B7F093}" dt="2022-03-25T09:58:43.235" v="40" actId="1076"/>
        <pc:sldMkLst>
          <pc:docMk/>
          <pc:sldMk cId="670282969" sldId="295"/>
        </pc:sldMkLst>
        <pc:picChg chg="mod">
          <ac:chgData name="Gaddam Subramanyam, Balaji (Cognizant)" userId="a70454c7-622f-4a12-929c-2e3de0481957" providerId="ADAL" clId="{E0633A0D-2B77-463F-A84F-97C209B7F093}" dt="2022-03-25T09:58:43.235" v="40" actId="1076"/>
          <ac:picMkLst>
            <pc:docMk/>
            <pc:sldMk cId="670282969" sldId="295"/>
            <ac:picMk id="1026" creationId="{00000000-0000-0000-0000-000000000000}"/>
          </ac:picMkLst>
        </pc:picChg>
        <pc:picChg chg="mod">
          <ac:chgData name="Gaddam Subramanyam, Balaji (Cognizant)" userId="a70454c7-622f-4a12-929c-2e3de0481957" providerId="ADAL" clId="{E0633A0D-2B77-463F-A84F-97C209B7F093}" dt="2022-03-25T09:57:17.039" v="36" actId="1076"/>
          <ac:picMkLst>
            <pc:docMk/>
            <pc:sldMk cId="670282969" sldId="295"/>
            <ac:picMk id="1027" creationId="{00000000-0000-0000-0000-000000000000}"/>
          </ac:picMkLst>
        </pc:picChg>
        <pc:picChg chg="mod">
          <ac:chgData name="Gaddam Subramanyam, Balaji (Cognizant)" userId="a70454c7-622f-4a12-929c-2e3de0481957" providerId="ADAL" clId="{E0633A0D-2B77-463F-A84F-97C209B7F093}" dt="2022-03-25T09:57:24.625" v="39" actId="14100"/>
          <ac:picMkLst>
            <pc:docMk/>
            <pc:sldMk cId="670282969" sldId="295"/>
            <ac:picMk id="1028" creationId="{00000000-0000-0000-0000-000000000000}"/>
          </ac:picMkLst>
        </pc:picChg>
      </pc:sldChg>
      <pc:sldChg chg="modSp mod">
        <pc:chgData name="Gaddam Subramanyam, Balaji (Cognizant)" userId="a70454c7-622f-4a12-929c-2e3de0481957" providerId="ADAL" clId="{E0633A0D-2B77-463F-A84F-97C209B7F093}" dt="2022-03-25T10:04:34.721" v="125" actId="20577"/>
        <pc:sldMkLst>
          <pc:docMk/>
          <pc:sldMk cId="227852305" sldId="296"/>
        </pc:sldMkLst>
        <pc:spChg chg="mod">
          <ac:chgData name="Gaddam Subramanyam, Balaji (Cognizant)" userId="a70454c7-622f-4a12-929c-2e3de0481957" providerId="ADAL" clId="{E0633A0D-2B77-463F-A84F-97C209B7F093}" dt="2022-03-25T10:04:34.721" v="125" actId="20577"/>
          <ac:spMkLst>
            <pc:docMk/>
            <pc:sldMk cId="227852305" sldId="296"/>
            <ac:spMk id="6149" creationId="{00000000-0000-0000-0000-000000000000}"/>
          </ac:spMkLst>
        </pc:spChg>
      </pc:sldChg>
      <pc:sldChg chg="del">
        <pc:chgData name="Gaddam Subramanyam, Balaji (Cognizant)" userId="a70454c7-622f-4a12-929c-2e3de0481957" providerId="ADAL" clId="{E0633A0D-2B77-463F-A84F-97C209B7F093}" dt="2022-03-25T10:03:43.435" v="60" actId="47"/>
        <pc:sldMkLst>
          <pc:docMk/>
          <pc:sldMk cId="525773705" sldId="297"/>
        </pc:sldMkLst>
      </pc:sldChg>
      <pc:sldChg chg="modSp mod">
        <pc:chgData name="Gaddam Subramanyam, Balaji (Cognizant)" userId="a70454c7-622f-4a12-929c-2e3de0481957" providerId="ADAL" clId="{E0633A0D-2B77-463F-A84F-97C209B7F093}" dt="2022-03-25T10:05:40.533" v="133" actId="20577"/>
        <pc:sldMkLst>
          <pc:docMk/>
          <pc:sldMk cId="1756504101" sldId="298"/>
        </pc:sldMkLst>
        <pc:spChg chg="mod">
          <ac:chgData name="Gaddam Subramanyam, Balaji (Cognizant)" userId="a70454c7-622f-4a12-929c-2e3de0481957" providerId="ADAL" clId="{E0633A0D-2B77-463F-A84F-97C209B7F093}" dt="2022-03-25T10:05:40.533" v="133" actId="20577"/>
          <ac:spMkLst>
            <pc:docMk/>
            <pc:sldMk cId="1756504101" sldId="298"/>
            <ac:spMk id="6149" creationId="{00000000-0000-0000-0000-000000000000}"/>
          </ac:spMkLst>
        </pc:spChg>
      </pc:sldChg>
    </pc:docChg>
  </pc:docChgLst>
</pc:chgInfo>
</file>

<file path=ppt/diagrams/_rels/data10.xml.rels><?xml version="1.0" encoding="UTF-8" standalone="yes"?>
<Relationships xmlns="http://schemas.openxmlformats.org/package/2006/relationships"><Relationship Id="rId2" Type="http://schemas.openxmlformats.org/officeDocument/2006/relationships/hyperlink" Target="https://tutorialsclass.com/learn/php/php-rest-api/" TargetMode="External"/><Relationship Id="rId1" Type="http://schemas.openxmlformats.org/officeDocument/2006/relationships/hyperlink" Target="https://cognizant.udemy.com/course/create-a-rest-api-using-basic-php-with-token-authentication/" TargetMode="External"/></Relationships>
</file>

<file path=ppt/diagrams/_rels/data11.xml.rels><?xml version="1.0" encoding="UTF-8" standalone="yes"?>
<Relationships xmlns="http://schemas.openxmlformats.org/package/2006/relationships"><Relationship Id="rId1" Type="http://schemas.openxmlformats.org/officeDocument/2006/relationships/hyperlink" Target="https://cognizant.udemy.com/course/create-a-rest-api-using-basic-php-with-token-authentication/" TargetMode="External"/></Relationships>
</file>

<file path=ppt/diagrams/_rels/drawing10.xml.rels><?xml version="1.0" encoding="UTF-8" standalone="yes"?>
<Relationships xmlns="http://schemas.openxmlformats.org/package/2006/relationships"><Relationship Id="rId2" Type="http://schemas.openxmlformats.org/officeDocument/2006/relationships/hyperlink" Target="https://tutorialsclass.com/learn/php/php-rest-api/" TargetMode="External"/><Relationship Id="rId1" Type="http://schemas.openxmlformats.org/officeDocument/2006/relationships/hyperlink" Target="https://cognizant.udemy.com/course/create-a-rest-api-using-basic-php-with-token-authentication/" TargetMode="External"/></Relationships>
</file>

<file path=ppt/diagrams/_rels/drawing11.xml.rels><?xml version="1.0" encoding="UTF-8" standalone="yes"?>
<Relationships xmlns="http://schemas.openxmlformats.org/package/2006/relationships"><Relationship Id="rId1" Type="http://schemas.openxmlformats.org/officeDocument/2006/relationships/hyperlink" Target="https://cognizant.udemy.com/course/create-a-rest-api-using-basic-php-with-token-authentication/"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7EB187-8B16-47D3-B30B-75DADE8A06B8}"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A9B3380-2C61-4FC5-A251-A406084AFBEA}">
      <dgm:prSet custT="1"/>
      <dgm:spPr/>
      <dgm:t>
        <a:bodyPr/>
        <a:lstStyle/>
        <a:p>
          <a:r>
            <a:rPr lang="en-US" sz="2600" dirty="0"/>
            <a:t>It is used to describe web services and written in XML.</a:t>
          </a:r>
        </a:p>
      </dgm:t>
    </dgm:pt>
    <dgm:pt modelId="{0B3D66B7-CF12-4D5B-B3EA-FBBEBB4E919D}" type="parTrans" cxnId="{DD8AE939-823C-4C9E-ADA3-5468691392E1}">
      <dgm:prSet/>
      <dgm:spPr/>
      <dgm:t>
        <a:bodyPr/>
        <a:lstStyle/>
        <a:p>
          <a:endParaRPr lang="en-US"/>
        </a:p>
      </dgm:t>
    </dgm:pt>
    <dgm:pt modelId="{80A63A4E-C3F8-4C2E-93A3-D7CD772E0174}" type="sibTrans" cxnId="{DD8AE939-823C-4C9E-ADA3-5468691392E1}">
      <dgm:prSet/>
      <dgm:spPr/>
      <dgm:t>
        <a:bodyPr/>
        <a:lstStyle/>
        <a:p>
          <a:endParaRPr lang="en-US"/>
        </a:p>
      </dgm:t>
    </dgm:pt>
    <dgm:pt modelId="{91B7174E-E1C5-42B1-A99F-A05226FBFD95}">
      <dgm:prSet custT="1"/>
      <dgm:spPr/>
      <dgm:t>
        <a:bodyPr/>
        <a:lstStyle/>
        <a:p>
          <a:r>
            <a:rPr lang="en-US" sz="2600" b="0" i="0" dirty="0"/>
            <a:t>combination with SOAP and XML Schema to provide web services over the Internet.</a:t>
          </a:r>
          <a:endParaRPr lang="en-US" sz="2600" dirty="0"/>
        </a:p>
      </dgm:t>
    </dgm:pt>
    <dgm:pt modelId="{AAE8413E-76AB-4444-AA46-6EA692C541C1}" type="parTrans" cxnId="{2FE56DB8-D2AB-450A-8412-68E2C9DD0C8F}">
      <dgm:prSet/>
      <dgm:spPr/>
      <dgm:t>
        <a:bodyPr/>
        <a:lstStyle/>
        <a:p>
          <a:endParaRPr lang="en-US"/>
        </a:p>
      </dgm:t>
    </dgm:pt>
    <dgm:pt modelId="{392A2F29-38F6-480E-A1A6-C698C6030713}" type="sibTrans" cxnId="{2FE56DB8-D2AB-450A-8412-68E2C9DD0C8F}">
      <dgm:prSet/>
      <dgm:spPr/>
      <dgm:t>
        <a:bodyPr/>
        <a:lstStyle/>
        <a:p>
          <a:endParaRPr lang="en-US"/>
        </a:p>
      </dgm:t>
    </dgm:pt>
    <dgm:pt modelId="{0B7A9319-C27E-49E0-8040-C98F45DBB263}">
      <dgm:prSet custT="1"/>
      <dgm:spPr/>
      <dgm:t>
        <a:bodyPr/>
        <a:lstStyle/>
        <a:p>
          <a:r>
            <a:rPr lang="en-US" sz="2600" b="0" i="0" dirty="0"/>
            <a:t>The information exchange in decentralized and distributed environments.</a:t>
          </a:r>
          <a:endParaRPr lang="en-US" sz="2600" dirty="0"/>
        </a:p>
      </dgm:t>
    </dgm:pt>
    <dgm:pt modelId="{D6980FE5-A558-4035-9F65-BE2C1AD18698}" type="parTrans" cxnId="{3690E675-3EF6-4810-A436-45DDE7D43E37}">
      <dgm:prSet/>
      <dgm:spPr/>
      <dgm:t>
        <a:bodyPr/>
        <a:lstStyle/>
        <a:p>
          <a:endParaRPr lang="en-US"/>
        </a:p>
      </dgm:t>
    </dgm:pt>
    <dgm:pt modelId="{C7FD29C9-58A9-411B-A255-FC2A2982449A}" type="sibTrans" cxnId="{3690E675-3EF6-4810-A436-45DDE7D43E37}">
      <dgm:prSet/>
      <dgm:spPr/>
      <dgm:t>
        <a:bodyPr/>
        <a:lstStyle/>
        <a:p>
          <a:endParaRPr lang="en-US"/>
        </a:p>
      </dgm:t>
    </dgm:pt>
    <dgm:pt modelId="{4A6B9731-CA69-47AD-AC95-AEFBF56B8F0A}" type="pres">
      <dgm:prSet presAssocID="{047EB187-8B16-47D3-B30B-75DADE8A06B8}" presName="linear" presStyleCnt="0">
        <dgm:presLayoutVars>
          <dgm:animLvl val="lvl"/>
          <dgm:resizeHandles val="exact"/>
        </dgm:presLayoutVars>
      </dgm:prSet>
      <dgm:spPr/>
    </dgm:pt>
    <dgm:pt modelId="{4198BC62-0241-4EAD-8094-BA907A3AC860}" type="pres">
      <dgm:prSet presAssocID="{6A9B3380-2C61-4FC5-A251-A406084AFBEA}" presName="parentText" presStyleLbl="node1" presStyleIdx="0" presStyleCnt="3" custScaleY="63042" custLinFactY="-8626" custLinFactNeighborY="-100000">
        <dgm:presLayoutVars>
          <dgm:chMax val="0"/>
          <dgm:bulletEnabled val="1"/>
        </dgm:presLayoutVars>
      </dgm:prSet>
      <dgm:spPr/>
    </dgm:pt>
    <dgm:pt modelId="{87A4958A-C8D9-4F2D-9873-6A53F7D43ECC}" type="pres">
      <dgm:prSet presAssocID="{80A63A4E-C3F8-4C2E-93A3-D7CD772E0174}" presName="spacer" presStyleCnt="0"/>
      <dgm:spPr/>
    </dgm:pt>
    <dgm:pt modelId="{80291A59-B8A4-4EE3-B065-7371E9F737DE}" type="pres">
      <dgm:prSet presAssocID="{0B7A9319-C27E-49E0-8040-C98F45DBB263}" presName="parentText" presStyleLbl="node1" presStyleIdx="1" presStyleCnt="3" custScaleY="63042" custLinFactNeighborY="-34648">
        <dgm:presLayoutVars>
          <dgm:chMax val="0"/>
          <dgm:bulletEnabled val="1"/>
        </dgm:presLayoutVars>
      </dgm:prSet>
      <dgm:spPr/>
    </dgm:pt>
    <dgm:pt modelId="{0A1C46A5-34B1-4E0B-894D-718509329F89}" type="pres">
      <dgm:prSet presAssocID="{C7FD29C9-58A9-411B-A255-FC2A2982449A}" presName="spacer" presStyleCnt="0"/>
      <dgm:spPr/>
    </dgm:pt>
    <dgm:pt modelId="{E8F0CFDC-D3D7-4945-A88A-C3DED6D3FECC}" type="pres">
      <dgm:prSet presAssocID="{91B7174E-E1C5-42B1-A99F-A05226FBFD95}" presName="parentText" presStyleLbl="node1" presStyleIdx="2" presStyleCnt="3" custLinFactNeighborY="-49299">
        <dgm:presLayoutVars>
          <dgm:chMax val="0"/>
          <dgm:bulletEnabled val="1"/>
        </dgm:presLayoutVars>
      </dgm:prSet>
      <dgm:spPr/>
    </dgm:pt>
  </dgm:ptLst>
  <dgm:cxnLst>
    <dgm:cxn modelId="{DD8AE939-823C-4C9E-ADA3-5468691392E1}" srcId="{047EB187-8B16-47D3-B30B-75DADE8A06B8}" destId="{6A9B3380-2C61-4FC5-A251-A406084AFBEA}" srcOrd="0" destOrd="0" parTransId="{0B3D66B7-CF12-4D5B-B3EA-FBBEBB4E919D}" sibTransId="{80A63A4E-C3F8-4C2E-93A3-D7CD772E0174}"/>
    <dgm:cxn modelId="{7A41D862-B8C9-44CA-8CC3-6D98E401C72A}" type="presOf" srcId="{0B7A9319-C27E-49E0-8040-C98F45DBB263}" destId="{80291A59-B8A4-4EE3-B065-7371E9F737DE}" srcOrd="0" destOrd="0" presId="urn:microsoft.com/office/officeart/2005/8/layout/vList2"/>
    <dgm:cxn modelId="{3AE20D46-E6BE-4923-9CD6-E5717916DC3E}" type="presOf" srcId="{6A9B3380-2C61-4FC5-A251-A406084AFBEA}" destId="{4198BC62-0241-4EAD-8094-BA907A3AC860}" srcOrd="0" destOrd="0" presId="urn:microsoft.com/office/officeart/2005/8/layout/vList2"/>
    <dgm:cxn modelId="{3690E675-3EF6-4810-A436-45DDE7D43E37}" srcId="{047EB187-8B16-47D3-B30B-75DADE8A06B8}" destId="{0B7A9319-C27E-49E0-8040-C98F45DBB263}" srcOrd="1" destOrd="0" parTransId="{D6980FE5-A558-4035-9F65-BE2C1AD18698}" sibTransId="{C7FD29C9-58A9-411B-A255-FC2A2982449A}"/>
    <dgm:cxn modelId="{BCE82956-EAC7-45DC-9042-7F4B4987A209}" type="presOf" srcId="{91B7174E-E1C5-42B1-A99F-A05226FBFD95}" destId="{E8F0CFDC-D3D7-4945-A88A-C3DED6D3FECC}" srcOrd="0" destOrd="0" presId="urn:microsoft.com/office/officeart/2005/8/layout/vList2"/>
    <dgm:cxn modelId="{2FE56DB8-D2AB-450A-8412-68E2C9DD0C8F}" srcId="{047EB187-8B16-47D3-B30B-75DADE8A06B8}" destId="{91B7174E-E1C5-42B1-A99F-A05226FBFD95}" srcOrd="2" destOrd="0" parTransId="{AAE8413E-76AB-4444-AA46-6EA692C541C1}" sibTransId="{392A2F29-38F6-480E-A1A6-C698C6030713}"/>
    <dgm:cxn modelId="{B0978BC8-6C8F-451F-A1FC-039074564A01}" type="presOf" srcId="{047EB187-8B16-47D3-B30B-75DADE8A06B8}" destId="{4A6B9731-CA69-47AD-AC95-AEFBF56B8F0A}" srcOrd="0" destOrd="0" presId="urn:microsoft.com/office/officeart/2005/8/layout/vList2"/>
    <dgm:cxn modelId="{A899FD4F-7BD9-4A23-9475-ECD079003905}" type="presParOf" srcId="{4A6B9731-CA69-47AD-AC95-AEFBF56B8F0A}" destId="{4198BC62-0241-4EAD-8094-BA907A3AC860}" srcOrd="0" destOrd="0" presId="urn:microsoft.com/office/officeart/2005/8/layout/vList2"/>
    <dgm:cxn modelId="{F9B9F788-5705-48E7-B0BE-0630DED45FDA}" type="presParOf" srcId="{4A6B9731-CA69-47AD-AC95-AEFBF56B8F0A}" destId="{87A4958A-C8D9-4F2D-9873-6A53F7D43ECC}" srcOrd="1" destOrd="0" presId="urn:microsoft.com/office/officeart/2005/8/layout/vList2"/>
    <dgm:cxn modelId="{22678034-D4F8-4C68-9CDE-540C358017EB}" type="presParOf" srcId="{4A6B9731-CA69-47AD-AC95-AEFBF56B8F0A}" destId="{80291A59-B8A4-4EE3-B065-7371E9F737DE}" srcOrd="2" destOrd="0" presId="urn:microsoft.com/office/officeart/2005/8/layout/vList2"/>
    <dgm:cxn modelId="{6CEEEAC8-1C87-4B2C-AAC7-8BF6AB7F49C7}" type="presParOf" srcId="{4A6B9731-CA69-47AD-AC95-AEFBF56B8F0A}" destId="{0A1C46A5-34B1-4E0B-894D-718509329F89}" srcOrd="3" destOrd="0" presId="urn:microsoft.com/office/officeart/2005/8/layout/vList2"/>
    <dgm:cxn modelId="{C83F6235-7FE5-4F52-B3E5-19C9E1929A92}" type="presParOf" srcId="{4A6B9731-CA69-47AD-AC95-AEFBF56B8F0A}" destId="{E8F0CFDC-D3D7-4945-A88A-C3DED6D3FEC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D84CF72-33EA-4D8F-8D3F-C0F5869DA1B4}"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781F1BB-BA87-42A2-8850-78BFD1619B16}">
      <dgm:prSet/>
      <dgm:spPr/>
      <dgm:t>
        <a:bodyPr/>
        <a:lstStyle/>
        <a:p>
          <a:pPr algn="l"/>
          <a:r>
            <a:rPr lang="en-US" dirty="0">
              <a:hlinkClick xmlns:r="http://schemas.openxmlformats.org/officeDocument/2006/relationships" r:id="rId1"/>
            </a:rPr>
            <a:t>https://guides.codepath.com/websecurity/PHP-Cookies-and-Sessions</a:t>
          </a:r>
          <a:endParaRPr lang="en-US" dirty="0"/>
        </a:p>
      </dgm:t>
    </dgm:pt>
    <dgm:pt modelId="{FF9D0228-3FF1-4248-ABAB-3043E747EFDA}" type="parTrans" cxnId="{3D9DAC72-3804-48F1-A04F-00DA19238D96}">
      <dgm:prSet/>
      <dgm:spPr/>
      <dgm:t>
        <a:bodyPr/>
        <a:lstStyle/>
        <a:p>
          <a:endParaRPr lang="en-US"/>
        </a:p>
      </dgm:t>
    </dgm:pt>
    <dgm:pt modelId="{E9D81D01-4DD4-47F2-AF42-EA06644F9923}" type="sibTrans" cxnId="{3D9DAC72-3804-48F1-A04F-00DA19238D96}">
      <dgm:prSet/>
      <dgm:spPr/>
      <dgm:t>
        <a:bodyPr/>
        <a:lstStyle/>
        <a:p>
          <a:endParaRPr lang="en-US"/>
        </a:p>
      </dgm:t>
    </dgm:pt>
    <dgm:pt modelId="{9F21FE6C-CDD6-4D58-A9E0-729C4B37AB84}">
      <dgm:prSet/>
      <dgm:spPr/>
      <dgm:t>
        <a:bodyPr/>
        <a:lstStyle/>
        <a:p>
          <a:r>
            <a:rPr lang="en-US" dirty="0">
              <a:hlinkClick xmlns:r="http://schemas.openxmlformats.org/officeDocument/2006/relationships" r:id="rId2"/>
            </a:rPr>
            <a:t>https://www.codefixup.com/how-to-make-soap-client-call-in-php/</a:t>
          </a:r>
          <a:endParaRPr lang="en-US" dirty="0"/>
        </a:p>
      </dgm:t>
    </dgm:pt>
    <dgm:pt modelId="{FA3149A9-A4BF-4518-9D56-833F94A3A8D3}" type="parTrans" cxnId="{7BAD788E-41D0-4F8C-8ED6-15D3550D64BD}">
      <dgm:prSet/>
      <dgm:spPr/>
      <dgm:t>
        <a:bodyPr/>
        <a:lstStyle/>
        <a:p>
          <a:endParaRPr lang="en-US"/>
        </a:p>
      </dgm:t>
    </dgm:pt>
    <dgm:pt modelId="{5BD8C6B9-5468-41CA-84CF-06272A259F10}" type="sibTrans" cxnId="{7BAD788E-41D0-4F8C-8ED6-15D3550D64BD}">
      <dgm:prSet/>
      <dgm:spPr/>
      <dgm:t>
        <a:bodyPr/>
        <a:lstStyle/>
        <a:p>
          <a:endParaRPr lang="en-US"/>
        </a:p>
      </dgm:t>
    </dgm:pt>
    <dgm:pt modelId="{E96A2DD8-E2A8-4489-AA06-E06A03431072}" type="pres">
      <dgm:prSet presAssocID="{FD84CF72-33EA-4D8F-8D3F-C0F5869DA1B4}" presName="vert0" presStyleCnt="0">
        <dgm:presLayoutVars>
          <dgm:dir/>
          <dgm:animOne val="branch"/>
          <dgm:animLvl val="lvl"/>
        </dgm:presLayoutVars>
      </dgm:prSet>
      <dgm:spPr/>
    </dgm:pt>
    <dgm:pt modelId="{EF93C652-92D5-4775-99BB-92BBDEFA7043}" type="pres">
      <dgm:prSet presAssocID="{F781F1BB-BA87-42A2-8850-78BFD1619B16}" presName="thickLine" presStyleLbl="alignNode1" presStyleIdx="0" presStyleCnt="2"/>
      <dgm:spPr/>
    </dgm:pt>
    <dgm:pt modelId="{EC378824-E7F3-48B4-A278-3E6C376B9AED}" type="pres">
      <dgm:prSet presAssocID="{F781F1BB-BA87-42A2-8850-78BFD1619B16}" presName="horz1" presStyleCnt="0"/>
      <dgm:spPr/>
    </dgm:pt>
    <dgm:pt modelId="{2E97DEC5-2695-47C1-9C7E-6D503A039C6C}" type="pres">
      <dgm:prSet presAssocID="{F781F1BB-BA87-42A2-8850-78BFD1619B16}" presName="tx1" presStyleLbl="revTx" presStyleIdx="0" presStyleCnt="2"/>
      <dgm:spPr/>
    </dgm:pt>
    <dgm:pt modelId="{BFEF7DA6-0E2F-43DC-A7A4-9FBDE6B51E31}" type="pres">
      <dgm:prSet presAssocID="{F781F1BB-BA87-42A2-8850-78BFD1619B16}" presName="vert1" presStyleCnt="0"/>
      <dgm:spPr/>
    </dgm:pt>
    <dgm:pt modelId="{4AB2AD7C-EAD9-4DEB-84B0-5BA0948862D9}" type="pres">
      <dgm:prSet presAssocID="{9F21FE6C-CDD6-4D58-A9E0-729C4B37AB84}" presName="thickLine" presStyleLbl="alignNode1" presStyleIdx="1" presStyleCnt="2"/>
      <dgm:spPr/>
    </dgm:pt>
    <dgm:pt modelId="{8C0966A5-81D4-491B-8975-FCE23DA1327D}" type="pres">
      <dgm:prSet presAssocID="{9F21FE6C-CDD6-4D58-A9E0-729C4B37AB84}" presName="horz1" presStyleCnt="0"/>
      <dgm:spPr/>
    </dgm:pt>
    <dgm:pt modelId="{9E70F76D-5679-461B-B1F0-14A55FEC17CE}" type="pres">
      <dgm:prSet presAssocID="{9F21FE6C-CDD6-4D58-A9E0-729C4B37AB84}" presName="tx1" presStyleLbl="revTx" presStyleIdx="1" presStyleCnt="2"/>
      <dgm:spPr/>
    </dgm:pt>
    <dgm:pt modelId="{DB30768B-1DED-42BF-A799-FC950215300D}" type="pres">
      <dgm:prSet presAssocID="{9F21FE6C-CDD6-4D58-A9E0-729C4B37AB84}" presName="vert1" presStyleCnt="0"/>
      <dgm:spPr/>
    </dgm:pt>
  </dgm:ptLst>
  <dgm:cxnLst>
    <dgm:cxn modelId="{86789C3E-4118-4F8E-AD21-88CC2464DC8B}" type="presOf" srcId="{9F21FE6C-CDD6-4D58-A9E0-729C4B37AB84}" destId="{9E70F76D-5679-461B-B1F0-14A55FEC17CE}" srcOrd="0" destOrd="0" presId="urn:microsoft.com/office/officeart/2008/layout/LinedList"/>
    <dgm:cxn modelId="{3D9DAC72-3804-48F1-A04F-00DA19238D96}" srcId="{FD84CF72-33EA-4D8F-8D3F-C0F5869DA1B4}" destId="{F781F1BB-BA87-42A2-8850-78BFD1619B16}" srcOrd="0" destOrd="0" parTransId="{FF9D0228-3FF1-4248-ABAB-3043E747EFDA}" sibTransId="{E9D81D01-4DD4-47F2-AF42-EA06644F9923}"/>
    <dgm:cxn modelId="{9D5BAA88-2D72-403B-A543-156A43FD40D8}" type="presOf" srcId="{FD84CF72-33EA-4D8F-8D3F-C0F5869DA1B4}" destId="{E96A2DD8-E2A8-4489-AA06-E06A03431072}" srcOrd="0" destOrd="0" presId="urn:microsoft.com/office/officeart/2008/layout/LinedList"/>
    <dgm:cxn modelId="{7BAD788E-41D0-4F8C-8ED6-15D3550D64BD}" srcId="{FD84CF72-33EA-4D8F-8D3F-C0F5869DA1B4}" destId="{9F21FE6C-CDD6-4D58-A9E0-729C4B37AB84}" srcOrd="1" destOrd="0" parTransId="{FA3149A9-A4BF-4518-9D56-833F94A3A8D3}" sibTransId="{5BD8C6B9-5468-41CA-84CF-06272A259F10}"/>
    <dgm:cxn modelId="{BEA895EB-B6AC-431A-86E9-547F8E00927F}" type="presOf" srcId="{F781F1BB-BA87-42A2-8850-78BFD1619B16}" destId="{2E97DEC5-2695-47C1-9C7E-6D503A039C6C}" srcOrd="0" destOrd="0" presId="urn:microsoft.com/office/officeart/2008/layout/LinedList"/>
    <dgm:cxn modelId="{763DBC0C-68E5-4127-9E3A-BB596CCE4B7E}" type="presParOf" srcId="{E96A2DD8-E2A8-4489-AA06-E06A03431072}" destId="{EF93C652-92D5-4775-99BB-92BBDEFA7043}" srcOrd="0" destOrd="0" presId="urn:microsoft.com/office/officeart/2008/layout/LinedList"/>
    <dgm:cxn modelId="{689F12BE-8C56-4716-A818-ECFD2B5D15D2}" type="presParOf" srcId="{E96A2DD8-E2A8-4489-AA06-E06A03431072}" destId="{EC378824-E7F3-48B4-A278-3E6C376B9AED}" srcOrd="1" destOrd="0" presId="urn:microsoft.com/office/officeart/2008/layout/LinedList"/>
    <dgm:cxn modelId="{6B92BF96-F7D4-417D-93A5-591237A61CAD}" type="presParOf" srcId="{EC378824-E7F3-48B4-A278-3E6C376B9AED}" destId="{2E97DEC5-2695-47C1-9C7E-6D503A039C6C}" srcOrd="0" destOrd="0" presId="urn:microsoft.com/office/officeart/2008/layout/LinedList"/>
    <dgm:cxn modelId="{F6B16CC9-5F03-4081-989F-5CDFA92CB930}" type="presParOf" srcId="{EC378824-E7F3-48B4-A278-3E6C376B9AED}" destId="{BFEF7DA6-0E2F-43DC-A7A4-9FBDE6B51E31}" srcOrd="1" destOrd="0" presId="urn:microsoft.com/office/officeart/2008/layout/LinedList"/>
    <dgm:cxn modelId="{6342D4EC-A403-42CE-9176-6183386E4E32}" type="presParOf" srcId="{E96A2DD8-E2A8-4489-AA06-E06A03431072}" destId="{4AB2AD7C-EAD9-4DEB-84B0-5BA0948862D9}" srcOrd="2" destOrd="0" presId="urn:microsoft.com/office/officeart/2008/layout/LinedList"/>
    <dgm:cxn modelId="{4D2200B0-2ACF-4673-A3DF-02EE8F534241}" type="presParOf" srcId="{E96A2DD8-E2A8-4489-AA06-E06A03431072}" destId="{8C0966A5-81D4-491B-8975-FCE23DA1327D}" srcOrd="3" destOrd="0" presId="urn:microsoft.com/office/officeart/2008/layout/LinedList"/>
    <dgm:cxn modelId="{92185C84-9805-4301-994E-52CF3D70C1F8}" type="presParOf" srcId="{8C0966A5-81D4-491B-8975-FCE23DA1327D}" destId="{9E70F76D-5679-461B-B1F0-14A55FEC17CE}" srcOrd="0" destOrd="0" presId="urn:microsoft.com/office/officeart/2008/layout/LinedList"/>
    <dgm:cxn modelId="{9ED23B71-5C29-43BE-8468-CE4A48E72FB4}" type="presParOf" srcId="{8C0966A5-81D4-491B-8975-FCE23DA1327D}" destId="{DB30768B-1DED-42BF-A799-FC950215300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D84CF72-33EA-4D8F-8D3F-C0F5869DA1B4}" type="doc">
      <dgm:prSet loTypeId="urn:microsoft.com/office/officeart/2008/layout/LinedList" loCatId="list" qsTypeId="urn:microsoft.com/office/officeart/2005/8/quickstyle/simple4" qsCatId="simple" csTypeId="urn:microsoft.com/office/officeart/2005/8/colors/accent2_2" csCatId="accent2" phldr="1"/>
      <dgm:spPr/>
      <dgm:t>
        <a:bodyPr/>
        <a:lstStyle/>
        <a:p>
          <a:endParaRPr lang="en-US"/>
        </a:p>
      </dgm:t>
    </dgm:pt>
    <dgm:pt modelId="{F781F1BB-BA87-42A2-8850-78BFD1619B16}">
      <dgm:prSet/>
      <dgm:spPr/>
      <dgm:t>
        <a:bodyPr/>
        <a:lstStyle/>
        <a:p>
          <a:r>
            <a:rPr lang="en-US" dirty="0">
              <a:hlinkClick xmlns:r="http://schemas.openxmlformats.org/officeDocument/2006/relationships" r:id="rId1"/>
            </a:rPr>
            <a:t>http://www.herongyang.com/Web-Services/PHP-SOAP-Server-WSDL-Example-HelloServerWsdl.html</a:t>
          </a:r>
          <a:endParaRPr lang="en-US" dirty="0"/>
        </a:p>
      </dgm:t>
    </dgm:pt>
    <dgm:pt modelId="{FF9D0228-3FF1-4248-ABAB-3043E747EFDA}" type="parTrans" cxnId="{3D9DAC72-3804-48F1-A04F-00DA19238D96}">
      <dgm:prSet/>
      <dgm:spPr/>
      <dgm:t>
        <a:bodyPr/>
        <a:lstStyle/>
        <a:p>
          <a:endParaRPr lang="en-US"/>
        </a:p>
      </dgm:t>
    </dgm:pt>
    <dgm:pt modelId="{E9D81D01-4DD4-47F2-AF42-EA06644F9923}" type="sibTrans" cxnId="{3D9DAC72-3804-48F1-A04F-00DA19238D96}">
      <dgm:prSet/>
      <dgm:spPr/>
      <dgm:t>
        <a:bodyPr/>
        <a:lstStyle/>
        <a:p>
          <a:endParaRPr lang="en-US"/>
        </a:p>
      </dgm:t>
    </dgm:pt>
    <dgm:pt modelId="{85E31EAC-3C6B-40AD-ADA3-076E9E8CB5F1}">
      <dgm:prSet/>
      <dgm:spPr/>
      <dgm:t>
        <a:bodyPr/>
        <a:lstStyle/>
        <a:p>
          <a:endParaRPr lang="en-US" dirty="0"/>
        </a:p>
      </dgm:t>
    </dgm:pt>
    <dgm:pt modelId="{49A06D72-FE1E-4104-BBEC-46289D1C3131}" type="parTrans" cxnId="{5D89CD04-BB11-4213-899B-A5A450EB1FC8}">
      <dgm:prSet/>
      <dgm:spPr/>
      <dgm:t>
        <a:bodyPr/>
        <a:lstStyle/>
        <a:p>
          <a:endParaRPr lang="en-US"/>
        </a:p>
      </dgm:t>
    </dgm:pt>
    <dgm:pt modelId="{BC628368-4653-426D-B7DF-2B00C4B9F5E8}" type="sibTrans" cxnId="{5D89CD04-BB11-4213-899B-A5A450EB1FC8}">
      <dgm:prSet/>
      <dgm:spPr/>
      <dgm:t>
        <a:bodyPr/>
        <a:lstStyle/>
        <a:p>
          <a:endParaRPr lang="en-US"/>
        </a:p>
      </dgm:t>
    </dgm:pt>
    <dgm:pt modelId="{01A847E6-CC62-4D37-9679-D35911559817}" type="pres">
      <dgm:prSet presAssocID="{FD84CF72-33EA-4D8F-8D3F-C0F5869DA1B4}" presName="vert0" presStyleCnt="0">
        <dgm:presLayoutVars>
          <dgm:dir/>
          <dgm:animOne val="branch"/>
          <dgm:animLvl val="lvl"/>
        </dgm:presLayoutVars>
      </dgm:prSet>
      <dgm:spPr/>
    </dgm:pt>
    <dgm:pt modelId="{F44E111F-2A94-448D-AFBF-0D5914AC5DC3}" type="pres">
      <dgm:prSet presAssocID="{F781F1BB-BA87-42A2-8850-78BFD1619B16}" presName="thickLine" presStyleLbl="alignNode1" presStyleIdx="0" presStyleCnt="2"/>
      <dgm:spPr/>
    </dgm:pt>
    <dgm:pt modelId="{05D80D89-C63B-442A-9513-49BE423D399A}" type="pres">
      <dgm:prSet presAssocID="{F781F1BB-BA87-42A2-8850-78BFD1619B16}" presName="horz1" presStyleCnt="0"/>
      <dgm:spPr/>
    </dgm:pt>
    <dgm:pt modelId="{7BBA84EE-EB34-4104-8666-D97D954486F9}" type="pres">
      <dgm:prSet presAssocID="{F781F1BB-BA87-42A2-8850-78BFD1619B16}" presName="tx1" presStyleLbl="revTx" presStyleIdx="0" presStyleCnt="2"/>
      <dgm:spPr/>
    </dgm:pt>
    <dgm:pt modelId="{BF4362C5-6617-4C76-8B15-868F6CD5B083}" type="pres">
      <dgm:prSet presAssocID="{F781F1BB-BA87-42A2-8850-78BFD1619B16}" presName="vert1" presStyleCnt="0"/>
      <dgm:spPr/>
    </dgm:pt>
    <dgm:pt modelId="{EEBE57AA-042B-47A2-AF9B-25E8F324479E}" type="pres">
      <dgm:prSet presAssocID="{85E31EAC-3C6B-40AD-ADA3-076E9E8CB5F1}" presName="thickLine" presStyleLbl="alignNode1" presStyleIdx="1" presStyleCnt="2"/>
      <dgm:spPr/>
    </dgm:pt>
    <dgm:pt modelId="{7DC64624-6F4B-4BFF-BE4B-0E010B710F2C}" type="pres">
      <dgm:prSet presAssocID="{85E31EAC-3C6B-40AD-ADA3-076E9E8CB5F1}" presName="horz1" presStyleCnt="0"/>
      <dgm:spPr/>
    </dgm:pt>
    <dgm:pt modelId="{4CC5E43B-46BC-4B3B-B9B0-C941E3033378}" type="pres">
      <dgm:prSet presAssocID="{85E31EAC-3C6B-40AD-ADA3-076E9E8CB5F1}" presName="tx1" presStyleLbl="revTx" presStyleIdx="1" presStyleCnt="2"/>
      <dgm:spPr/>
    </dgm:pt>
    <dgm:pt modelId="{CC950760-3BD2-4B85-8075-20BC7D5994D4}" type="pres">
      <dgm:prSet presAssocID="{85E31EAC-3C6B-40AD-ADA3-076E9E8CB5F1}" presName="vert1" presStyleCnt="0"/>
      <dgm:spPr/>
    </dgm:pt>
  </dgm:ptLst>
  <dgm:cxnLst>
    <dgm:cxn modelId="{5D89CD04-BB11-4213-899B-A5A450EB1FC8}" srcId="{FD84CF72-33EA-4D8F-8D3F-C0F5869DA1B4}" destId="{85E31EAC-3C6B-40AD-ADA3-076E9E8CB5F1}" srcOrd="1" destOrd="0" parTransId="{49A06D72-FE1E-4104-BBEC-46289D1C3131}" sibTransId="{BC628368-4653-426D-B7DF-2B00C4B9F5E8}"/>
    <dgm:cxn modelId="{66E4353C-4FE6-45F5-AD24-4F7496697D41}" type="presOf" srcId="{FD84CF72-33EA-4D8F-8D3F-C0F5869DA1B4}" destId="{01A847E6-CC62-4D37-9679-D35911559817}" srcOrd="0" destOrd="0" presId="urn:microsoft.com/office/officeart/2008/layout/LinedList"/>
    <dgm:cxn modelId="{18F67F49-54AB-48BE-9448-ADEF2AF87BB9}" type="presOf" srcId="{F781F1BB-BA87-42A2-8850-78BFD1619B16}" destId="{7BBA84EE-EB34-4104-8666-D97D954486F9}" srcOrd="0" destOrd="0" presId="urn:microsoft.com/office/officeart/2008/layout/LinedList"/>
    <dgm:cxn modelId="{3D9DAC72-3804-48F1-A04F-00DA19238D96}" srcId="{FD84CF72-33EA-4D8F-8D3F-C0F5869DA1B4}" destId="{F781F1BB-BA87-42A2-8850-78BFD1619B16}" srcOrd="0" destOrd="0" parTransId="{FF9D0228-3FF1-4248-ABAB-3043E747EFDA}" sibTransId="{E9D81D01-4DD4-47F2-AF42-EA06644F9923}"/>
    <dgm:cxn modelId="{7452C7FA-8F9D-41C2-8A60-0C96BE98D7E1}" type="presOf" srcId="{85E31EAC-3C6B-40AD-ADA3-076E9E8CB5F1}" destId="{4CC5E43B-46BC-4B3B-B9B0-C941E3033378}" srcOrd="0" destOrd="0" presId="urn:microsoft.com/office/officeart/2008/layout/LinedList"/>
    <dgm:cxn modelId="{94162515-4CBE-4537-A188-1EE9F0DBBF02}" type="presParOf" srcId="{01A847E6-CC62-4D37-9679-D35911559817}" destId="{F44E111F-2A94-448D-AFBF-0D5914AC5DC3}" srcOrd="0" destOrd="0" presId="urn:microsoft.com/office/officeart/2008/layout/LinedList"/>
    <dgm:cxn modelId="{93B4E6E1-53B1-4FB0-B8C1-F02BC58F9C19}" type="presParOf" srcId="{01A847E6-CC62-4D37-9679-D35911559817}" destId="{05D80D89-C63B-442A-9513-49BE423D399A}" srcOrd="1" destOrd="0" presId="urn:microsoft.com/office/officeart/2008/layout/LinedList"/>
    <dgm:cxn modelId="{49D787B9-1E24-46B1-B677-990AACB841CF}" type="presParOf" srcId="{05D80D89-C63B-442A-9513-49BE423D399A}" destId="{7BBA84EE-EB34-4104-8666-D97D954486F9}" srcOrd="0" destOrd="0" presId="urn:microsoft.com/office/officeart/2008/layout/LinedList"/>
    <dgm:cxn modelId="{D1A49EAC-8A92-4090-A308-5B3F8E7DE677}" type="presParOf" srcId="{05D80D89-C63B-442A-9513-49BE423D399A}" destId="{BF4362C5-6617-4C76-8B15-868F6CD5B083}" srcOrd="1" destOrd="0" presId="urn:microsoft.com/office/officeart/2008/layout/LinedList"/>
    <dgm:cxn modelId="{E6922F05-B5BC-4B3D-8118-B931028A31B5}" type="presParOf" srcId="{01A847E6-CC62-4D37-9679-D35911559817}" destId="{EEBE57AA-042B-47A2-AF9B-25E8F324479E}" srcOrd="2" destOrd="0" presId="urn:microsoft.com/office/officeart/2008/layout/LinedList"/>
    <dgm:cxn modelId="{D642627E-8863-46B9-9019-F3F8CB01E72B}" type="presParOf" srcId="{01A847E6-CC62-4D37-9679-D35911559817}" destId="{7DC64624-6F4B-4BFF-BE4B-0E010B710F2C}" srcOrd="3" destOrd="0" presId="urn:microsoft.com/office/officeart/2008/layout/LinedList"/>
    <dgm:cxn modelId="{7A673DA4-CCFC-4BA9-A56A-B0C20C82A8EC}" type="presParOf" srcId="{7DC64624-6F4B-4BFF-BE4B-0E010B710F2C}" destId="{4CC5E43B-46BC-4B3B-B9B0-C941E3033378}" srcOrd="0" destOrd="0" presId="urn:microsoft.com/office/officeart/2008/layout/LinedList"/>
    <dgm:cxn modelId="{390B9D78-BB84-47F1-99E4-0C8C4BEF1393}" type="presParOf" srcId="{7DC64624-6F4B-4BFF-BE4B-0E010B710F2C}" destId="{CC950760-3BD2-4B85-8075-20BC7D5994D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7EB187-8B16-47D3-B30B-75DADE8A06B8}"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47F7DDBE-7D3E-4DFF-8E4C-23FB4D651802}">
      <dgm:prSet custT="1"/>
      <dgm:spPr/>
      <dgm:t>
        <a:bodyPr/>
        <a:lstStyle/>
        <a:p>
          <a:r>
            <a:rPr lang="en-US" sz="2600" dirty="0"/>
            <a:t>&lt;message&gt;: Defines the data elements for each operation.</a:t>
          </a:r>
        </a:p>
      </dgm:t>
    </dgm:pt>
    <dgm:pt modelId="{BE530123-DE16-4F1A-AB38-2B1B714AD7D9}" type="parTrans" cxnId="{3521E1D3-6A4A-4240-B240-0FA9FA699238}">
      <dgm:prSet/>
      <dgm:spPr/>
      <dgm:t>
        <a:bodyPr/>
        <a:lstStyle/>
        <a:p>
          <a:endParaRPr lang="en-US"/>
        </a:p>
      </dgm:t>
    </dgm:pt>
    <dgm:pt modelId="{956CC956-03F6-4EDA-A2F6-D7DB3A4E4296}" type="sibTrans" cxnId="{3521E1D3-6A4A-4240-B240-0FA9FA699238}">
      <dgm:prSet/>
      <dgm:spPr/>
      <dgm:t>
        <a:bodyPr/>
        <a:lstStyle/>
        <a:p>
          <a:endParaRPr lang="en-US"/>
        </a:p>
      </dgm:t>
    </dgm:pt>
    <dgm:pt modelId="{A69B1DE6-BDD9-444A-A43A-A675C7D69800}">
      <dgm:prSet custT="1"/>
      <dgm:spPr/>
      <dgm:t>
        <a:bodyPr/>
        <a:lstStyle/>
        <a:p>
          <a:r>
            <a:rPr lang="en-US" sz="2600" dirty="0"/>
            <a:t>&lt;types&gt;: Defines the (XML Schema) data types used by the web service.</a:t>
          </a:r>
        </a:p>
      </dgm:t>
    </dgm:pt>
    <dgm:pt modelId="{5D7BDB1A-A72D-4118-898A-03F6939F1C42}" type="parTrans" cxnId="{6826584B-C4FE-46A7-89EB-A07B1E2043DF}">
      <dgm:prSet/>
      <dgm:spPr/>
      <dgm:t>
        <a:bodyPr/>
        <a:lstStyle/>
        <a:p>
          <a:endParaRPr lang="en-US"/>
        </a:p>
      </dgm:t>
    </dgm:pt>
    <dgm:pt modelId="{59A79EF0-30EE-4CEF-94F6-86A3A907D690}" type="sibTrans" cxnId="{6826584B-C4FE-46A7-89EB-A07B1E2043DF}">
      <dgm:prSet/>
      <dgm:spPr/>
      <dgm:t>
        <a:bodyPr/>
        <a:lstStyle/>
        <a:p>
          <a:endParaRPr lang="en-US"/>
        </a:p>
      </dgm:t>
    </dgm:pt>
    <dgm:pt modelId="{4A6B9731-CA69-47AD-AC95-AEFBF56B8F0A}" type="pres">
      <dgm:prSet presAssocID="{047EB187-8B16-47D3-B30B-75DADE8A06B8}" presName="linear" presStyleCnt="0">
        <dgm:presLayoutVars>
          <dgm:animLvl val="lvl"/>
          <dgm:resizeHandles val="exact"/>
        </dgm:presLayoutVars>
      </dgm:prSet>
      <dgm:spPr/>
    </dgm:pt>
    <dgm:pt modelId="{6600DC5F-9DD6-4015-B00C-F5E291EE4E54}" type="pres">
      <dgm:prSet presAssocID="{47F7DDBE-7D3E-4DFF-8E4C-23FB4D651802}" presName="parentText" presStyleLbl="node1" presStyleIdx="0" presStyleCnt="2" custLinFactY="82935" custLinFactNeighborY="100000">
        <dgm:presLayoutVars>
          <dgm:chMax val="0"/>
          <dgm:bulletEnabled val="1"/>
        </dgm:presLayoutVars>
      </dgm:prSet>
      <dgm:spPr/>
    </dgm:pt>
    <dgm:pt modelId="{95D670CC-6920-4FFA-BABD-CAB9ADE9B6BC}" type="pres">
      <dgm:prSet presAssocID="{956CC956-03F6-4EDA-A2F6-D7DB3A4E4296}" presName="spacer" presStyleCnt="0"/>
      <dgm:spPr/>
    </dgm:pt>
    <dgm:pt modelId="{BDFD30AD-BDD7-4999-97C0-C94881A44761}" type="pres">
      <dgm:prSet presAssocID="{A69B1DE6-BDD9-444A-A43A-A675C7D69800}" presName="parentText" presStyleLbl="node1" presStyleIdx="1" presStyleCnt="2" custScaleY="83974" custLinFactY="-113844" custLinFactNeighborY="-200000">
        <dgm:presLayoutVars>
          <dgm:chMax val="0"/>
          <dgm:bulletEnabled val="1"/>
        </dgm:presLayoutVars>
      </dgm:prSet>
      <dgm:spPr/>
    </dgm:pt>
  </dgm:ptLst>
  <dgm:cxnLst>
    <dgm:cxn modelId="{6826584B-C4FE-46A7-89EB-A07B1E2043DF}" srcId="{047EB187-8B16-47D3-B30B-75DADE8A06B8}" destId="{A69B1DE6-BDD9-444A-A43A-A675C7D69800}" srcOrd="1" destOrd="0" parTransId="{5D7BDB1A-A72D-4118-898A-03F6939F1C42}" sibTransId="{59A79EF0-30EE-4CEF-94F6-86A3A907D690}"/>
    <dgm:cxn modelId="{3005C2A8-0B92-4D3F-9066-2EB4BFD57498}" type="presOf" srcId="{47F7DDBE-7D3E-4DFF-8E4C-23FB4D651802}" destId="{6600DC5F-9DD6-4015-B00C-F5E291EE4E54}" srcOrd="0" destOrd="0" presId="urn:microsoft.com/office/officeart/2005/8/layout/vList2"/>
    <dgm:cxn modelId="{B0978BC8-6C8F-451F-A1FC-039074564A01}" type="presOf" srcId="{047EB187-8B16-47D3-B30B-75DADE8A06B8}" destId="{4A6B9731-CA69-47AD-AC95-AEFBF56B8F0A}" srcOrd="0" destOrd="0" presId="urn:microsoft.com/office/officeart/2005/8/layout/vList2"/>
    <dgm:cxn modelId="{3521E1D3-6A4A-4240-B240-0FA9FA699238}" srcId="{047EB187-8B16-47D3-B30B-75DADE8A06B8}" destId="{47F7DDBE-7D3E-4DFF-8E4C-23FB4D651802}" srcOrd="0" destOrd="0" parTransId="{BE530123-DE16-4F1A-AB38-2B1B714AD7D9}" sibTransId="{956CC956-03F6-4EDA-A2F6-D7DB3A4E4296}"/>
    <dgm:cxn modelId="{FFD67AEC-6A5F-44CC-B7A3-64DCD8221A4B}" type="presOf" srcId="{A69B1DE6-BDD9-444A-A43A-A675C7D69800}" destId="{BDFD30AD-BDD7-4999-97C0-C94881A44761}" srcOrd="0" destOrd="0" presId="urn:microsoft.com/office/officeart/2005/8/layout/vList2"/>
    <dgm:cxn modelId="{5FA435CF-B0CF-48CB-96B0-05D81FCAD32D}" type="presParOf" srcId="{4A6B9731-CA69-47AD-AC95-AEFBF56B8F0A}" destId="{6600DC5F-9DD6-4015-B00C-F5E291EE4E54}" srcOrd="0" destOrd="0" presId="urn:microsoft.com/office/officeart/2005/8/layout/vList2"/>
    <dgm:cxn modelId="{30342627-8F17-40E7-B7FA-FD3B74C84097}" type="presParOf" srcId="{4A6B9731-CA69-47AD-AC95-AEFBF56B8F0A}" destId="{95D670CC-6920-4FFA-BABD-CAB9ADE9B6BC}" srcOrd="1" destOrd="0" presId="urn:microsoft.com/office/officeart/2005/8/layout/vList2"/>
    <dgm:cxn modelId="{8B073B84-92AC-4D58-A55C-C4F6CA2EEFA0}" type="presParOf" srcId="{4A6B9731-CA69-47AD-AC95-AEFBF56B8F0A}" destId="{BDFD30AD-BDD7-4999-97C0-C94881A4476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7EB187-8B16-47D3-B30B-75DADE8A06B8}"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F9AAA76-5CD9-492B-958D-5D22F6D90706}">
      <dgm:prSet custT="1"/>
      <dgm:spPr/>
      <dgm:t>
        <a:bodyPr/>
        <a:lstStyle/>
        <a:p>
          <a:r>
            <a:rPr lang="en-US" sz="2600" dirty="0"/>
            <a:t>&lt;</a:t>
          </a:r>
          <a:r>
            <a:rPr lang="en-US" sz="2600" dirty="0" err="1"/>
            <a:t>portType</a:t>
          </a:r>
          <a:r>
            <a:rPr lang="en-US" sz="2600" dirty="0"/>
            <a:t>&gt;: Describes the operations that can be performed, and the messages involved.</a:t>
          </a:r>
        </a:p>
      </dgm:t>
    </dgm:pt>
    <dgm:pt modelId="{EC2F3564-FE2A-4D45-BD96-D3720CE795E8}" type="parTrans" cxnId="{070C576F-E3F6-4A5E-8901-E825FA414FE5}">
      <dgm:prSet/>
      <dgm:spPr/>
      <dgm:t>
        <a:bodyPr/>
        <a:lstStyle/>
        <a:p>
          <a:endParaRPr lang="en-US"/>
        </a:p>
      </dgm:t>
    </dgm:pt>
    <dgm:pt modelId="{FF1E02DF-D8B2-4F72-A511-59578EEB50CB}" type="sibTrans" cxnId="{070C576F-E3F6-4A5E-8901-E825FA414FE5}">
      <dgm:prSet/>
      <dgm:spPr/>
      <dgm:t>
        <a:bodyPr/>
        <a:lstStyle/>
        <a:p>
          <a:endParaRPr lang="en-US"/>
        </a:p>
      </dgm:t>
    </dgm:pt>
    <dgm:pt modelId="{414A8B89-759D-4FBB-A859-4834DEC6B644}">
      <dgm:prSet custT="1"/>
      <dgm:spPr/>
      <dgm:t>
        <a:bodyPr/>
        <a:lstStyle/>
        <a:p>
          <a:r>
            <a:rPr lang="en-US" sz="2600" dirty="0"/>
            <a:t>&lt;binding&gt;: Defines the protocol and data format for each port type.</a:t>
          </a:r>
        </a:p>
      </dgm:t>
    </dgm:pt>
    <dgm:pt modelId="{CC566F16-CD3D-4454-A804-8D3D36E04850}" type="parTrans" cxnId="{171A2F34-F3CE-4060-B4E9-E7759EDBA20B}">
      <dgm:prSet/>
      <dgm:spPr/>
      <dgm:t>
        <a:bodyPr/>
        <a:lstStyle/>
        <a:p>
          <a:endParaRPr lang="en-US"/>
        </a:p>
      </dgm:t>
    </dgm:pt>
    <dgm:pt modelId="{C37772A3-759E-487A-A650-0BD6CEA9FCE7}" type="sibTrans" cxnId="{171A2F34-F3CE-4060-B4E9-E7759EDBA20B}">
      <dgm:prSet/>
      <dgm:spPr/>
      <dgm:t>
        <a:bodyPr/>
        <a:lstStyle/>
        <a:p>
          <a:endParaRPr lang="en-US"/>
        </a:p>
      </dgm:t>
    </dgm:pt>
    <dgm:pt modelId="{4A6B9731-CA69-47AD-AC95-AEFBF56B8F0A}" type="pres">
      <dgm:prSet presAssocID="{047EB187-8B16-47D3-B30B-75DADE8A06B8}" presName="linear" presStyleCnt="0">
        <dgm:presLayoutVars>
          <dgm:animLvl val="lvl"/>
          <dgm:resizeHandles val="exact"/>
        </dgm:presLayoutVars>
      </dgm:prSet>
      <dgm:spPr/>
    </dgm:pt>
    <dgm:pt modelId="{BF79920C-80F7-4819-B5FC-AE9EF9159237}" type="pres">
      <dgm:prSet presAssocID="{FF9AAA76-5CD9-492B-958D-5D22F6D90706}" presName="parentText" presStyleLbl="node1" presStyleIdx="0" presStyleCnt="2" custLinFactY="-21466" custLinFactNeighborY="-100000">
        <dgm:presLayoutVars>
          <dgm:chMax val="0"/>
          <dgm:bulletEnabled val="1"/>
        </dgm:presLayoutVars>
      </dgm:prSet>
      <dgm:spPr/>
    </dgm:pt>
    <dgm:pt modelId="{5694F3EB-D4CB-4C23-ABF7-59DAB313DC70}" type="pres">
      <dgm:prSet presAssocID="{FF1E02DF-D8B2-4F72-A511-59578EEB50CB}" presName="spacer" presStyleCnt="0"/>
      <dgm:spPr/>
    </dgm:pt>
    <dgm:pt modelId="{69A0D345-A233-401B-A659-EC4B29E01EAB}" type="pres">
      <dgm:prSet presAssocID="{414A8B89-759D-4FBB-A859-4834DEC6B644}" presName="parentText" presStyleLbl="node1" presStyleIdx="1" presStyleCnt="2" custLinFactNeighborY="-61964">
        <dgm:presLayoutVars>
          <dgm:chMax val="0"/>
          <dgm:bulletEnabled val="1"/>
        </dgm:presLayoutVars>
      </dgm:prSet>
      <dgm:spPr/>
    </dgm:pt>
  </dgm:ptLst>
  <dgm:cxnLst>
    <dgm:cxn modelId="{8F89C22E-5AEF-4279-A1F9-350665647D36}" type="presOf" srcId="{FF9AAA76-5CD9-492B-958D-5D22F6D90706}" destId="{BF79920C-80F7-4819-B5FC-AE9EF9159237}" srcOrd="0" destOrd="0" presId="urn:microsoft.com/office/officeart/2005/8/layout/vList2"/>
    <dgm:cxn modelId="{171A2F34-F3CE-4060-B4E9-E7759EDBA20B}" srcId="{047EB187-8B16-47D3-B30B-75DADE8A06B8}" destId="{414A8B89-759D-4FBB-A859-4834DEC6B644}" srcOrd="1" destOrd="0" parTransId="{CC566F16-CD3D-4454-A804-8D3D36E04850}" sibTransId="{C37772A3-759E-487A-A650-0BD6CEA9FCE7}"/>
    <dgm:cxn modelId="{070C576F-E3F6-4A5E-8901-E825FA414FE5}" srcId="{047EB187-8B16-47D3-B30B-75DADE8A06B8}" destId="{FF9AAA76-5CD9-492B-958D-5D22F6D90706}" srcOrd="0" destOrd="0" parTransId="{EC2F3564-FE2A-4D45-BD96-D3720CE795E8}" sibTransId="{FF1E02DF-D8B2-4F72-A511-59578EEB50CB}"/>
    <dgm:cxn modelId="{5E753B7B-3FE5-40D5-B3E1-3B5AE1A6DF92}" type="presOf" srcId="{414A8B89-759D-4FBB-A859-4834DEC6B644}" destId="{69A0D345-A233-401B-A659-EC4B29E01EAB}" srcOrd="0" destOrd="0" presId="urn:microsoft.com/office/officeart/2005/8/layout/vList2"/>
    <dgm:cxn modelId="{B0978BC8-6C8F-451F-A1FC-039074564A01}" type="presOf" srcId="{047EB187-8B16-47D3-B30B-75DADE8A06B8}" destId="{4A6B9731-CA69-47AD-AC95-AEFBF56B8F0A}" srcOrd="0" destOrd="0" presId="urn:microsoft.com/office/officeart/2005/8/layout/vList2"/>
    <dgm:cxn modelId="{6728A285-4D4C-4000-B50F-9379463C9B73}" type="presParOf" srcId="{4A6B9731-CA69-47AD-AC95-AEFBF56B8F0A}" destId="{BF79920C-80F7-4819-B5FC-AE9EF9159237}" srcOrd="0" destOrd="0" presId="urn:microsoft.com/office/officeart/2005/8/layout/vList2"/>
    <dgm:cxn modelId="{2DFBEA0F-6629-49C9-B687-B4A16F532C6A}" type="presParOf" srcId="{4A6B9731-CA69-47AD-AC95-AEFBF56B8F0A}" destId="{5694F3EB-D4CB-4C23-ABF7-59DAB313DC70}" srcOrd="1" destOrd="0" presId="urn:microsoft.com/office/officeart/2005/8/layout/vList2"/>
    <dgm:cxn modelId="{E10F5914-526F-4456-8522-7CE906B14B59}" type="presParOf" srcId="{4A6B9731-CA69-47AD-AC95-AEFBF56B8F0A}" destId="{69A0D345-A233-401B-A659-EC4B29E01EA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47EB187-8B16-47D3-B30B-75DADE8A06B8}"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4E46ABDB-C469-4BFE-A648-7DE5EFE4FED2}">
      <dgm:prSet custT="1"/>
      <dgm:spPr/>
      <dgm:t>
        <a:bodyPr/>
        <a:lstStyle/>
        <a:p>
          <a:r>
            <a:rPr lang="en-US" sz="2200" b="0" i="0" dirty="0"/>
            <a:t>A session is a way to store information (in variables) to be used across multiple pages.</a:t>
          </a:r>
          <a:endParaRPr lang="en-US" sz="2200" dirty="0"/>
        </a:p>
      </dgm:t>
    </dgm:pt>
    <dgm:pt modelId="{26995656-69B9-4910-9B57-AC2FB8286696}" type="parTrans" cxnId="{92A8525B-0F17-4EEF-AB12-668CFC23DDCA}">
      <dgm:prSet/>
      <dgm:spPr/>
      <dgm:t>
        <a:bodyPr/>
        <a:lstStyle/>
        <a:p>
          <a:endParaRPr lang="en-US"/>
        </a:p>
      </dgm:t>
    </dgm:pt>
    <dgm:pt modelId="{8D1680BC-13DC-458F-8744-105189CA6A9B}" type="sibTrans" cxnId="{92A8525B-0F17-4EEF-AB12-668CFC23DDCA}">
      <dgm:prSet/>
      <dgm:spPr/>
      <dgm:t>
        <a:bodyPr/>
        <a:lstStyle/>
        <a:p>
          <a:endParaRPr lang="en-US"/>
        </a:p>
      </dgm:t>
    </dgm:pt>
    <dgm:pt modelId="{17F300E8-1F16-4ABD-AFE8-85BF1B9BE82C}">
      <dgm:prSet/>
      <dgm:spPr/>
      <dgm:t>
        <a:bodyPr/>
        <a:lstStyle/>
        <a:p>
          <a:r>
            <a:rPr lang="en-US" b="0" i="0" dirty="0"/>
            <a:t>Session variables hold information about one single user, and are available to all pages in one application.</a:t>
          </a:r>
          <a:endParaRPr lang="en-US" dirty="0"/>
        </a:p>
      </dgm:t>
    </dgm:pt>
    <dgm:pt modelId="{EE2A04BB-BC1D-4439-966A-87802A3D2C5F}" type="parTrans" cxnId="{7524E069-8E4C-44B8-8DAD-A0C0DA800933}">
      <dgm:prSet/>
      <dgm:spPr/>
      <dgm:t>
        <a:bodyPr/>
        <a:lstStyle/>
        <a:p>
          <a:endParaRPr lang="en-US"/>
        </a:p>
      </dgm:t>
    </dgm:pt>
    <dgm:pt modelId="{237B28A5-6238-4C32-9868-620E40295111}" type="sibTrans" cxnId="{7524E069-8E4C-44B8-8DAD-A0C0DA800933}">
      <dgm:prSet/>
      <dgm:spPr/>
      <dgm:t>
        <a:bodyPr/>
        <a:lstStyle/>
        <a:p>
          <a:endParaRPr lang="en-US"/>
        </a:p>
      </dgm:t>
    </dgm:pt>
    <dgm:pt modelId="{6120D942-E0A2-4937-9B8B-612B49E4D6EF}">
      <dgm:prSet/>
      <dgm:spPr/>
      <dgm:t>
        <a:bodyPr/>
        <a:lstStyle/>
        <a:p>
          <a:r>
            <a:rPr lang="en-US" b="0" i="0" dirty="0"/>
            <a:t>Session variables are set with the PHP global variable: $_SESSION.</a:t>
          </a:r>
          <a:endParaRPr lang="en-US" dirty="0"/>
        </a:p>
      </dgm:t>
    </dgm:pt>
    <dgm:pt modelId="{489AFCDB-2714-42BC-BE95-767DA77CB19D}" type="parTrans" cxnId="{DC8E1381-C804-4D9C-BD6B-E8C95F7C43FA}">
      <dgm:prSet/>
      <dgm:spPr/>
      <dgm:t>
        <a:bodyPr/>
        <a:lstStyle/>
        <a:p>
          <a:endParaRPr lang="en-US"/>
        </a:p>
      </dgm:t>
    </dgm:pt>
    <dgm:pt modelId="{27EA4EA6-0FAC-4BCB-A9FA-FB2AEC94790F}" type="sibTrans" cxnId="{DC8E1381-C804-4D9C-BD6B-E8C95F7C43FA}">
      <dgm:prSet/>
      <dgm:spPr/>
      <dgm:t>
        <a:bodyPr/>
        <a:lstStyle/>
        <a:p>
          <a:endParaRPr lang="en-US"/>
        </a:p>
      </dgm:t>
    </dgm:pt>
    <dgm:pt modelId="{8ADBD0C1-5E26-4EB3-A907-C03B618F8198}" type="pres">
      <dgm:prSet presAssocID="{047EB187-8B16-47D3-B30B-75DADE8A06B8}" presName="diagram" presStyleCnt="0">
        <dgm:presLayoutVars>
          <dgm:dir/>
          <dgm:resizeHandles val="exact"/>
        </dgm:presLayoutVars>
      </dgm:prSet>
      <dgm:spPr/>
    </dgm:pt>
    <dgm:pt modelId="{9E5057E6-FC9F-43A5-8012-D5BB32F9CE31}" type="pres">
      <dgm:prSet presAssocID="{4E46ABDB-C469-4BFE-A648-7DE5EFE4FED2}" presName="node" presStyleLbl="node1" presStyleIdx="0" presStyleCnt="3" custScaleX="344861" custScaleY="53735" custLinFactNeighborX="-50" custLinFactNeighborY="-63898">
        <dgm:presLayoutVars>
          <dgm:bulletEnabled val="1"/>
        </dgm:presLayoutVars>
      </dgm:prSet>
      <dgm:spPr/>
    </dgm:pt>
    <dgm:pt modelId="{5C661265-DAE7-42C0-BEBC-4EA388BED1BC}" type="pres">
      <dgm:prSet presAssocID="{8D1680BC-13DC-458F-8744-105189CA6A9B}" presName="sibTrans" presStyleCnt="0"/>
      <dgm:spPr/>
    </dgm:pt>
    <dgm:pt modelId="{66AA7B9B-50D5-4B27-BBD8-4F8797A3DE58}" type="pres">
      <dgm:prSet presAssocID="{6120D942-E0A2-4937-9B8B-612B49E4D6EF}" presName="node" presStyleLbl="node1" presStyleIdx="1" presStyleCnt="3" custScaleX="344861" custScaleY="53735" custLinFactNeighborX="-50" custLinFactNeighborY="58560">
        <dgm:presLayoutVars>
          <dgm:bulletEnabled val="1"/>
        </dgm:presLayoutVars>
      </dgm:prSet>
      <dgm:spPr/>
    </dgm:pt>
    <dgm:pt modelId="{6B2AA323-03C0-471F-A775-12AAE2246790}" type="pres">
      <dgm:prSet presAssocID="{27EA4EA6-0FAC-4BCB-A9FA-FB2AEC94790F}" presName="sibTrans" presStyleCnt="0"/>
      <dgm:spPr/>
    </dgm:pt>
    <dgm:pt modelId="{14DC3481-5C6E-43AF-8F8A-5FAF46DB7270}" type="pres">
      <dgm:prSet presAssocID="{17F300E8-1F16-4ABD-AFE8-85BF1B9BE82C}" presName="node" presStyleLbl="node1" presStyleIdx="2" presStyleCnt="3" custScaleX="344861" custScaleY="53735" custLinFactNeighborX="-251" custLinFactNeighborY="-89181">
        <dgm:presLayoutVars>
          <dgm:bulletEnabled val="1"/>
        </dgm:presLayoutVars>
      </dgm:prSet>
      <dgm:spPr/>
    </dgm:pt>
  </dgm:ptLst>
  <dgm:cxnLst>
    <dgm:cxn modelId="{A502CE03-279B-4853-BF88-0D8453D975A1}" type="presOf" srcId="{17F300E8-1F16-4ABD-AFE8-85BF1B9BE82C}" destId="{14DC3481-5C6E-43AF-8F8A-5FAF46DB7270}" srcOrd="0" destOrd="0" presId="urn:microsoft.com/office/officeart/2005/8/layout/default"/>
    <dgm:cxn modelId="{92A8525B-0F17-4EEF-AB12-668CFC23DDCA}" srcId="{047EB187-8B16-47D3-B30B-75DADE8A06B8}" destId="{4E46ABDB-C469-4BFE-A648-7DE5EFE4FED2}" srcOrd="0" destOrd="0" parTransId="{26995656-69B9-4910-9B57-AC2FB8286696}" sibTransId="{8D1680BC-13DC-458F-8744-105189CA6A9B}"/>
    <dgm:cxn modelId="{9D57AF5E-2541-4A88-BCDE-19FD4FFB3BAB}" type="presOf" srcId="{047EB187-8B16-47D3-B30B-75DADE8A06B8}" destId="{8ADBD0C1-5E26-4EB3-A907-C03B618F8198}" srcOrd="0" destOrd="0" presId="urn:microsoft.com/office/officeart/2005/8/layout/default"/>
    <dgm:cxn modelId="{7524E069-8E4C-44B8-8DAD-A0C0DA800933}" srcId="{047EB187-8B16-47D3-B30B-75DADE8A06B8}" destId="{17F300E8-1F16-4ABD-AFE8-85BF1B9BE82C}" srcOrd="2" destOrd="0" parTransId="{EE2A04BB-BC1D-4439-966A-87802A3D2C5F}" sibTransId="{237B28A5-6238-4C32-9868-620E40295111}"/>
    <dgm:cxn modelId="{BEAF057A-6B99-4386-8407-55F6CB1D3DB0}" type="presOf" srcId="{6120D942-E0A2-4937-9B8B-612B49E4D6EF}" destId="{66AA7B9B-50D5-4B27-BBD8-4F8797A3DE58}" srcOrd="0" destOrd="0" presId="urn:microsoft.com/office/officeart/2005/8/layout/default"/>
    <dgm:cxn modelId="{DC8E1381-C804-4D9C-BD6B-E8C95F7C43FA}" srcId="{047EB187-8B16-47D3-B30B-75DADE8A06B8}" destId="{6120D942-E0A2-4937-9B8B-612B49E4D6EF}" srcOrd="1" destOrd="0" parTransId="{489AFCDB-2714-42BC-BE95-767DA77CB19D}" sibTransId="{27EA4EA6-0FAC-4BCB-A9FA-FB2AEC94790F}"/>
    <dgm:cxn modelId="{8551B0DD-323B-4AFA-8D7D-3D2F97CF95A5}" type="presOf" srcId="{4E46ABDB-C469-4BFE-A648-7DE5EFE4FED2}" destId="{9E5057E6-FC9F-43A5-8012-D5BB32F9CE31}" srcOrd="0" destOrd="0" presId="urn:microsoft.com/office/officeart/2005/8/layout/default"/>
    <dgm:cxn modelId="{C98DC2E6-AC01-4D93-B149-33176242E9F2}" type="presParOf" srcId="{8ADBD0C1-5E26-4EB3-A907-C03B618F8198}" destId="{9E5057E6-FC9F-43A5-8012-D5BB32F9CE31}" srcOrd="0" destOrd="0" presId="urn:microsoft.com/office/officeart/2005/8/layout/default"/>
    <dgm:cxn modelId="{7EBE6C7C-2705-4DB7-84E3-29E55D3DA959}" type="presParOf" srcId="{8ADBD0C1-5E26-4EB3-A907-C03B618F8198}" destId="{5C661265-DAE7-42C0-BEBC-4EA388BED1BC}" srcOrd="1" destOrd="0" presId="urn:microsoft.com/office/officeart/2005/8/layout/default"/>
    <dgm:cxn modelId="{6A91F240-F140-4894-BCBC-DB0D1FEC9FF7}" type="presParOf" srcId="{8ADBD0C1-5E26-4EB3-A907-C03B618F8198}" destId="{66AA7B9B-50D5-4B27-BBD8-4F8797A3DE58}" srcOrd="2" destOrd="0" presId="urn:microsoft.com/office/officeart/2005/8/layout/default"/>
    <dgm:cxn modelId="{CA0FA383-1F54-47F5-913D-B6028501F04C}" type="presParOf" srcId="{8ADBD0C1-5E26-4EB3-A907-C03B618F8198}" destId="{6B2AA323-03C0-471F-A775-12AAE2246790}" srcOrd="3" destOrd="0" presId="urn:microsoft.com/office/officeart/2005/8/layout/default"/>
    <dgm:cxn modelId="{531D916E-5BE5-40B8-BE0D-4291523F61B5}" type="presParOf" srcId="{8ADBD0C1-5E26-4EB3-A907-C03B618F8198}" destId="{14DC3481-5C6E-43AF-8F8A-5FAF46DB7270}"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47EB187-8B16-47D3-B30B-75DADE8A06B8}"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4E46ABDB-C469-4BFE-A648-7DE5EFE4FED2}">
      <dgm:prSet custT="1"/>
      <dgm:spPr/>
      <dgm:t>
        <a:bodyPr/>
        <a:lstStyle/>
        <a:p>
          <a:r>
            <a:rPr lang="en-US" sz="2200" b="0" i="0" dirty="0"/>
            <a:t>A cookie is a bit of data stored by the browser</a:t>
          </a:r>
          <a:endParaRPr lang="en-US" sz="2200" dirty="0"/>
        </a:p>
      </dgm:t>
    </dgm:pt>
    <dgm:pt modelId="{26995656-69B9-4910-9B57-AC2FB8286696}" type="parTrans" cxnId="{92A8525B-0F17-4EEF-AB12-668CFC23DDCA}">
      <dgm:prSet/>
      <dgm:spPr/>
      <dgm:t>
        <a:bodyPr/>
        <a:lstStyle/>
        <a:p>
          <a:endParaRPr lang="en-US"/>
        </a:p>
      </dgm:t>
    </dgm:pt>
    <dgm:pt modelId="{8D1680BC-13DC-458F-8744-105189CA6A9B}" type="sibTrans" cxnId="{92A8525B-0F17-4EEF-AB12-668CFC23DDCA}">
      <dgm:prSet/>
      <dgm:spPr/>
      <dgm:t>
        <a:bodyPr/>
        <a:lstStyle/>
        <a:p>
          <a:endParaRPr lang="en-US"/>
        </a:p>
      </dgm:t>
    </dgm:pt>
    <dgm:pt modelId="{17F300E8-1F16-4ABD-AFE8-85BF1B9BE82C}">
      <dgm:prSet/>
      <dgm:spPr/>
      <dgm:t>
        <a:bodyPr/>
        <a:lstStyle/>
        <a:p>
          <a:r>
            <a:rPr lang="en-US" b="0" i="0" dirty="0"/>
            <a:t>It is a small file that the server embeds on the user's computer. </a:t>
          </a:r>
          <a:endParaRPr lang="en-US" dirty="0"/>
        </a:p>
      </dgm:t>
    </dgm:pt>
    <dgm:pt modelId="{EE2A04BB-BC1D-4439-966A-87802A3D2C5F}" type="parTrans" cxnId="{7524E069-8E4C-44B8-8DAD-A0C0DA800933}">
      <dgm:prSet/>
      <dgm:spPr/>
      <dgm:t>
        <a:bodyPr/>
        <a:lstStyle/>
        <a:p>
          <a:endParaRPr lang="en-US"/>
        </a:p>
      </dgm:t>
    </dgm:pt>
    <dgm:pt modelId="{237B28A5-6238-4C32-9868-620E40295111}" type="sibTrans" cxnId="{7524E069-8E4C-44B8-8DAD-A0C0DA800933}">
      <dgm:prSet/>
      <dgm:spPr/>
      <dgm:t>
        <a:bodyPr/>
        <a:lstStyle/>
        <a:p>
          <a:endParaRPr lang="en-US"/>
        </a:p>
      </dgm:t>
    </dgm:pt>
    <dgm:pt modelId="{6120D942-E0A2-4937-9B8B-612B49E4D6EF}">
      <dgm:prSet/>
      <dgm:spPr/>
      <dgm:t>
        <a:bodyPr/>
        <a:lstStyle/>
        <a:p>
          <a:r>
            <a:rPr lang="en-US" b="0" i="0" dirty="0"/>
            <a:t>A cookie is created with the  function.</a:t>
          </a:r>
          <a:endParaRPr lang="en-US" dirty="0"/>
        </a:p>
      </dgm:t>
    </dgm:pt>
    <dgm:pt modelId="{489AFCDB-2714-42BC-BE95-767DA77CB19D}" type="parTrans" cxnId="{DC8E1381-C804-4D9C-BD6B-E8C95F7C43FA}">
      <dgm:prSet/>
      <dgm:spPr/>
      <dgm:t>
        <a:bodyPr/>
        <a:lstStyle/>
        <a:p>
          <a:endParaRPr lang="en-US"/>
        </a:p>
      </dgm:t>
    </dgm:pt>
    <dgm:pt modelId="{27EA4EA6-0FAC-4BCB-A9FA-FB2AEC94790F}" type="sibTrans" cxnId="{DC8E1381-C804-4D9C-BD6B-E8C95F7C43FA}">
      <dgm:prSet/>
      <dgm:spPr/>
      <dgm:t>
        <a:bodyPr/>
        <a:lstStyle/>
        <a:p>
          <a:endParaRPr lang="en-US"/>
        </a:p>
      </dgm:t>
    </dgm:pt>
    <dgm:pt modelId="{8ADBD0C1-5E26-4EB3-A907-C03B618F8198}" type="pres">
      <dgm:prSet presAssocID="{047EB187-8B16-47D3-B30B-75DADE8A06B8}" presName="diagram" presStyleCnt="0">
        <dgm:presLayoutVars>
          <dgm:dir/>
          <dgm:resizeHandles val="exact"/>
        </dgm:presLayoutVars>
      </dgm:prSet>
      <dgm:spPr/>
    </dgm:pt>
    <dgm:pt modelId="{9E5057E6-FC9F-43A5-8012-D5BB32F9CE31}" type="pres">
      <dgm:prSet presAssocID="{4E46ABDB-C469-4BFE-A648-7DE5EFE4FED2}" presName="node" presStyleLbl="node1" presStyleIdx="0" presStyleCnt="3" custScaleX="344861" custScaleY="53735" custLinFactNeighborX="-50" custLinFactNeighborY="-63898">
        <dgm:presLayoutVars>
          <dgm:bulletEnabled val="1"/>
        </dgm:presLayoutVars>
      </dgm:prSet>
      <dgm:spPr/>
    </dgm:pt>
    <dgm:pt modelId="{5C661265-DAE7-42C0-BEBC-4EA388BED1BC}" type="pres">
      <dgm:prSet presAssocID="{8D1680BC-13DC-458F-8744-105189CA6A9B}" presName="sibTrans" presStyleCnt="0"/>
      <dgm:spPr/>
    </dgm:pt>
    <dgm:pt modelId="{66AA7B9B-50D5-4B27-BBD8-4F8797A3DE58}" type="pres">
      <dgm:prSet presAssocID="{6120D942-E0A2-4937-9B8B-612B49E4D6EF}" presName="node" presStyleLbl="node1" presStyleIdx="1" presStyleCnt="3" custScaleX="344861" custScaleY="53735" custLinFactNeighborX="-50" custLinFactNeighborY="58560">
        <dgm:presLayoutVars>
          <dgm:bulletEnabled val="1"/>
        </dgm:presLayoutVars>
      </dgm:prSet>
      <dgm:spPr/>
    </dgm:pt>
    <dgm:pt modelId="{6B2AA323-03C0-471F-A775-12AAE2246790}" type="pres">
      <dgm:prSet presAssocID="{27EA4EA6-0FAC-4BCB-A9FA-FB2AEC94790F}" presName="sibTrans" presStyleCnt="0"/>
      <dgm:spPr/>
    </dgm:pt>
    <dgm:pt modelId="{14DC3481-5C6E-43AF-8F8A-5FAF46DB7270}" type="pres">
      <dgm:prSet presAssocID="{17F300E8-1F16-4ABD-AFE8-85BF1B9BE82C}" presName="node" presStyleLbl="node1" presStyleIdx="2" presStyleCnt="3" custScaleX="344861" custScaleY="53735" custLinFactNeighborX="-251" custLinFactNeighborY="-89181">
        <dgm:presLayoutVars>
          <dgm:bulletEnabled val="1"/>
        </dgm:presLayoutVars>
      </dgm:prSet>
      <dgm:spPr/>
    </dgm:pt>
  </dgm:ptLst>
  <dgm:cxnLst>
    <dgm:cxn modelId="{A502CE03-279B-4853-BF88-0D8453D975A1}" type="presOf" srcId="{17F300E8-1F16-4ABD-AFE8-85BF1B9BE82C}" destId="{14DC3481-5C6E-43AF-8F8A-5FAF46DB7270}" srcOrd="0" destOrd="0" presId="urn:microsoft.com/office/officeart/2005/8/layout/default"/>
    <dgm:cxn modelId="{92A8525B-0F17-4EEF-AB12-668CFC23DDCA}" srcId="{047EB187-8B16-47D3-B30B-75DADE8A06B8}" destId="{4E46ABDB-C469-4BFE-A648-7DE5EFE4FED2}" srcOrd="0" destOrd="0" parTransId="{26995656-69B9-4910-9B57-AC2FB8286696}" sibTransId="{8D1680BC-13DC-458F-8744-105189CA6A9B}"/>
    <dgm:cxn modelId="{9D57AF5E-2541-4A88-BCDE-19FD4FFB3BAB}" type="presOf" srcId="{047EB187-8B16-47D3-B30B-75DADE8A06B8}" destId="{8ADBD0C1-5E26-4EB3-A907-C03B618F8198}" srcOrd="0" destOrd="0" presId="urn:microsoft.com/office/officeart/2005/8/layout/default"/>
    <dgm:cxn modelId="{7524E069-8E4C-44B8-8DAD-A0C0DA800933}" srcId="{047EB187-8B16-47D3-B30B-75DADE8A06B8}" destId="{17F300E8-1F16-4ABD-AFE8-85BF1B9BE82C}" srcOrd="2" destOrd="0" parTransId="{EE2A04BB-BC1D-4439-966A-87802A3D2C5F}" sibTransId="{237B28A5-6238-4C32-9868-620E40295111}"/>
    <dgm:cxn modelId="{BEAF057A-6B99-4386-8407-55F6CB1D3DB0}" type="presOf" srcId="{6120D942-E0A2-4937-9B8B-612B49E4D6EF}" destId="{66AA7B9B-50D5-4B27-BBD8-4F8797A3DE58}" srcOrd="0" destOrd="0" presId="urn:microsoft.com/office/officeart/2005/8/layout/default"/>
    <dgm:cxn modelId="{DC8E1381-C804-4D9C-BD6B-E8C95F7C43FA}" srcId="{047EB187-8B16-47D3-B30B-75DADE8A06B8}" destId="{6120D942-E0A2-4937-9B8B-612B49E4D6EF}" srcOrd="1" destOrd="0" parTransId="{489AFCDB-2714-42BC-BE95-767DA77CB19D}" sibTransId="{27EA4EA6-0FAC-4BCB-A9FA-FB2AEC94790F}"/>
    <dgm:cxn modelId="{8551B0DD-323B-4AFA-8D7D-3D2F97CF95A5}" type="presOf" srcId="{4E46ABDB-C469-4BFE-A648-7DE5EFE4FED2}" destId="{9E5057E6-FC9F-43A5-8012-D5BB32F9CE31}" srcOrd="0" destOrd="0" presId="urn:microsoft.com/office/officeart/2005/8/layout/default"/>
    <dgm:cxn modelId="{C98DC2E6-AC01-4D93-B149-33176242E9F2}" type="presParOf" srcId="{8ADBD0C1-5E26-4EB3-A907-C03B618F8198}" destId="{9E5057E6-FC9F-43A5-8012-D5BB32F9CE31}" srcOrd="0" destOrd="0" presId="urn:microsoft.com/office/officeart/2005/8/layout/default"/>
    <dgm:cxn modelId="{7EBE6C7C-2705-4DB7-84E3-29E55D3DA959}" type="presParOf" srcId="{8ADBD0C1-5E26-4EB3-A907-C03B618F8198}" destId="{5C661265-DAE7-42C0-BEBC-4EA388BED1BC}" srcOrd="1" destOrd="0" presId="urn:microsoft.com/office/officeart/2005/8/layout/default"/>
    <dgm:cxn modelId="{6A91F240-F140-4894-BCBC-DB0D1FEC9FF7}" type="presParOf" srcId="{8ADBD0C1-5E26-4EB3-A907-C03B618F8198}" destId="{66AA7B9B-50D5-4B27-BBD8-4F8797A3DE58}" srcOrd="2" destOrd="0" presId="urn:microsoft.com/office/officeart/2005/8/layout/default"/>
    <dgm:cxn modelId="{CA0FA383-1F54-47F5-913D-B6028501F04C}" type="presParOf" srcId="{8ADBD0C1-5E26-4EB3-A907-C03B618F8198}" destId="{6B2AA323-03C0-471F-A775-12AAE2246790}" srcOrd="3" destOrd="0" presId="urn:microsoft.com/office/officeart/2005/8/layout/default"/>
    <dgm:cxn modelId="{531D916E-5BE5-40B8-BE0D-4291523F61B5}" type="presParOf" srcId="{8ADBD0C1-5E26-4EB3-A907-C03B618F8198}" destId="{14DC3481-5C6E-43AF-8F8A-5FAF46DB7270}"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47EB187-8B16-47D3-B30B-75DADE8A06B8}"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414A8B89-759D-4FBB-A859-4834DEC6B644}">
      <dgm:prSet/>
      <dgm:spPr/>
      <dgm:t>
        <a:bodyPr/>
        <a:lstStyle/>
        <a:p>
          <a:r>
            <a:rPr lang="en-US" b="0" i="0" dirty="0"/>
            <a:t>A cookie is often used to identify a user.</a:t>
          </a:r>
          <a:endParaRPr lang="en-US" dirty="0"/>
        </a:p>
      </dgm:t>
    </dgm:pt>
    <dgm:pt modelId="{CC566F16-CD3D-4454-A804-8D3D36E04850}" type="parTrans" cxnId="{171A2F34-F3CE-4060-B4E9-E7759EDBA20B}">
      <dgm:prSet/>
      <dgm:spPr/>
      <dgm:t>
        <a:bodyPr/>
        <a:lstStyle/>
        <a:p>
          <a:endParaRPr lang="en-US"/>
        </a:p>
      </dgm:t>
    </dgm:pt>
    <dgm:pt modelId="{C37772A3-759E-487A-A650-0BD6CEA9FCE7}" type="sibTrans" cxnId="{171A2F34-F3CE-4060-B4E9-E7759EDBA20B}">
      <dgm:prSet/>
      <dgm:spPr/>
      <dgm:t>
        <a:bodyPr/>
        <a:lstStyle/>
        <a:p>
          <a:endParaRPr lang="en-US"/>
        </a:p>
      </dgm:t>
    </dgm:pt>
    <dgm:pt modelId="{4E46ABDB-C469-4BFE-A648-7DE5EFE4FED2}">
      <dgm:prSet/>
      <dgm:spPr/>
      <dgm:t>
        <a:bodyPr/>
        <a:lstStyle/>
        <a:p>
          <a:r>
            <a:rPr lang="en-US" b="0" i="0" dirty="0"/>
            <a:t>A session is a way to store information (in variables) to be used across multiple pages.</a:t>
          </a:r>
          <a:endParaRPr lang="en-US" dirty="0"/>
        </a:p>
      </dgm:t>
    </dgm:pt>
    <dgm:pt modelId="{26995656-69B9-4910-9B57-AC2FB8286696}" type="parTrans" cxnId="{92A8525B-0F17-4EEF-AB12-668CFC23DDCA}">
      <dgm:prSet/>
      <dgm:spPr/>
      <dgm:t>
        <a:bodyPr/>
        <a:lstStyle/>
        <a:p>
          <a:endParaRPr lang="en-US"/>
        </a:p>
      </dgm:t>
    </dgm:pt>
    <dgm:pt modelId="{8D1680BC-13DC-458F-8744-105189CA6A9B}" type="sibTrans" cxnId="{92A8525B-0F17-4EEF-AB12-668CFC23DDCA}">
      <dgm:prSet/>
      <dgm:spPr/>
      <dgm:t>
        <a:bodyPr/>
        <a:lstStyle/>
        <a:p>
          <a:endParaRPr lang="en-US"/>
        </a:p>
      </dgm:t>
    </dgm:pt>
    <dgm:pt modelId="{502C586D-FAC7-4015-BD6C-8C378B20C10C}">
      <dgm:prSet/>
      <dgm:spPr/>
      <dgm:t>
        <a:bodyPr/>
        <a:lstStyle/>
        <a:p>
          <a:r>
            <a:rPr lang="en-US" b="0" i="0" dirty="0"/>
            <a:t>Data stored in cookie can be stored for months or years, depending on the life span of the cookie. But the data in the session is lost when the web browser is closed.</a:t>
          </a:r>
          <a:endParaRPr lang="en-US" dirty="0"/>
        </a:p>
      </dgm:t>
    </dgm:pt>
    <dgm:pt modelId="{788D0084-AC73-4B28-B94C-53519FF3F21E}" type="parTrans" cxnId="{85EEF909-A90E-4ABC-AFB4-227463B2DE09}">
      <dgm:prSet/>
      <dgm:spPr/>
      <dgm:t>
        <a:bodyPr/>
        <a:lstStyle/>
        <a:p>
          <a:endParaRPr lang="en-US"/>
        </a:p>
      </dgm:t>
    </dgm:pt>
    <dgm:pt modelId="{8D675178-CC8B-4205-A75B-1A30EDD23F89}" type="sibTrans" cxnId="{85EEF909-A90E-4ABC-AFB4-227463B2DE09}">
      <dgm:prSet/>
      <dgm:spPr/>
      <dgm:t>
        <a:bodyPr/>
        <a:lstStyle/>
        <a:p>
          <a:endParaRPr lang="en-US"/>
        </a:p>
      </dgm:t>
    </dgm:pt>
    <dgm:pt modelId="{8ADBD0C1-5E26-4EB3-A907-C03B618F8198}" type="pres">
      <dgm:prSet presAssocID="{047EB187-8B16-47D3-B30B-75DADE8A06B8}" presName="diagram" presStyleCnt="0">
        <dgm:presLayoutVars>
          <dgm:dir/>
          <dgm:resizeHandles val="exact"/>
        </dgm:presLayoutVars>
      </dgm:prSet>
      <dgm:spPr/>
    </dgm:pt>
    <dgm:pt modelId="{2963E6F7-DDA0-4246-AEDE-226601C4D39B}" type="pres">
      <dgm:prSet presAssocID="{502C586D-FAC7-4015-BD6C-8C378B20C10C}" presName="node" presStyleLbl="node1" presStyleIdx="0" presStyleCnt="3" custScaleX="130067" custScaleY="143106" custLinFactY="60662" custLinFactNeighborX="61699" custLinFactNeighborY="100000">
        <dgm:presLayoutVars>
          <dgm:bulletEnabled val="1"/>
        </dgm:presLayoutVars>
      </dgm:prSet>
      <dgm:spPr/>
    </dgm:pt>
    <dgm:pt modelId="{1B3EDD4C-6F82-46F9-A6AC-E07AA6EA2E4E}" type="pres">
      <dgm:prSet presAssocID="{8D675178-CC8B-4205-A75B-1A30EDD23F89}" presName="sibTrans" presStyleCnt="0"/>
      <dgm:spPr/>
    </dgm:pt>
    <dgm:pt modelId="{770BB4B9-C315-4444-97BB-4EEEB73C21D1}" type="pres">
      <dgm:prSet presAssocID="{414A8B89-759D-4FBB-A859-4834DEC6B644}" presName="node" presStyleLbl="node1" presStyleIdx="1" presStyleCnt="3" custScaleX="115170" custScaleY="143153" custLinFactNeighborX="-23857">
        <dgm:presLayoutVars>
          <dgm:bulletEnabled val="1"/>
        </dgm:presLayoutVars>
      </dgm:prSet>
      <dgm:spPr/>
    </dgm:pt>
    <dgm:pt modelId="{E0635FAE-FE98-4991-A59D-697287785D57}" type="pres">
      <dgm:prSet presAssocID="{C37772A3-759E-487A-A650-0BD6CEA9FCE7}" presName="sibTrans" presStyleCnt="0"/>
      <dgm:spPr/>
    </dgm:pt>
    <dgm:pt modelId="{9E5057E6-FC9F-43A5-8012-D5BB32F9CE31}" type="pres">
      <dgm:prSet presAssocID="{4E46ABDB-C469-4BFE-A648-7DE5EFE4FED2}" presName="node" presStyleLbl="node1" presStyleIdx="2" presStyleCnt="3" custScaleX="128220" custLinFactY="-75239" custLinFactNeighborX="-59806" custLinFactNeighborY="-100000">
        <dgm:presLayoutVars>
          <dgm:bulletEnabled val="1"/>
        </dgm:presLayoutVars>
      </dgm:prSet>
      <dgm:spPr/>
    </dgm:pt>
  </dgm:ptLst>
  <dgm:cxnLst>
    <dgm:cxn modelId="{85EEF909-A90E-4ABC-AFB4-227463B2DE09}" srcId="{047EB187-8B16-47D3-B30B-75DADE8A06B8}" destId="{502C586D-FAC7-4015-BD6C-8C378B20C10C}" srcOrd="0" destOrd="0" parTransId="{788D0084-AC73-4B28-B94C-53519FF3F21E}" sibTransId="{8D675178-CC8B-4205-A75B-1A30EDD23F89}"/>
    <dgm:cxn modelId="{592EBE0F-59D1-473B-9E98-5E13BD41339E}" type="presOf" srcId="{502C586D-FAC7-4015-BD6C-8C378B20C10C}" destId="{2963E6F7-DDA0-4246-AEDE-226601C4D39B}" srcOrd="0" destOrd="0" presId="urn:microsoft.com/office/officeart/2005/8/layout/default"/>
    <dgm:cxn modelId="{171A2F34-F3CE-4060-B4E9-E7759EDBA20B}" srcId="{047EB187-8B16-47D3-B30B-75DADE8A06B8}" destId="{414A8B89-759D-4FBB-A859-4834DEC6B644}" srcOrd="1" destOrd="0" parTransId="{CC566F16-CD3D-4454-A804-8D3D36E04850}" sibTransId="{C37772A3-759E-487A-A650-0BD6CEA9FCE7}"/>
    <dgm:cxn modelId="{92A8525B-0F17-4EEF-AB12-668CFC23DDCA}" srcId="{047EB187-8B16-47D3-B30B-75DADE8A06B8}" destId="{4E46ABDB-C469-4BFE-A648-7DE5EFE4FED2}" srcOrd="2" destOrd="0" parTransId="{26995656-69B9-4910-9B57-AC2FB8286696}" sibTransId="{8D1680BC-13DC-458F-8744-105189CA6A9B}"/>
    <dgm:cxn modelId="{9D57AF5E-2541-4A88-BCDE-19FD4FFB3BAB}" type="presOf" srcId="{047EB187-8B16-47D3-B30B-75DADE8A06B8}" destId="{8ADBD0C1-5E26-4EB3-A907-C03B618F8198}" srcOrd="0" destOrd="0" presId="urn:microsoft.com/office/officeart/2005/8/layout/default"/>
    <dgm:cxn modelId="{48F5D8CC-CE5B-4106-9FAC-1020D51D48C1}" type="presOf" srcId="{414A8B89-759D-4FBB-A859-4834DEC6B644}" destId="{770BB4B9-C315-4444-97BB-4EEEB73C21D1}" srcOrd="0" destOrd="0" presId="urn:microsoft.com/office/officeart/2005/8/layout/default"/>
    <dgm:cxn modelId="{8551B0DD-323B-4AFA-8D7D-3D2F97CF95A5}" type="presOf" srcId="{4E46ABDB-C469-4BFE-A648-7DE5EFE4FED2}" destId="{9E5057E6-FC9F-43A5-8012-D5BB32F9CE31}" srcOrd="0" destOrd="0" presId="urn:microsoft.com/office/officeart/2005/8/layout/default"/>
    <dgm:cxn modelId="{252F6ECF-C79C-4623-A182-40B6E1947E20}" type="presParOf" srcId="{8ADBD0C1-5E26-4EB3-A907-C03B618F8198}" destId="{2963E6F7-DDA0-4246-AEDE-226601C4D39B}" srcOrd="0" destOrd="0" presId="urn:microsoft.com/office/officeart/2005/8/layout/default"/>
    <dgm:cxn modelId="{A99A17B2-316F-498E-9685-B26448AF233F}" type="presParOf" srcId="{8ADBD0C1-5E26-4EB3-A907-C03B618F8198}" destId="{1B3EDD4C-6F82-46F9-A6AC-E07AA6EA2E4E}" srcOrd="1" destOrd="0" presId="urn:microsoft.com/office/officeart/2005/8/layout/default"/>
    <dgm:cxn modelId="{F637094D-5D50-4AE5-B699-C4D94D9006F3}" type="presParOf" srcId="{8ADBD0C1-5E26-4EB3-A907-C03B618F8198}" destId="{770BB4B9-C315-4444-97BB-4EEEB73C21D1}" srcOrd="2" destOrd="0" presId="urn:microsoft.com/office/officeart/2005/8/layout/default"/>
    <dgm:cxn modelId="{BCB56156-4228-4C6C-8E48-334349D35B0F}" type="presParOf" srcId="{8ADBD0C1-5E26-4EB3-A907-C03B618F8198}" destId="{E0635FAE-FE98-4991-A59D-697287785D57}" srcOrd="3" destOrd="0" presId="urn:microsoft.com/office/officeart/2005/8/layout/default"/>
    <dgm:cxn modelId="{C98DC2E6-AC01-4D93-B149-33176242E9F2}" type="presParOf" srcId="{8ADBD0C1-5E26-4EB3-A907-C03B618F8198}" destId="{9E5057E6-FC9F-43A5-8012-D5BB32F9CE31}"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757A858-8BB0-46D9-95A2-7056C76B152E}"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48D4BE1A-F02A-4350-850A-F1E9A698EDFD}">
      <dgm:prSet custT="1"/>
      <dgm:spPr/>
      <dgm:t>
        <a:bodyPr/>
        <a:lstStyle/>
        <a:p>
          <a:r>
            <a:rPr lang="en-US" sz="2100" b="0" i="0" dirty="0"/>
            <a:t>A session is started with the </a:t>
          </a:r>
          <a:r>
            <a:rPr lang="en-US" sz="2100" b="0" i="0" dirty="0" err="1"/>
            <a:t>session_start</a:t>
          </a:r>
          <a:r>
            <a:rPr lang="en-US" sz="2100" b="0" i="0" dirty="0"/>
            <a:t>() function.</a:t>
          </a:r>
        </a:p>
        <a:p>
          <a:r>
            <a:rPr lang="en-US" sz="2100" b="0" i="0" dirty="0"/>
            <a:t>Example:</a:t>
          </a:r>
        </a:p>
        <a:p>
          <a:r>
            <a:rPr lang="en-US" sz="3200" b="0" i="0" dirty="0"/>
            <a:t>&lt;?php</a:t>
          </a:r>
        </a:p>
        <a:p>
          <a:r>
            <a:rPr lang="en-US" sz="3200" b="0" i="0" dirty="0"/>
            <a:t>// Start the session</a:t>
          </a:r>
        </a:p>
        <a:p>
          <a:r>
            <a:rPr lang="en-US" sz="3200" b="0" i="0" dirty="0" err="1"/>
            <a:t>session_start</a:t>
          </a:r>
          <a:r>
            <a:rPr lang="en-US" sz="3200" b="0" i="0" dirty="0"/>
            <a:t>();</a:t>
          </a:r>
          <a:br>
            <a:rPr lang="en-US" sz="3200" b="0" i="0" dirty="0"/>
          </a:br>
          <a:r>
            <a:rPr lang="en-US" sz="3200" b="0" i="0" dirty="0"/>
            <a:t>?&gt;</a:t>
          </a:r>
          <a:br>
            <a:rPr lang="en-US" sz="3200" dirty="0"/>
          </a:br>
          <a:br>
            <a:rPr lang="en-US" sz="2100" dirty="0"/>
          </a:br>
          <a:endParaRPr lang="en-US" sz="2100" b="0" i="0" dirty="0"/>
        </a:p>
      </dgm:t>
    </dgm:pt>
    <dgm:pt modelId="{C857C197-4D42-4748-96CD-CAF892C6F162}" type="parTrans" cxnId="{695010CF-70EC-4365-9982-FD589EFBDFE7}">
      <dgm:prSet/>
      <dgm:spPr/>
      <dgm:t>
        <a:bodyPr/>
        <a:lstStyle/>
        <a:p>
          <a:endParaRPr lang="en-US"/>
        </a:p>
      </dgm:t>
    </dgm:pt>
    <dgm:pt modelId="{469C19C3-0FAD-4617-987F-B1DA9A6107B1}" type="sibTrans" cxnId="{695010CF-70EC-4365-9982-FD589EFBDFE7}">
      <dgm:prSet/>
      <dgm:spPr/>
      <dgm:t>
        <a:bodyPr/>
        <a:lstStyle/>
        <a:p>
          <a:endParaRPr lang="en-US"/>
        </a:p>
      </dgm:t>
    </dgm:pt>
    <dgm:pt modelId="{0A806209-AFDD-4232-8FEB-58C2CB6ECB81}" type="pres">
      <dgm:prSet presAssocID="{4757A858-8BB0-46D9-95A2-7056C76B152E}" presName="vert0" presStyleCnt="0">
        <dgm:presLayoutVars>
          <dgm:dir/>
          <dgm:animOne val="branch"/>
          <dgm:animLvl val="lvl"/>
        </dgm:presLayoutVars>
      </dgm:prSet>
      <dgm:spPr/>
    </dgm:pt>
    <dgm:pt modelId="{A520159C-5DD4-49F4-977B-D6CD86BED6C1}" type="pres">
      <dgm:prSet presAssocID="{48D4BE1A-F02A-4350-850A-F1E9A698EDFD}" presName="thickLine" presStyleLbl="alignNode1" presStyleIdx="0" presStyleCnt="1" custScaleY="121000" custLinFactNeighborY="-1136"/>
      <dgm:spPr/>
    </dgm:pt>
    <dgm:pt modelId="{3C065204-85A6-4BE6-B351-2D56A598DE8F}" type="pres">
      <dgm:prSet presAssocID="{48D4BE1A-F02A-4350-850A-F1E9A698EDFD}" presName="horz1" presStyleCnt="0"/>
      <dgm:spPr/>
    </dgm:pt>
    <dgm:pt modelId="{89B208C2-92A1-44E0-A7E0-1C2C3A342E5F}" type="pres">
      <dgm:prSet presAssocID="{48D4BE1A-F02A-4350-850A-F1E9A698EDFD}" presName="tx1" presStyleLbl="revTx" presStyleIdx="0" presStyleCnt="1"/>
      <dgm:spPr/>
    </dgm:pt>
    <dgm:pt modelId="{DA39A990-E101-4B19-A273-C4650AFA709E}" type="pres">
      <dgm:prSet presAssocID="{48D4BE1A-F02A-4350-850A-F1E9A698EDFD}" presName="vert1" presStyleCnt="0"/>
      <dgm:spPr/>
    </dgm:pt>
  </dgm:ptLst>
  <dgm:cxnLst>
    <dgm:cxn modelId="{BFA1E115-2F55-40BB-A60F-347405521326}" type="presOf" srcId="{48D4BE1A-F02A-4350-850A-F1E9A698EDFD}" destId="{89B208C2-92A1-44E0-A7E0-1C2C3A342E5F}" srcOrd="0" destOrd="0" presId="urn:microsoft.com/office/officeart/2008/layout/LinedList"/>
    <dgm:cxn modelId="{695010CF-70EC-4365-9982-FD589EFBDFE7}" srcId="{4757A858-8BB0-46D9-95A2-7056C76B152E}" destId="{48D4BE1A-F02A-4350-850A-F1E9A698EDFD}" srcOrd="0" destOrd="0" parTransId="{C857C197-4D42-4748-96CD-CAF892C6F162}" sibTransId="{469C19C3-0FAD-4617-987F-B1DA9A6107B1}"/>
    <dgm:cxn modelId="{58BAFBF4-6680-4389-82E5-E7FC2E90896E}" type="presOf" srcId="{4757A858-8BB0-46D9-95A2-7056C76B152E}" destId="{0A806209-AFDD-4232-8FEB-58C2CB6ECB81}" srcOrd="0" destOrd="0" presId="urn:microsoft.com/office/officeart/2008/layout/LinedList"/>
    <dgm:cxn modelId="{73B2F0D5-51A1-48C7-91B1-EED2D1ED12E2}" type="presParOf" srcId="{0A806209-AFDD-4232-8FEB-58C2CB6ECB81}" destId="{A520159C-5DD4-49F4-977B-D6CD86BED6C1}" srcOrd="0" destOrd="0" presId="urn:microsoft.com/office/officeart/2008/layout/LinedList"/>
    <dgm:cxn modelId="{8468F5EF-B770-471C-ACDE-B2B200036916}" type="presParOf" srcId="{0A806209-AFDD-4232-8FEB-58C2CB6ECB81}" destId="{3C065204-85A6-4BE6-B351-2D56A598DE8F}" srcOrd="1" destOrd="0" presId="urn:microsoft.com/office/officeart/2008/layout/LinedList"/>
    <dgm:cxn modelId="{6A986A7D-DF9D-4586-BEB8-8D2CD0D5A945}" type="presParOf" srcId="{3C065204-85A6-4BE6-B351-2D56A598DE8F}" destId="{89B208C2-92A1-44E0-A7E0-1C2C3A342E5F}" srcOrd="0" destOrd="0" presId="urn:microsoft.com/office/officeart/2008/layout/LinedList"/>
    <dgm:cxn modelId="{78A5F9F7-CC06-4C75-B292-F5EB2713B23C}" type="presParOf" srcId="{3C065204-85A6-4BE6-B351-2D56A598DE8F}" destId="{DA39A990-E101-4B19-A273-C4650AFA709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757A858-8BB0-46D9-95A2-7056C76B152E}"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48D4BE1A-F02A-4350-850A-F1E9A698EDFD}">
      <dgm:prSet custT="1"/>
      <dgm:spPr/>
      <dgm:t>
        <a:bodyPr/>
        <a:lstStyle/>
        <a:p>
          <a:r>
            <a:rPr lang="en-US" sz="2100" b="0" i="0" dirty="0"/>
            <a:t>A session example:</a:t>
          </a:r>
        </a:p>
        <a:p>
          <a:r>
            <a:rPr lang="en-US" sz="2100" b="0" i="0" dirty="0"/>
            <a:t>Example:</a:t>
          </a:r>
        </a:p>
        <a:p>
          <a:r>
            <a:rPr lang="en-US" sz="1800" b="0" i="0" dirty="0"/>
            <a:t>&lt;?php</a:t>
          </a:r>
        </a:p>
        <a:p>
          <a:r>
            <a:rPr lang="en-US" sz="1800" b="0" dirty="0" err="1"/>
            <a:t>session_start</a:t>
          </a:r>
          <a:r>
            <a:rPr lang="en-US" sz="1800" b="0" dirty="0"/>
            <a:t>();</a:t>
          </a:r>
        </a:p>
        <a:p>
          <a:r>
            <a:rPr lang="en-US" sz="1800" b="0" dirty="0"/>
            <a:t>if( </a:t>
          </a:r>
          <a:r>
            <a:rPr lang="en-US" sz="1800" b="0" dirty="0" err="1"/>
            <a:t>isset</a:t>
          </a:r>
          <a:r>
            <a:rPr lang="en-US" sz="1800" b="0" dirty="0"/>
            <a:t>( $_SESSION['counter'] ) ) {</a:t>
          </a:r>
        </a:p>
        <a:p>
          <a:r>
            <a:rPr lang="en-US" sz="1800" b="0" dirty="0"/>
            <a:t>$_SESSION['counter'] += 1;</a:t>
          </a:r>
        </a:p>
        <a:p>
          <a:r>
            <a:rPr lang="en-US" sz="1800" b="0" dirty="0"/>
            <a:t>}else {</a:t>
          </a:r>
        </a:p>
        <a:p>
          <a:r>
            <a:rPr lang="en-US" sz="1800" b="0" dirty="0"/>
            <a:t>$_SESSION['counter'] = 1;</a:t>
          </a:r>
        </a:p>
        <a:p>
          <a:r>
            <a:rPr lang="en-US" sz="1800" b="0" dirty="0"/>
            <a:t>}</a:t>
          </a:r>
        </a:p>
        <a:p>
          <a:r>
            <a:rPr lang="en-US" sz="1800" b="0" dirty="0"/>
            <a:t>$msg = "You have visited this page ".  $_SESSION['counter'];</a:t>
          </a:r>
        </a:p>
        <a:p>
          <a:r>
            <a:rPr lang="en-US" sz="1800" b="0" dirty="0"/>
            <a:t>$msg .= " time in this session.";</a:t>
          </a:r>
          <a:br>
            <a:rPr lang="en-US" sz="1800" b="0" i="0" dirty="0"/>
          </a:br>
          <a:r>
            <a:rPr lang="en-US" sz="1800" b="0" i="0" dirty="0"/>
            <a:t>?&gt;</a:t>
          </a:r>
          <a:br>
            <a:rPr lang="en-US" sz="3200" dirty="0"/>
          </a:br>
          <a:br>
            <a:rPr lang="en-US" sz="2100" dirty="0"/>
          </a:br>
          <a:endParaRPr lang="en-US" sz="2100" b="0" i="0" dirty="0"/>
        </a:p>
      </dgm:t>
    </dgm:pt>
    <dgm:pt modelId="{C857C197-4D42-4748-96CD-CAF892C6F162}" type="parTrans" cxnId="{695010CF-70EC-4365-9982-FD589EFBDFE7}">
      <dgm:prSet/>
      <dgm:spPr/>
      <dgm:t>
        <a:bodyPr/>
        <a:lstStyle/>
        <a:p>
          <a:endParaRPr lang="en-US"/>
        </a:p>
      </dgm:t>
    </dgm:pt>
    <dgm:pt modelId="{469C19C3-0FAD-4617-987F-B1DA9A6107B1}" type="sibTrans" cxnId="{695010CF-70EC-4365-9982-FD589EFBDFE7}">
      <dgm:prSet/>
      <dgm:spPr/>
      <dgm:t>
        <a:bodyPr/>
        <a:lstStyle/>
        <a:p>
          <a:endParaRPr lang="en-US"/>
        </a:p>
      </dgm:t>
    </dgm:pt>
    <dgm:pt modelId="{0A806209-AFDD-4232-8FEB-58C2CB6ECB81}" type="pres">
      <dgm:prSet presAssocID="{4757A858-8BB0-46D9-95A2-7056C76B152E}" presName="vert0" presStyleCnt="0">
        <dgm:presLayoutVars>
          <dgm:dir/>
          <dgm:animOne val="branch"/>
          <dgm:animLvl val="lvl"/>
        </dgm:presLayoutVars>
      </dgm:prSet>
      <dgm:spPr/>
    </dgm:pt>
    <dgm:pt modelId="{A520159C-5DD4-49F4-977B-D6CD86BED6C1}" type="pres">
      <dgm:prSet presAssocID="{48D4BE1A-F02A-4350-850A-F1E9A698EDFD}" presName="thickLine" presStyleLbl="alignNode1" presStyleIdx="0" presStyleCnt="1" custScaleY="121000" custLinFactNeighborY="-1136"/>
      <dgm:spPr/>
    </dgm:pt>
    <dgm:pt modelId="{3C065204-85A6-4BE6-B351-2D56A598DE8F}" type="pres">
      <dgm:prSet presAssocID="{48D4BE1A-F02A-4350-850A-F1E9A698EDFD}" presName="horz1" presStyleCnt="0"/>
      <dgm:spPr/>
    </dgm:pt>
    <dgm:pt modelId="{89B208C2-92A1-44E0-A7E0-1C2C3A342E5F}" type="pres">
      <dgm:prSet presAssocID="{48D4BE1A-F02A-4350-850A-F1E9A698EDFD}" presName="tx1" presStyleLbl="revTx" presStyleIdx="0" presStyleCnt="1"/>
      <dgm:spPr/>
    </dgm:pt>
    <dgm:pt modelId="{DA39A990-E101-4B19-A273-C4650AFA709E}" type="pres">
      <dgm:prSet presAssocID="{48D4BE1A-F02A-4350-850A-F1E9A698EDFD}" presName="vert1" presStyleCnt="0"/>
      <dgm:spPr/>
    </dgm:pt>
  </dgm:ptLst>
  <dgm:cxnLst>
    <dgm:cxn modelId="{BFA1E115-2F55-40BB-A60F-347405521326}" type="presOf" srcId="{48D4BE1A-F02A-4350-850A-F1E9A698EDFD}" destId="{89B208C2-92A1-44E0-A7E0-1C2C3A342E5F}" srcOrd="0" destOrd="0" presId="urn:microsoft.com/office/officeart/2008/layout/LinedList"/>
    <dgm:cxn modelId="{695010CF-70EC-4365-9982-FD589EFBDFE7}" srcId="{4757A858-8BB0-46D9-95A2-7056C76B152E}" destId="{48D4BE1A-F02A-4350-850A-F1E9A698EDFD}" srcOrd="0" destOrd="0" parTransId="{C857C197-4D42-4748-96CD-CAF892C6F162}" sibTransId="{469C19C3-0FAD-4617-987F-B1DA9A6107B1}"/>
    <dgm:cxn modelId="{58BAFBF4-6680-4389-82E5-E7FC2E90896E}" type="presOf" srcId="{4757A858-8BB0-46D9-95A2-7056C76B152E}" destId="{0A806209-AFDD-4232-8FEB-58C2CB6ECB81}" srcOrd="0" destOrd="0" presId="urn:microsoft.com/office/officeart/2008/layout/LinedList"/>
    <dgm:cxn modelId="{73B2F0D5-51A1-48C7-91B1-EED2D1ED12E2}" type="presParOf" srcId="{0A806209-AFDD-4232-8FEB-58C2CB6ECB81}" destId="{A520159C-5DD4-49F4-977B-D6CD86BED6C1}" srcOrd="0" destOrd="0" presId="urn:microsoft.com/office/officeart/2008/layout/LinedList"/>
    <dgm:cxn modelId="{8468F5EF-B770-471C-ACDE-B2B200036916}" type="presParOf" srcId="{0A806209-AFDD-4232-8FEB-58C2CB6ECB81}" destId="{3C065204-85A6-4BE6-B351-2D56A598DE8F}" srcOrd="1" destOrd="0" presId="urn:microsoft.com/office/officeart/2008/layout/LinedList"/>
    <dgm:cxn modelId="{6A986A7D-DF9D-4586-BEB8-8D2CD0D5A945}" type="presParOf" srcId="{3C065204-85A6-4BE6-B351-2D56A598DE8F}" destId="{89B208C2-92A1-44E0-A7E0-1C2C3A342E5F}" srcOrd="0" destOrd="0" presId="urn:microsoft.com/office/officeart/2008/layout/LinedList"/>
    <dgm:cxn modelId="{78A5F9F7-CC06-4C75-B292-F5EB2713B23C}" type="presParOf" srcId="{3C065204-85A6-4BE6-B351-2D56A598DE8F}" destId="{DA39A990-E101-4B19-A273-C4650AFA709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757A858-8BB0-46D9-95A2-7056C76B152E}"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48D4BE1A-F02A-4350-850A-F1E9A698EDFD}">
      <dgm:prSet custT="1"/>
      <dgm:spPr/>
      <dgm:t>
        <a:bodyPr/>
        <a:lstStyle/>
        <a:p>
          <a:r>
            <a:rPr lang="en-US" sz="2100" b="0" i="0" dirty="0"/>
            <a:t>A cookie is created with the  function.</a:t>
          </a:r>
        </a:p>
        <a:p>
          <a:r>
            <a:rPr lang="en-US" sz="2100" b="0" i="0" dirty="0"/>
            <a:t>Example:</a:t>
          </a:r>
        </a:p>
        <a:p>
          <a:r>
            <a:rPr lang="en-US" sz="1800" b="0" i="0" dirty="0"/>
            <a:t>&lt;?php</a:t>
          </a:r>
          <a:br>
            <a:rPr lang="en-US" sz="1800" b="0" i="0" dirty="0"/>
          </a:br>
          <a:r>
            <a:rPr lang="en-US" sz="1800" b="0" i="0" dirty="0"/>
            <a:t>$</a:t>
          </a:r>
          <a:r>
            <a:rPr lang="en-US" sz="1800" b="0" i="0" dirty="0" err="1"/>
            <a:t>cookie_name</a:t>
          </a:r>
          <a:r>
            <a:rPr lang="en-US" sz="1800" b="0" i="0" dirty="0"/>
            <a:t> = "user";</a:t>
          </a:r>
          <a:br>
            <a:rPr lang="en-US" sz="1800" dirty="0"/>
          </a:br>
          <a:r>
            <a:rPr lang="en-US" sz="1800" b="0" i="0" dirty="0"/>
            <a:t>$</a:t>
          </a:r>
          <a:r>
            <a:rPr lang="en-US" sz="1800" b="0" i="0" dirty="0" err="1"/>
            <a:t>cookie_value</a:t>
          </a:r>
          <a:r>
            <a:rPr lang="en-US" sz="1800" b="0" i="0" dirty="0"/>
            <a:t> = "John Doe";</a:t>
          </a:r>
          <a:br>
            <a:rPr lang="en-US" sz="1800" dirty="0"/>
          </a:br>
          <a:r>
            <a:rPr lang="en-US" sz="1800" b="0" i="0" dirty="0" err="1"/>
            <a:t>setcookie</a:t>
          </a:r>
          <a:r>
            <a:rPr lang="en-US" sz="1800" b="0" i="0" dirty="0"/>
            <a:t>($</a:t>
          </a:r>
          <a:r>
            <a:rPr lang="en-US" sz="1800" b="0" i="0" dirty="0" err="1"/>
            <a:t>cookie_name</a:t>
          </a:r>
          <a:r>
            <a:rPr lang="en-US" sz="1800" b="0" i="0" dirty="0"/>
            <a:t>, $</a:t>
          </a:r>
          <a:r>
            <a:rPr lang="en-US" sz="1800" b="0" i="0" dirty="0" err="1"/>
            <a:t>cookie_value</a:t>
          </a:r>
          <a:r>
            <a:rPr lang="en-US" sz="1800" b="0" i="0" dirty="0"/>
            <a:t>, time() + (86400 * 30), "/"); // 86400 = 1 day</a:t>
          </a:r>
        </a:p>
        <a:p>
          <a:r>
            <a:rPr lang="en-US" sz="1800" b="0" i="0" dirty="0"/>
            <a:t>if(!</a:t>
          </a:r>
          <a:r>
            <a:rPr lang="en-US" sz="1800" b="0" i="0" dirty="0" err="1"/>
            <a:t>isset</a:t>
          </a:r>
          <a:r>
            <a:rPr lang="en-US" sz="1800" b="0" i="0" dirty="0"/>
            <a:t>($_COOKIE[$</a:t>
          </a:r>
          <a:r>
            <a:rPr lang="en-US" sz="1800" b="0" i="0" dirty="0" err="1"/>
            <a:t>cookie_name</a:t>
          </a:r>
          <a:r>
            <a:rPr lang="en-US" sz="1800" b="0" i="0" dirty="0"/>
            <a:t>])) {</a:t>
          </a:r>
          <a:br>
            <a:rPr lang="en-US" sz="1800" dirty="0"/>
          </a:br>
          <a:r>
            <a:rPr lang="en-US" sz="1800" b="0" i="0" dirty="0"/>
            <a:t>     echo "Cookie named '" . $</a:t>
          </a:r>
          <a:r>
            <a:rPr lang="en-US" sz="1800" b="0" i="0" dirty="0" err="1"/>
            <a:t>cookie_name</a:t>
          </a:r>
          <a:r>
            <a:rPr lang="en-US" sz="1800" b="0" i="0" dirty="0"/>
            <a:t> . "' is not set!";</a:t>
          </a:r>
          <a:br>
            <a:rPr lang="en-US" sz="1800" dirty="0"/>
          </a:br>
          <a:r>
            <a:rPr lang="en-US" sz="1800" b="0" i="0" dirty="0"/>
            <a:t>} else { </a:t>
          </a:r>
        </a:p>
        <a:p>
          <a:r>
            <a:rPr lang="en-US" sz="1800" b="0" i="0" dirty="0"/>
            <a:t>     echo "Cookie '" . $</a:t>
          </a:r>
          <a:r>
            <a:rPr lang="en-US" sz="1800" b="0" i="0" dirty="0" err="1"/>
            <a:t>cookie_name</a:t>
          </a:r>
          <a:r>
            <a:rPr lang="en-US" sz="1800" b="0" i="0" dirty="0"/>
            <a:t> . "' is set!&lt;</a:t>
          </a:r>
          <a:r>
            <a:rPr lang="en-US" sz="1800" b="0" i="0" dirty="0" err="1"/>
            <a:t>br</a:t>
          </a:r>
          <a:r>
            <a:rPr lang="en-US" sz="1800" b="0" i="0" dirty="0"/>
            <a:t>&gt;";</a:t>
          </a:r>
          <a:br>
            <a:rPr lang="en-US" sz="1800" dirty="0"/>
          </a:br>
          <a:r>
            <a:rPr lang="en-US" sz="1800" b="0" i="0" dirty="0"/>
            <a:t>     echo "Value is: " . $_COOKIE[$</a:t>
          </a:r>
          <a:r>
            <a:rPr lang="en-US" sz="1800" b="0" i="0" dirty="0" err="1"/>
            <a:t>cookie_name</a:t>
          </a:r>
          <a:r>
            <a:rPr lang="en-US" sz="1800" b="0" i="0" dirty="0"/>
            <a:t>];</a:t>
          </a:r>
          <a:br>
            <a:rPr lang="en-US" sz="1800" dirty="0"/>
          </a:br>
          <a:r>
            <a:rPr lang="en-US" sz="1800" b="0" i="0" dirty="0"/>
            <a:t>}?&gt;</a:t>
          </a:r>
          <a:br>
            <a:rPr lang="en-US" sz="2100" dirty="0"/>
          </a:br>
          <a:br>
            <a:rPr lang="en-US" sz="2100" dirty="0"/>
          </a:br>
          <a:endParaRPr lang="en-US" sz="2100" b="0" i="0" dirty="0"/>
        </a:p>
      </dgm:t>
    </dgm:pt>
    <dgm:pt modelId="{C857C197-4D42-4748-96CD-CAF892C6F162}" type="parTrans" cxnId="{695010CF-70EC-4365-9982-FD589EFBDFE7}">
      <dgm:prSet/>
      <dgm:spPr/>
      <dgm:t>
        <a:bodyPr/>
        <a:lstStyle/>
        <a:p>
          <a:endParaRPr lang="en-US"/>
        </a:p>
      </dgm:t>
    </dgm:pt>
    <dgm:pt modelId="{469C19C3-0FAD-4617-987F-B1DA9A6107B1}" type="sibTrans" cxnId="{695010CF-70EC-4365-9982-FD589EFBDFE7}">
      <dgm:prSet/>
      <dgm:spPr/>
      <dgm:t>
        <a:bodyPr/>
        <a:lstStyle/>
        <a:p>
          <a:endParaRPr lang="en-US"/>
        </a:p>
      </dgm:t>
    </dgm:pt>
    <dgm:pt modelId="{0A806209-AFDD-4232-8FEB-58C2CB6ECB81}" type="pres">
      <dgm:prSet presAssocID="{4757A858-8BB0-46D9-95A2-7056C76B152E}" presName="vert0" presStyleCnt="0">
        <dgm:presLayoutVars>
          <dgm:dir/>
          <dgm:animOne val="branch"/>
          <dgm:animLvl val="lvl"/>
        </dgm:presLayoutVars>
      </dgm:prSet>
      <dgm:spPr/>
    </dgm:pt>
    <dgm:pt modelId="{A520159C-5DD4-49F4-977B-D6CD86BED6C1}" type="pres">
      <dgm:prSet presAssocID="{48D4BE1A-F02A-4350-850A-F1E9A698EDFD}" presName="thickLine" presStyleLbl="alignNode1" presStyleIdx="0" presStyleCnt="1" custLinFactNeighborY="-321"/>
      <dgm:spPr/>
    </dgm:pt>
    <dgm:pt modelId="{3C065204-85A6-4BE6-B351-2D56A598DE8F}" type="pres">
      <dgm:prSet presAssocID="{48D4BE1A-F02A-4350-850A-F1E9A698EDFD}" presName="horz1" presStyleCnt="0"/>
      <dgm:spPr/>
    </dgm:pt>
    <dgm:pt modelId="{89B208C2-92A1-44E0-A7E0-1C2C3A342E5F}" type="pres">
      <dgm:prSet presAssocID="{48D4BE1A-F02A-4350-850A-F1E9A698EDFD}" presName="tx1" presStyleLbl="revTx" presStyleIdx="0" presStyleCnt="1"/>
      <dgm:spPr/>
    </dgm:pt>
    <dgm:pt modelId="{DA39A990-E101-4B19-A273-C4650AFA709E}" type="pres">
      <dgm:prSet presAssocID="{48D4BE1A-F02A-4350-850A-F1E9A698EDFD}" presName="vert1" presStyleCnt="0"/>
      <dgm:spPr/>
    </dgm:pt>
  </dgm:ptLst>
  <dgm:cxnLst>
    <dgm:cxn modelId="{BFA1E115-2F55-40BB-A60F-347405521326}" type="presOf" srcId="{48D4BE1A-F02A-4350-850A-F1E9A698EDFD}" destId="{89B208C2-92A1-44E0-A7E0-1C2C3A342E5F}" srcOrd="0" destOrd="0" presId="urn:microsoft.com/office/officeart/2008/layout/LinedList"/>
    <dgm:cxn modelId="{695010CF-70EC-4365-9982-FD589EFBDFE7}" srcId="{4757A858-8BB0-46D9-95A2-7056C76B152E}" destId="{48D4BE1A-F02A-4350-850A-F1E9A698EDFD}" srcOrd="0" destOrd="0" parTransId="{C857C197-4D42-4748-96CD-CAF892C6F162}" sibTransId="{469C19C3-0FAD-4617-987F-B1DA9A6107B1}"/>
    <dgm:cxn modelId="{58BAFBF4-6680-4389-82E5-E7FC2E90896E}" type="presOf" srcId="{4757A858-8BB0-46D9-95A2-7056C76B152E}" destId="{0A806209-AFDD-4232-8FEB-58C2CB6ECB81}" srcOrd="0" destOrd="0" presId="urn:microsoft.com/office/officeart/2008/layout/LinedList"/>
    <dgm:cxn modelId="{73B2F0D5-51A1-48C7-91B1-EED2D1ED12E2}" type="presParOf" srcId="{0A806209-AFDD-4232-8FEB-58C2CB6ECB81}" destId="{A520159C-5DD4-49F4-977B-D6CD86BED6C1}" srcOrd="0" destOrd="0" presId="urn:microsoft.com/office/officeart/2008/layout/LinedList"/>
    <dgm:cxn modelId="{8468F5EF-B770-471C-ACDE-B2B200036916}" type="presParOf" srcId="{0A806209-AFDD-4232-8FEB-58C2CB6ECB81}" destId="{3C065204-85A6-4BE6-B351-2D56A598DE8F}" srcOrd="1" destOrd="0" presId="urn:microsoft.com/office/officeart/2008/layout/LinedList"/>
    <dgm:cxn modelId="{6A986A7D-DF9D-4586-BEB8-8D2CD0D5A945}" type="presParOf" srcId="{3C065204-85A6-4BE6-B351-2D56A598DE8F}" destId="{89B208C2-92A1-44E0-A7E0-1C2C3A342E5F}" srcOrd="0" destOrd="0" presId="urn:microsoft.com/office/officeart/2008/layout/LinedList"/>
    <dgm:cxn modelId="{78A5F9F7-CC06-4C75-B292-F5EB2713B23C}" type="presParOf" srcId="{3C065204-85A6-4BE6-B351-2D56A598DE8F}" destId="{DA39A990-E101-4B19-A273-C4650AFA709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98BC62-0241-4EAD-8094-BA907A3AC860}">
      <dsp:nvSpPr>
        <dsp:cNvPr id="0" name=""/>
        <dsp:cNvSpPr/>
      </dsp:nvSpPr>
      <dsp:spPr>
        <a:xfrm>
          <a:off x="0" y="353977"/>
          <a:ext cx="7543800" cy="755293"/>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It is used to describe web services and written in XML.</a:t>
          </a:r>
        </a:p>
      </dsp:txBody>
      <dsp:txXfrm>
        <a:off x="36870" y="390847"/>
        <a:ext cx="7470060" cy="681553"/>
      </dsp:txXfrm>
    </dsp:sp>
    <dsp:sp modelId="{80291A59-B8A4-4EE3-B065-7371E9F737DE}">
      <dsp:nvSpPr>
        <dsp:cNvPr id="0" name=""/>
        <dsp:cNvSpPr/>
      </dsp:nvSpPr>
      <dsp:spPr>
        <a:xfrm>
          <a:off x="0" y="1517394"/>
          <a:ext cx="7543800" cy="755293"/>
        </a:xfrm>
        <a:prstGeom prst="roundRect">
          <a:avLst/>
        </a:prstGeom>
        <a:solidFill>
          <a:schemeClr val="accent5">
            <a:hueOff val="1063560"/>
            <a:satOff val="-11946"/>
            <a:lumOff val="-254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dirty="0"/>
            <a:t>The information exchange in decentralized and distributed environments.</a:t>
          </a:r>
          <a:endParaRPr lang="en-US" sz="2600" kern="1200" dirty="0"/>
        </a:p>
      </dsp:txBody>
      <dsp:txXfrm>
        <a:off x="36870" y="1554264"/>
        <a:ext cx="7470060" cy="681553"/>
      </dsp:txXfrm>
    </dsp:sp>
    <dsp:sp modelId="{E8F0CFDC-D3D7-4945-A88A-C3DED6D3FECC}">
      <dsp:nvSpPr>
        <dsp:cNvPr id="0" name=""/>
        <dsp:cNvSpPr/>
      </dsp:nvSpPr>
      <dsp:spPr>
        <a:xfrm>
          <a:off x="0" y="2430003"/>
          <a:ext cx="7543800" cy="1198080"/>
        </a:xfrm>
        <a:prstGeom prst="roundRect">
          <a:avLst/>
        </a:prstGeom>
        <a:solidFill>
          <a:schemeClr val="accent5">
            <a:hueOff val="2127120"/>
            <a:satOff val="-23891"/>
            <a:lumOff val="-50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dirty="0"/>
            <a:t>combination with SOAP and XML Schema to provide web services over the Internet.</a:t>
          </a:r>
          <a:endParaRPr lang="en-US" sz="2600" kern="1200" dirty="0"/>
        </a:p>
      </dsp:txBody>
      <dsp:txXfrm>
        <a:off x="58485" y="2488488"/>
        <a:ext cx="7426830" cy="108111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93C652-92D5-4775-99BB-92BBDEFA7043}">
      <dsp:nvSpPr>
        <dsp:cNvPr id="0" name=""/>
        <dsp:cNvSpPr/>
      </dsp:nvSpPr>
      <dsp:spPr>
        <a:xfrm>
          <a:off x="0" y="0"/>
          <a:ext cx="5098256"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97DEC5-2695-47C1-9C7E-6D503A039C6C}">
      <dsp:nvSpPr>
        <dsp:cNvPr id="0" name=""/>
        <dsp:cNvSpPr/>
      </dsp:nvSpPr>
      <dsp:spPr>
        <a:xfrm>
          <a:off x="0" y="0"/>
          <a:ext cx="5098256" cy="2824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hlinkClick xmlns:r="http://schemas.openxmlformats.org/officeDocument/2006/relationships" r:id="rId1"/>
            </a:rPr>
            <a:t>https://guides.codepath.com/websecurity/PHP-Cookies-and-Sessions</a:t>
          </a:r>
          <a:endParaRPr lang="en-US" sz="1900" kern="1200" dirty="0"/>
        </a:p>
      </dsp:txBody>
      <dsp:txXfrm>
        <a:off x="0" y="0"/>
        <a:ext cx="5098256" cy="2824955"/>
      </dsp:txXfrm>
    </dsp:sp>
    <dsp:sp modelId="{4AB2AD7C-EAD9-4DEB-84B0-5BA0948862D9}">
      <dsp:nvSpPr>
        <dsp:cNvPr id="0" name=""/>
        <dsp:cNvSpPr/>
      </dsp:nvSpPr>
      <dsp:spPr>
        <a:xfrm>
          <a:off x="0" y="2824955"/>
          <a:ext cx="5098256" cy="0"/>
        </a:xfrm>
        <a:prstGeom prst="line">
          <a:avLst/>
        </a:prstGeom>
        <a:solidFill>
          <a:schemeClr val="accent2">
            <a:hueOff val="39038"/>
            <a:satOff val="-26876"/>
            <a:lumOff val="-6863"/>
            <a:alphaOff val="0"/>
          </a:schemeClr>
        </a:solidFill>
        <a:ln w="15875" cap="flat" cmpd="sng" algn="ctr">
          <a:solidFill>
            <a:schemeClr val="accent2">
              <a:hueOff val="39038"/>
              <a:satOff val="-26876"/>
              <a:lumOff val="-686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70F76D-5679-461B-B1F0-14A55FEC17CE}">
      <dsp:nvSpPr>
        <dsp:cNvPr id="0" name=""/>
        <dsp:cNvSpPr/>
      </dsp:nvSpPr>
      <dsp:spPr>
        <a:xfrm>
          <a:off x="0" y="2824955"/>
          <a:ext cx="5098256" cy="2824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hlinkClick xmlns:r="http://schemas.openxmlformats.org/officeDocument/2006/relationships" r:id="rId2"/>
            </a:rPr>
            <a:t>https://www.codefixup.com/how-to-make-soap-client-call-in-php/</a:t>
          </a:r>
          <a:endParaRPr lang="en-US" sz="1900" kern="1200" dirty="0"/>
        </a:p>
      </dsp:txBody>
      <dsp:txXfrm>
        <a:off x="0" y="2824955"/>
        <a:ext cx="5098256" cy="282495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4E111F-2A94-448D-AFBF-0D5914AC5DC3}">
      <dsp:nvSpPr>
        <dsp:cNvPr id="0" name=""/>
        <dsp:cNvSpPr/>
      </dsp:nvSpPr>
      <dsp:spPr>
        <a:xfrm>
          <a:off x="0" y="0"/>
          <a:ext cx="5135337" cy="0"/>
        </a:xfrm>
        <a:prstGeom prst="line">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7BBA84EE-EB34-4104-8666-D97D954486F9}">
      <dsp:nvSpPr>
        <dsp:cNvPr id="0" name=""/>
        <dsp:cNvSpPr/>
      </dsp:nvSpPr>
      <dsp:spPr>
        <a:xfrm>
          <a:off x="0" y="0"/>
          <a:ext cx="5135337" cy="1545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hlinkClick xmlns:r="http://schemas.openxmlformats.org/officeDocument/2006/relationships" r:id="rId1"/>
            </a:rPr>
            <a:t>http://www.herongyang.com/Web-Services/PHP-SOAP-Server-WSDL-Example-HelloServerWsdl.html</a:t>
          </a:r>
          <a:endParaRPr lang="en-US" sz="2600" kern="1200" dirty="0"/>
        </a:p>
      </dsp:txBody>
      <dsp:txXfrm>
        <a:off x="0" y="0"/>
        <a:ext cx="5135337" cy="1545841"/>
      </dsp:txXfrm>
    </dsp:sp>
    <dsp:sp modelId="{EEBE57AA-042B-47A2-AF9B-25E8F324479E}">
      <dsp:nvSpPr>
        <dsp:cNvPr id="0" name=""/>
        <dsp:cNvSpPr/>
      </dsp:nvSpPr>
      <dsp:spPr>
        <a:xfrm>
          <a:off x="0" y="1545841"/>
          <a:ext cx="5135337" cy="0"/>
        </a:xfrm>
        <a:prstGeom prst="line">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4CC5E43B-46BC-4B3B-B9B0-C941E3033378}">
      <dsp:nvSpPr>
        <dsp:cNvPr id="0" name=""/>
        <dsp:cNvSpPr/>
      </dsp:nvSpPr>
      <dsp:spPr>
        <a:xfrm>
          <a:off x="0" y="1545841"/>
          <a:ext cx="5135337" cy="1545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endParaRPr lang="en-US" sz="2600" kern="1200" dirty="0"/>
        </a:p>
      </dsp:txBody>
      <dsp:txXfrm>
        <a:off x="0" y="1545841"/>
        <a:ext cx="5135337" cy="15458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0DC5F-9DD6-4015-B00C-F5E291EE4E54}">
      <dsp:nvSpPr>
        <dsp:cNvPr id="0" name=""/>
        <dsp:cNvSpPr/>
      </dsp:nvSpPr>
      <dsp:spPr>
        <a:xfrm>
          <a:off x="0" y="2046010"/>
          <a:ext cx="7543800" cy="1254825"/>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&lt;message&gt;: Defines the data elements for each operation.</a:t>
          </a:r>
        </a:p>
      </dsp:txBody>
      <dsp:txXfrm>
        <a:off x="61256" y="2107266"/>
        <a:ext cx="7421288" cy="1132313"/>
      </dsp:txXfrm>
    </dsp:sp>
    <dsp:sp modelId="{BDFD30AD-BDD7-4999-97C0-C94881A44761}">
      <dsp:nvSpPr>
        <dsp:cNvPr id="0" name=""/>
        <dsp:cNvSpPr/>
      </dsp:nvSpPr>
      <dsp:spPr>
        <a:xfrm>
          <a:off x="0" y="457203"/>
          <a:ext cx="7543800" cy="1053726"/>
        </a:xfrm>
        <a:prstGeom prst="roundRect">
          <a:avLst/>
        </a:prstGeom>
        <a:solidFill>
          <a:schemeClr val="accent5">
            <a:hueOff val="2127120"/>
            <a:satOff val="-23891"/>
            <a:lumOff val="-50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&lt;types&gt;: Defines the (XML Schema) data types used by the web service.</a:t>
          </a:r>
        </a:p>
      </dsp:txBody>
      <dsp:txXfrm>
        <a:off x="51439" y="508642"/>
        <a:ext cx="7440922" cy="9508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9920C-80F7-4819-B5FC-AE9EF9159237}">
      <dsp:nvSpPr>
        <dsp:cNvPr id="0" name=""/>
        <dsp:cNvSpPr/>
      </dsp:nvSpPr>
      <dsp:spPr>
        <a:xfrm>
          <a:off x="0" y="307199"/>
          <a:ext cx="7543800" cy="121680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&lt;</a:t>
          </a:r>
          <a:r>
            <a:rPr lang="en-US" sz="2600" kern="1200" dirty="0" err="1"/>
            <a:t>portType</a:t>
          </a:r>
          <a:r>
            <a:rPr lang="en-US" sz="2600" kern="1200" dirty="0"/>
            <a:t>&gt;: Describes the operations that can be performed, and the messages involved.</a:t>
          </a:r>
        </a:p>
      </dsp:txBody>
      <dsp:txXfrm>
        <a:off x="59399" y="366598"/>
        <a:ext cx="7425002" cy="1098002"/>
      </dsp:txXfrm>
    </dsp:sp>
    <dsp:sp modelId="{69A0D345-A233-401B-A659-EC4B29E01EAB}">
      <dsp:nvSpPr>
        <dsp:cNvPr id="0" name=""/>
        <dsp:cNvSpPr/>
      </dsp:nvSpPr>
      <dsp:spPr>
        <a:xfrm>
          <a:off x="0" y="2043600"/>
          <a:ext cx="7543800" cy="1216800"/>
        </a:xfrm>
        <a:prstGeom prst="roundRect">
          <a:avLst/>
        </a:prstGeom>
        <a:solidFill>
          <a:schemeClr val="accent5">
            <a:hueOff val="2127120"/>
            <a:satOff val="-23891"/>
            <a:lumOff val="-50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&lt;binding&gt;: Defines the protocol and data format for each port type.</a:t>
          </a:r>
        </a:p>
      </dsp:txBody>
      <dsp:txXfrm>
        <a:off x="59399" y="2102999"/>
        <a:ext cx="7425002" cy="10980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5057E6-FC9F-43A5-8012-D5BB32F9CE31}">
      <dsp:nvSpPr>
        <dsp:cNvPr id="0" name=""/>
        <dsp:cNvSpPr/>
      </dsp:nvSpPr>
      <dsp:spPr>
        <a:xfrm>
          <a:off x="4945" y="0"/>
          <a:ext cx="8494502" cy="794149"/>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dirty="0"/>
            <a:t>A session is a way to store information (in variables) to be used across multiple pages.</a:t>
          </a:r>
          <a:endParaRPr lang="en-US" sz="2200" kern="1200" dirty="0"/>
        </a:p>
      </dsp:txBody>
      <dsp:txXfrm>
        <a:off x="4945" y="0"/>
        <a:ext cx="8494502" cy="794149"/>
      </dsp:txXfrm>
    </dsp:sp>
    <dsp:sp modelId="{66AA7B9B-50D5-4B27-BBD8-4F8797A3DE58}">
      <dsp:nvSpPr>
        <dsp:cNvPr id="0" name=""/>
        <dsp:cNvSpPr/>
      </dsp:nvSpPr>
      <dsp:spPr>
        <a:xfrm>
          <a:off x="4945" y="2330047"/>
          <a:ext cx="8494502" cy="794149"/>
        </a:xfrm>
        <a:prstGeom prst="rect">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dirty="0"/>
            <a:t>Session variables are set with the PHP global variable: $_SESSION.</a:t>
          </a:r>
          <a:endParaRPr lang="en-US" sz="2200" kern="1200" dirty="0"/>
        </a:p>
      </dsp:txBody>
      <dsp:txXfrm>
        <a:off x="4945" y="2330047"/>
        <a:ext cx="8494502" cy="794149"/>
      </dsp:txXfrm>
    </dsp:sp>
    <dsp:sp modelId="{14DC3481-5C6E-43AF-8F8A-5FAF46DB7270}">
      <dsp:nvSpPr>
        <dsp:cNvPr id="0" name=""/>
        <dsp:cNvSpPr/>
      </dsp:nvSpPr>
      <dsp:spPr>
        <a:xfrm>
          <a:off x="0" y="1187048"/>
          <a:ext cx="8494502" cy="794149"/>
        </a:xfrm>
        <a:prstGeom prst="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dirty="0"/>
            <a:t>Session variables hold information about one single user, and are available to all pages in one application.</a:t>
          </a:r>
          <a:endParaRPr lang="en-US" sz="2200" kern="1200" dirty="0"/>
        </a:p>
      </dsp:txBody>
      <dsp:txXfrm>
        <a:off x="0" y="1187048"/>
        <a:ext cx="8494502" cy="7941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5057E6-FC9F-43A5-8012-D5BB32F9CE31}">
      <dsp:nvSpPr>
        <dsp:cNvPr id="0" name=""/>
        <dsp:cNvSpPr/>
      </dsp:nvSpPr>
      <dsp:spPr>
        <a:xfrm>
          <a:off x="4945" y="0"/>
          <a:ext cx="8494502" cy="794149"/>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dirty="0"/>
            <a:t>A cookie is a bit of data stored by the browser</a:t>
          </a:r>
          <a:endParaRPr lang="en-US" sz="2200" kern="1200" dirty="0"/>
        </a:p>
      </dsp:txBody>
      <dsp:txXfrm>
        <a:off x="4945" y="0"/>
        <a:ext cx="8494502" cy="794149"/>
      </dsp:txXfrm>
    </dsp:sp>
    <dsp:sp modelId="{66AA7B9B-50D5-4B27-BBD8-4F8797A3DE58}">
      <dsp:nvSpPr>
        <dsp:cNvPr id="0" name=""/>
        <dsp:cNvSpPr/>
      </dsp:nvSpPr>
      <dsp:spPr>
        <a:xfrm>
          <a:off x="4945" y="2330047"/>
          <a:ext cx="8494502" cy="794149"/>
        </a:xfrm>
        <a:prstGeom prst="rect">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dirty="0"/>
            <a:t>A cookie is created with the  function.</a:t>
          </a:r>
          <a:endParaRPr lang="en-US" sz="2500" kern="1200" dirty="0"/>
        </a:p>
      </dsp:txBody>
      <dsp:txXfrm>
        <a:off x="4945" y="2330047"/>
        <a:ext cx="8494502" cy="794149"/>
      </dsp:txXfrm>
    </dsp:sp>
    <dsp:sp modelId="{14DC3481-5C6E-43AF-8F8A-5FAF46DB7270}">
      <dsp:nvSpPr>
        <dsp:cNvPr id="0" name=""/>
        <dsp:cNvSpPr/>
      </dsp:nvSpPr>
      <dsp:spPr>
        <a:xfrm>
          <a:off x="0" y="1187048"/>
          <a:ext cx="8494502" cy="794149"/>
        </a:xfrm>
        <a:prstGeom prst="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dirty="0"/>
            <a:t>It is a small file that the server embeds on the user's computer. </a:t>
          </a:r>
          <a:endParaRPr lang="en-US" sz="2500" kern="1200" dirty="0"/>
        </a:p>
      </dsp:txBody>
      <dsp:txXfrm>
        <a:off x="0" y="1187048"/>
        <a:ext cx="8494502" cy="79414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63E6F7-DDA0-4246-AEDE-226601C4D39B}">
      <dsp:nvSpPr>
        <dsp:cNvPr id="0" name=""/>
        <dsp:cNvSpPr/>
      </dsp:nvSpPr>
      <dsp:spPr>
        <a:xfrm>
          <a:off x="3041998" y="2558137"/>
          <a:ext cx="3206397" cy="2116700"/>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Data stored in cookie can be stored for months or years, depending on the life span of the cookie. But the data in the session is lost when the web browser is closed.</a:t>
          </a:r>
          <a:endParaRPr lang="en-US" sz="2000" kern="1200" dirty="0"/>
        </a:p>
      </dsp:txBody>
      <dsp:txXfrm>
        <a:off x="3041998" y="2558137"/>
        <a:ext cx="3206397" cy="2116700"/>
      </dsp:txXfrm>
    </dsp:sp>
    <dsp:sp modelId="{770BB4B9-C315-4444-97BB-4EEEB73C21D1}">
      <dsp:nvSpPr>
        <dsp:cNvPr id="0" name=""/>
        <dsp:cNvSpPr/>
      </dsp:nvSpPr>
      <dsp:spPr>
        <a:xfrm>
          <a:off x="0" y="2544982"/>
          <a:ext cx="2839158" cy="2117395"/>
        </a:xfrm>
        <a:prstGeom prst="rect">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A cookie is often used to identify a user.</a:t>
          </a:r>
          <a:endParaRPr lang="en-US" sz="2000" kern="1200" dirty="0"/>
        </a:p>
      </dsp:txBody>
      <dsp:txXfrm>
        <a:off x="0" y="2544982"/>
        <a:ext cx="2839158" cy="2117395"/>
      </dsp:txXfrm>
    </dsp:sp>
    <dsp:sp modelId="{9E5057E6-FC9F-43A5-8012-D5BB32F9CE31}">
      <dsp:nvSpPr>
        <dsp:cNvPr id="0" name=""/>
        <dsp:cNvSpPr/>
      </dsp:nvSpPr>
      <dsp:spPr>
        <a:xfrm>
          <a:off x="1612274" y="272140"/>
          <a:ext cx="3160865" cy="1479113"/>
        </a:xfrm>
        <a:prstGeom prst="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A session is a way to store information (in variables) to be used across multiple pages.</a:t>
          </a:r>
          <a:endParaRPr lang="en-US" sz="2000" kern="1200" dirty="0"/>
        </a:p>
      </dsp:txBody>
      <dsp:txXfrm>
        <a:off x="1612274" y="272140"/>
        <a:ext cx="3160865" cy="147911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20159C-5DD4-49F4-977B-D6CD86BED6C1}">
      <dsp:nvSpPr>
        <dsp:cNvPr id="0" name=""/>
        <dsp:cNvSpPr/>
      </dsp:nvSpPr>
      <dsp:spPr>
        <a:xfrm>
          <a:off x="0" y="0"/>
          <a:ext cx="7543800"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B208C2-92A1-44E0-A7E0-1C2C3A342E5F}">
      <dsp:nvSpPr>
        <dsp:cNvPr id="0" name=""/>
        <dsp:cNvSpPr/>
      </dsp:nvSpPr>
      <dsp:spPr>
        <a:xfrm>
          <a:off x="0" y="0"/>
          <a:ext cx="7543800" cy="3786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dirty="0"/>
            <a:t>A session is started with the </a:t>
          </a:r>
          <a:r>
            <a:rPr lang="en-US" sz="2100" b="0" i="0" kern="1200" dirty="0" err="1"/>
            <a:t>session_start</a:t>
          </a:r>
          <a:r>
            <a:rPr lang="en-US" sz="2100" b="0" i="0" kern="1200" dirty="0"/>
            <a:t>() function.</a:t>
          </a:r>
        </a:p>
        <a:p>
          <a:pPr marL="0" lvl="0" indent="0" algn="l" defTabSz="933450">
            <a:lnSpc>
              <a:spcPct val="90000"/>
            </a:lnSpc>
            <a:spcBef>
              <a:spcPct val="0"/>
            </a:spcBef>
            <a:spcAft>
              <a:spcPct val="35000"/>
            </a:spcAft>
            <a:buNone/>
          </a:pPr>
          <a:r>
            <a:rPr lang="en-US" sz="2100" b="0" i="0" kern="1200" dirty="0"/>
            <a:t>Example:</a:t>
          </a:r>
        </a:p>
        <a:p>
          <a:pPr marL="0" lvl="0" indent="0" algn="l" defTabSz="933450">
            <a:lnSpc>
              <a:spcPct val="90000"/>
            </a:lnSpc>
            <a:spcBef>
              <a:spcPct val="0"/>
            </a:spcBef>
            <a:spcAft>
              <a:spcPct val="35000"/>
            </a:spcAft>
            <a:buNone/>
          </a:pPr>
          <a:r>
            <a:rPr lang="en-US" sz="3200" b="0" i="0" kern="1200" dirty="0"/>
            <a:t>&lt;?php</a:t>
          </a:r>
        </a:p>
        <a:p>
          <a:pPr marL="0" lvl="0" indent="0" algn="l" defTabSz="933450">
            <a:lnSpc>
              <a:spcPct val="90000"/>
            </a:lnSpc>
            <a:spcBef>
              <a:spcPct val="0"/>
            </a:spcBef>
            <a:spcAft>
              <a:spcPct val="35000"/>
            </a:spcAft>
            <a:buNone/>
          </a:pPr>
          <a:r>
            <a:rPr lang="en-US" sz="3200" b="0" i="0" kern="1200" dirty="0"/>
            <a:t>// Start the session</a:t>
          </a:r>
        </a:p>
        <a:p>
          <a:pPr marL="0" lvl="0" indent="0" algn="l" defTabSz="933450">
            <a:lnSpc>
              <a:spcPct val="90000"/>
            </a:lnSpc>
            <a:spcBef>
              <a:spcPct val="0"/>
            </a:spcBef>
            <a:spcAft>
              <a:spcPct val="35000"/>
            </a:spcAft>
            <a:buNone/>
          </a:pPr>
          <a:r>
            <a:rPr lang="en-US" sz="3200" b="0" i="0" kern="1200" dirty="0" err="1"/>
            <a:t>session_start</a:t>
          </a:r>
          <a:r>
            <a:rPr lang="en-US" sz="3200" b="0" i="0" kern="1200" dirty="0"/>
            <a:t>();</a:t>
          </a:r>
          <a:br>
            <a:rPr lang="en-US" sz="3200" b="0" i="0" kern="1200" dirty="0"/>
          </a:br>
          <a:r>
            <a:rPr lang="en-US" sz="3200" b="0" i="0" kern="1200" dirty="0"/>
            <a:t>?&gt;</a:t>
          </a:r>
          <a:br>
            <a:rPr lang="en-US" sz="3200" kern="1200" dirty="0"/>
          </a:br>
          <a:br>
            <a:rPr lang="en-US" sz="2100" kern="1200" dirty="0"/>
          </a:br>
          <a:endParaRPr lang="en-US" sz="2100" b="0" i="0" kern="1200" dirty="0"/>
        </a:p>
      </dsp:txBody>
      <dsp:txXfrm>
        <a:off x="0" y="0"/>
        <a:ext cx="7543800" cy="37860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20159C-5DD4-49F4-977B-D6CD86BED6C1}">
      <dsp:nvSpPr>
        <dsp:cNvPr id="0" name=""/>
        <dsp:cNvSpPr/>
      </dsp:nvSpPr>
      <dsp:spPr>
        <a:xfrm>
          <a:off x="0" y="0"/>
          <a:ext cx="7543800"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B208C2-92A1-44E0-A7E0-1C2C3A342E5F}">
      <dsp:nvSpPr>
        <dsp:cNvPr id="0" name=""/>
        <dsp:cNvSpPr/>
      </dsp:nvSpPr>
      <dsp:spPr>
        <a:xfrm>
          <a:off x="0" y="1848"/>
          <a:ext cx="7543800" cy="3782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dirty="0"/>
            <a:t>A session example:</a:t>
          </a:r>
        </a:p>
        <a:p>
          <a:pPr marL="0" lvl="0" indent="0" algn="l" defTabSz="933450">
            <a:lnSpc>
              <a:spcPct val="90000"/>
            </a:lnSpc>
            <a:spcBef>
              <a:spcPct val="0"/>
            </a:spcBef>
            <a:spcAft>
              <a:spcPct val="35000"/>
            </a:spcAft>
            <a:buNone/>
          </a:pPr>
          <a:r>
            <a:rPr lang="en-US" sz="2100" b="0" i="0" kern="1200" dirty="0"/>
            <a:t>Example:</a:t>
          </a:r>
        </a:p>
        <a:p>
          <a:pPr marL="0" lvl="0" indent="0" algn="l" defTabSz="933450">
            <a:lnSpc>
              <a:spcPct val="90000"/>
            </a:lnSpc>
            <a:spcBef>
              <a:spcPct val="0"/>
            </a:spcBef>
            <a:spcAft>
              <a:spcPct val="35000"/>
            </a:spcAft>
            <a:buNone/>
          </a:pPr>
          <a:r>
            <a:rPr lang="en-US" sz="1800" b="0" i="0" kern="1200" dirty="0"/>
            <a:t>&lt;?php</a:t>
          </a:r>
        </a:p>
        <a:p>
          <a:pPr marL="0" lvl="0" indent="0" algn="l" defTabSz="933450">
            <a:lnSpc>
              <a:spcPct val="90000"/>
            </a:lnSpc>
            <a:spcBef>
              <a:spcPct val="0"/>
            </a:spcBef>
            <a:spcAft>
              <a:spcPct val="35000"/>
            </a:spcAft>
            <a:buNone/>
          </a:pPr>
          <a:r>
            <a:rPr lang="en-US" sz="1800" b="0" kern="1200" dirty="0" err="1"/>
            <a:t>session_start</a:t>
          </a:r>
          <a:r>
            <a:rPr lang="en-US" sz="1800" b="0" kern="1200" dirty="0"/>
            <a:t>();</a:t>
          </a:r>
        </a:p>
        <a:p>
          <a:pPr marL="0" lvl="0" indent="0" algn="l" defTabSz="933450">
            <a:lnSpc>
              <a:spcPct val="90000"/>
            </a:lnSpc>
            <a:spcBef>
              <a:spcPct val="0"/>
            </a:spcBef>
            <a:spcAft>
              <a:spcPct val="35000"/>
            </a:spcAft>
            <a:buNone/>
          </a:pPr>
          <a:r>
            <a:rPr lang="en-US" sz="1800" b="0" kern="1200" dirty="0"/>
            <a:t>if( </a:t>
          </a:r>
          <a:r>
            <a:rPr lang="en-US" sz="1800" b="0" kern="1200" dirty="0" err="1"/>
            <a:t>isset</a:t>
          </a:r>
          <a:r>
            <a:rPr lang="en-US" sz="1800" b="0" kern="1200" dirty="0"/>
            <a:t>( $_SESSION['counter'] ) ) {</a:t>
          </a:r>
        </a:p>
        <a:p>
          <a:pPr marL="0" lvl="0" indent="0" algn="l" defTabSz="933450">
            <a:lnSpc>
              <a:spcPct val="90000"/>
            </a:lnSpc>
            <a:spcBef>
              <a:spcPct val="0"/>
            </a:spcBef>
            <a:spcAft>
              <a:spcPct val="35000"/>
            </a:spcAft>
            <a:buNone/>
          </a:pPr>
          <a:r>
            <a:rPr lang="en-US" sz="1800" b="0" kern="1200" dirty="0"/>
            <a:t>$_SESSION['counter'] += 1;</a:t>
          </a:r>
        </a:p>
        <a:p>
          <a:pPr marL="0" lvl="0" indent="0" algn="l" defTabSz="933450">
            <a:lnSpc>
              <a:spcPct val="90000"/>
            </a:lnSpc>
            <a:spcBef>
              <a:spcPct val="0"/>
            </a:spcBef>
            <a:spcAft>
              <a:spcPct val="35000"/>
            </a:spcAft>
            <a:buNone/>
          </a:pPr>
          <a:r>
            <a:rPr lang="en-US" sz="1800" b="0" kern="1200" dirty="0"/>
            <a:t>}else {</a:t>
          </a:r>
        </a:p>
        <a:p>
          <a:pPr marL="0" lvl="0" indent="0" algn="l" defTabSz="933450">
            <a:lnSpc>
              <a:spcPct val="90000"/>
            </a:lnSpc>
            <a:spcBef>
              <a:spcPct val="0"/>
            </a:spcBef>
            <a:spcAft>
              <a:spcPct val="35000"/>
            </a:spcAft>
            <a:buNone/>
          </a:pPr>
          <a:r>
            <a:rPr lang="en-US" sz="1800" b="0" kern="1200" dirty="0"/>
            <a:t>$_SESSION['counter'] = 1;</a:t>
          </a:r>
        </a:p>
        <a:p>
          <a:pPr marL="0" lvl="0" indent="0" algn="l" defTabSz="933450">
            <a:lnSpc>
              <a:spcPct val="90000"/>
            </a:lnSpc>
            <a:spcBef>
              <a:spcPct val="0"/>
            </a:spcBef>
            <a:spcAft>
              <a:spcPct val="35000"/>
            </a:spcAft>
            <a:buNone/>
          </a:pPr>
          <a:r>
            <a:rPr lang="en-US" sz="1800" b="0" kern="1200" dirty="0"/>
            <a:t>}</a:t>
          </a:r>
        </a:p>
        <a:p>
          <a:pPr marL="0" lvl="0" indent="0" algn="l" defTabSz="933450">
            <a:lnSpc>
              <a:spcPct val="90000"/>
            </a:lnSpc>
            <a:spcBef>
              <a:spcPct val="0"/>
            </a:spcBef>
            <a:spcAft>
              <a:spcPct val="35000"/>
            </a:spcAft>
            <a:buNone/>
          </a:pPr>
          <a:r>
            <a:rPr lang="en-US" sz="1800" b="0" kern="1200" dirty="0"/>
            <a:t>$msg = "You have visited this page ".  $_SESSION['counter'];</a:t>
          </a:r>
        </a:p>
        <a:p>
          <a:pPr marL="0" lvl="0" indent="0" algn="l" defTabSz="933450">
            <a:lnSpc>
              <a:spcPct val="90000"/>
            </a:lnSpc>
            <a:spcBef>
              <a:spcPct val="0"/>
            </a:spcBef>
            <a:spcAft>
              <a:spcPct val="35000"/>
            </a:spcAft>
            <a:buNone/>
          </a:pPr>
          <a:r>
            <a:rPr lang="en-US" sz="1800" b="0" kern="1200" dirty="0"/>
            <a:t>$msg .= " time in this session.";</a:t>
          </a:r>
          <a:br>
            <a:rPr lang="en-US" sz="1800" b="0" i="0" kern="1200" dirty="0"/>
          </a:br>
          <a:r>
            <a:rPr lang="en-US" sz="1800" b="0" i="0" kern="1200" dirty="0"/>
            <a:t>?&gt;</a:t>
          </a:r>
          <a:br>
            <a:rPr lang="en-US" sz="3200" kern="1200" dirty="0"/>
          </a:br>
          <a:br>
            <a:rPr lang="en-US" sz="2100" kern="1200" dirty="0"/>
          </a:br>
          <a:endParaRPr lang="en-US" sz="2100" b="0" i="0" kern="1200" dirty="0"/>
        </a:p>
      </dsp:txBody>
      <dsp:txXfrm>
        <a:off x="0" y="1848"/>
        <a:ext cx="7543800" cy="378238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20159C-5DD4-49F4-977B-D6CD86BED6C1}">
      <dsp:nvSpPr>
        <dsp:cNvPr id="0" name=""/>
        <dsp:cNvSpPr/>
      </dsp:nvSpPr>
      <dsp:spPr>
        <a:xfrm>
          <a:off x="0" y="0"/>
          <a:ext cx="7543800"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B208C2-92A1-44E0-A7E0-1C2C3A342E5F}">
      <dsp:nvSpPr>
        <dsp:cNvPr id="0" name=""/>
        <dsp:cNvSpPr/>
      </dsp:nvSpPr>
      <dsp:spPr>
        <a:xfrm>
          <a:off x="0" y="2180"/>
          <a:ext cx="7543800" cy="4460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dirty="0"/>
            <a:t>A cookie is created with the  function.</a:t>
          </a:r>
        </a:p>
        <a:p>
          <a:pPr marL="0" lvl="0" indent="0" algn="l" defTabSz="933450">
            <a:lnSpc>
              <a:spcPct val="90000"/>
            </a:lnSpc>
            <a:spcBef>
              <a:spcPct val="0"/>
            </a:spcBef>
            <a:spcAft>
              <a:spcPct val="35000"/>
            </a:spcAft>
            <a:buNone/>
          </a:pPr>
          <a:r>
            <a:rPr lang="en-US" sz="2100" b="0" i="0" kern="1200" dirty="0"/>
            <a:t>Example:</a:t>
          </a:r>
        </a:p>
        <a:p>
          <a:pPr marL="0" lvl="0" indent="0" algn="l" defTabSz="933450">
            <a:lnSpc>
              <a:spcPct val="90000"/>
            </a:lnSpc>
            <a:spcBef>
              <a:spcPct val="0"/>
            </a:spcBef>
            <a:spcAft>
              <a:spcPct val="35000"/>
            </a:spcAft>
            <a:buNone/>
          </a:pPr>
          <a:r>
            <a:rPr lang="en-US" sz="1800" b="0" i="0" kern="1200" dirty="0"/>
            <a:t>&lt;?php</a:t>
          </a:r>
          <a:br>
            <a:rPr lang="en-US" sz="1800" b="0" i="0" kern="1200" dirty="0"/>
          </a:br>
          <a:r>
            <a:rPr lang="en-US" sz="1800" b="0" i="0" kern="1200" dirty="0"/>
            <a:t>$</a:t>
          </a:r>
          <a:r>
            <a:rPr lang="en-US" sz="1800" b="0" i="0" kern="1200" dirty="0" err="1"/>
            <a:t>cookie_name</a:t>
          </a:r>
          <a:r>
            <a:rPr lang="en-US" sz="1800" b="0" i="0" kern="1200" dirty="0"/>
            <a:t> = "user";</a:t>
          </a:r>
          <a:br>
            <a:rPr lang="en-US" sz="1800" kern="1200" dirty="0"/>
          </a:br>
          <a:r>
            <a:rPr lang="en-US" sz="1800" b="0" i="0" kern="1200" dirty="0"/>
            <a:t>$</a:t>
          </a:r>
          <a:r>
            <a:rPr lang="en-US" sz="1800" b="0" i="0" kern="1200" dirty="0" err="1"/>
            <a:t>cookie_value</a:t>
          </a:r>
          <a:r>
            <a:rPr lang="en-US" sz="1800" b="0" i="0" kern="1200" dirty="0"/>
            <a:t> = "John Doe";</a:t>
          </a:r>
          <a:br>
            <a:rPr lang="en-US" sz="1800" kern="1200" dirty="0"/>
          </a:br>
          <a:r>
            <a:rPr lang="en-US" sz="1800" b="0" i="0" kern="1200" dirty="0" err="1"/>
            <a:t>setcookie</a:t>
          </a:r>
          <a:r>
            <a:rPr lang="en-US" sz="1800" b="0" i="0" kern="1200" dirty="0"/>
            <a:t>($</a:t>
          </a:r>
          <a:r>
            <a:rPr lang="en-US" sz="1800" b="0" i="0" kern="1200" dirty="0" err="1"/>
            <a:t>cookie_name</a:t>
          </a:r>
          <a:r>
            <a:rPr lang="en-US" sz="1800" b="0" i="0" kern="1200" dirty="0"/>
            <a:t>, $</a:t>
          </a:r>
          <a:r>
            <a:rPr lang="en-US" sz="1800" b="0" i="0" kern="1200" dirty="0" err="1"/>
            <a:t>cookie_value</a:t>
          </a:r>
          <a:r>
            <a:rPr lang="en-US" sz="1800" b="0" i="0" kern="1200" dirty="0"/>
            <a:t>, time() + (86400 * 30), "/"); // 86400 = 1 day</a:t>
          </a:r>
        </a:p>
        <a:p>
          <a:pPr marL="0" lvl="0" indent="0" algn="l" defTabSz="933450">
            <a:lnSpc>
              <a:spcPct val="90000"/>
            </a:lnSpc>
            <a:spcBef>
              <a:spcPct val="0"/>
            </a:spcBef>
            <a:spcAft>
              <a:spcPct val="35000"/>
            </a:spcAft>
            <a:buNone/>
          </a:pPr>
          <a:r>
            <a:rPr lang="en-US" sz="1800" b="0" i="0" kern="1200" dirty="0"/>
            <a:t>if(!</a:t>
          </a:r>
          <a:r>
            <a:rPr lang="en-US" sz="1800" b="0" i="0" kern="1200" dirty="0" err="1"/>
            <a:t>isset</a:t>
          </a:r>
          <a:r>
            <a:rPr lang="en-US" sz="1800" b="0" i="0" kern="1200" dirty="0"/>
            <a:t>($_COOKIE[$</a:t>
          </a:r>
          <a:r>
            <a:rPr lang="en-US" sz="1800" b="0" i="0" kern="1200" dirty="0" err="1"/>
            <a:t>cookie_name</a:t>
          </a:r>
          <a:r>
            <a:rPr lang="en-US" sz="1800" b="0" i="0" kern="1200" dirty="0"/>
            <a:t>])) {</a:t>
          </a:r>
          <a:br>
            <a:rPr lang="en-US" sz="1800" kern="1200" dirty="0"/>
          </a:br>
          <a:r>
            <a:rPr lang="en-US" sz="1800" b="0" i="0" kern="1200" dirty="0"/>
            <a:t>     echo "Cookie named '" . $</a:t>
          </a:r>
          <a:r>
            <a:rPr lang="en-US" sz="1800" b="0" i="0" kern="1200" dirty="0" err="1"/>
            <a:t>cookie_name</a:t>
          </a:r>
          <a:r>
            <a:rPr lang="en-US" sz="1800" b="0" i="0" kern="1200" dirty="0"/>
            <a:t> . "' is not set!";</a:t>
          </a:r>
          <a:br>
            <a:rPr lang="en-US" sz="1800" kern="1200" dirty="0"/>
          </a:br>
          <a:r>
            <a:rPr lang="en-US" sz="1800" b="0" i="0" kern="1200" dirty="0"/>
            <a:t>} else { </a:t>
          </a:r>
        </a:p>
        <a:p>
          <a:pPr marL="0" lvl="0" indent="0" algn="l" defTabSz="933450">
            <a:lnSpc>
              <a:spcPct val="90000"/>
            </a:lnSpc>
            <a:spcBef>
              <a:spcPct val="0"/>
            </a:spcBef>
            <a:spcAft>
              <a:spcPct val="35000"/>
            </a:spcAft>
            <a:buNone/>
          </a:pPr>
          <a:r>
            <a:rPr lang="en-US" sz="1800" b="0" i="0" kern="1200" dirty="0"/>
            <a:t>     echo "Cookie '" . $</a:t>
          </a:r>
          <a:r>
            <a:rPr lang="en-US" sz="1800" b="0" i="0" kern="1200" dirty="0" err="1"/>
            <a:t>cookie_name</a:t>
          </a:r>
          <a:r>
            <a:rPr lang="en-US" sz="1800" b="0" i="0" kern="1200" dirty="0"/>
            <a:t> . "' is set!&lt;</a:t>
          </a:r>
          <a:r>
            <a:rPr lang="en-US" sz="1800" b="0" i="0" kern="1200" dirty="0" err="1"/>
            <a:t>br</a:t>
          </a:r>
          <a:r>
            <a:rPr lang="en-US" sz="1800" b="0" i="0" kern="1200" dirty="0"/>
            <a:t>&gt;";</a:t>
          </a:r>
          <a:br>
            <a:rPr lang="en-US" sz="1800" kern="1200" dirty="0"/>
          </a:br>
          <a:r>
            <a:rPr lang="en-US" sz="1800" b="0" i="0" kern="1200" dirty="0"/>
            <a:t>     echo "Value is: " . $_COOKIE[$</a:t>
          </a:r>
          <a:r>
            <a:rPr lang="en-US" sz="1800" b="0" i="0" kern="1200" dirty="0" err="1"/>
            <a:t>cookie_name</a:t>
          </a:r>
          <a:r>
            <a:rPr lang="en-US" sz="1800" b="0" i="0" kern="1200" dirty="0"/>
            <a:t>];</a:t>
          </a:r>
          <a:br>
            <a:rPr lang="en-US" sz="1800" kern="1200" dirty="0"/>
          </a:br>
          <a:r>
            <a:rPr lang="en-US" sz="1800" b="0" i="0" kern="1200" dirty="0"/>
            <a:t>}?&gt;</a:t>
          </a:r>
          <a:br>
            <a:rPr lang="en-US" sz="2100" kern="1200" dirty="0"/>
          </a:br>
          <a:br>
            <a:rPr lang="en-US" sz="2100" kern="1200" dirty="0"/>
          </a:br>
          <a:endParaRPr lang="en-US" sz="2100" b="0" i="0" kern="1200" dirty="0"/>
        </a:p>
      </dsp:txBody>
      <dsp:txXfrm>
        <a:off x="0" y="2180"/>
        <a:ext cx="7543800" cy="446038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fld id="{FCB049EB-A2A9-4BDF-A7DF-2D2E4AC0D581}" type="slidenum">
              <a:rPr lang="en-US"/>
              <a:pPr/>
              <a:t>‹#›</a:t>
            </a:fld>
            <a:endParaRPr lang="en-US"/>
          </a:p>
        </p:txBody>
      </p:sp>
    </p:spTree>
    <p:extLst>
      <p:ext uri="{BB962C8B-B14F-4D97-AF65-F5344CB8AC3E}">
        <p14:creationId xmlns:p14="http://schemas.microsoft.com/office/powerpoint/2010/main" val="7126827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endParaRPr lang="en-US"/>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fld id="{94CE0A2A-12DA-4DA3-9BBE-829052CB414B}" type="slidenum">
              <a:rPr lang="en-US"/>
              <a:pPr/>
              <a:t>‹#›</a:t>
            </a:fld>
            <a:endParaRPr lang="en-US"/>
          </a:p>
        </p:txBody>
      </p:sp>
    </p:spTree>
    <p:extLst>
      <p:ext uri="{BB962C8B-B14F-4D97-AF65-F5344CB8AC3E}">
        <p14:creationId xmlns:p14="http://schemas.microsoft.com/office/powerpoint/2010/main" val="99049618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mn-ea"/>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mn-ea"/>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mn-ea"/>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mn-ea"/>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F6DD8-127F-4B57-BC37-3AC3DBA3D9F4}"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116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52B2F-112F-413D-941F-97110D1A45C5}" type="slidenum">
              <a:rPr lang="en-US" smtClean="0"/>
              <a:pPr/>
              <a:t>‹#›</a:t>
            </a:fld>
            <a:endParaRPr lang="en-US"/>
          </a:p>
        </p:txBody>
      </p:sp>
    </p:spTree>
    <p:extLst>
      <p:ext uri="{BB962C8B-B14F-4D97-AF65-F5344CB8AC3E}">
        <p14:creationId xmlns:p14="http://schemas.microsoft.com/office/powerpoint/2010/main" val="17365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0F025-3C5A-4E81-BD3D-29354D7AFA49}" type="slidenum">
              <a:rPr lang="en-US" smtClean="0"/>
              <a:pPr/>
              <a:t>‹#›</a:t>
            </a:fld>
            <a:endParaRPr lang="en-US"/>
          </a:p>
        </p:txBody>
      </p:sp>
    </p:spTree>
    <p:extLst>
      <p:ext uri="{BB962C8B-B14F-4D97-AF65-F5344CB8AC3E}">
        <p14:creationId xmlns:p14="http://schemas.microsoft.com/office/powerpoint/2010/main" val="3999975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A653C-1EFB-4E05-B55A-57C8FD39CE44}" type="slidenum">
              <a:rPr lang="en-US" smtClean="0"/>
              <a:pPr/>
              <a:t>‹#›</a:t>
            </a:fld>
            <a:endParaRPr lang="en-US"/>
          </a:p>
        </p:txBody>
      </p:sp>
    </p:spTree>
    <p:extLst>
      <p:ext uri="{BB962C8B-B14F-4D97-AF65-F5344CB8AC3E}">
        <p14:creationId xmlns:p14="http://schemas.microsoft.com/office/powerpoint/2010/main" val="1019603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2DB82-F175-47B7-BF9C-6544D876CD3D}"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1652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84E979-6A98-4077-9C59-BE1DC5CBC41C}" type="slidenum">
              <a:rPr lang="en-US" smtClean="0"/>
              <a:pPr/>
              <a:t>‹#›</a:t>
            </a:fld>
            <a:endParaRPr lang="en-US"/>
          </a:p>
        </p:txBody>
      </p:sp>
    </p:spTree>
    <p:extLst>
      <p:ext uri="{BB962C8B-B14F-4D97-AF65-F5344CB8AC3E}">
        <p14:creationId xmlns:p14="http://schemas.microsoft.com/office/powerpoint/2010/main" val="316769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1E8A60-05A7-4A38-8D3D-EF1886202CB0}" type="slidenum">
              <a:rPr lang="en-US" smtClean="0"/>
              <a:pPr/>
              <a:t>‹#›</a:t>
            </a:fld>
            <a:endParaRPr lang="en-US"/>
          </a:p>
        </p:txBody>
      </p:sp>
    </p:spTree>
    <p:extLst>
      <p:ext uri="{BB962C8B-B14F-4D97-AF65-F5344CB8AC3E}">
        <p14:creationId xmlns:p14="http://schemas.microsoft.com/office/powerpoint/2010/main" val="173444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143BA3-126E-4CA2-83E5-26D977A6927B}" type="slidenum">
              <a:rPr lang="en-US" smtClean="0"/>
              <a:pPr/>
              <a:t>‹#›</a:t>
            </a:fld>
            <a:endParaRPr lang="en-US"/>
          </a:p>
        </p:txBody>
      </p:sp>
    </p:spTree>
    <p:extLst>
      <p:ext uri="{BB962C8B-B14F-4D97-AF65-F5344CB8AC3E}">
        <p14:creationId xmlns:p14="http://schemas.microsoft.com/office/powerpoint/2010/main" val="1115154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EAFC007-713A-4EF0-B220-24B58FEDB0A0}" type="slidenum">
              <a:rPr lang="en-US" smtClean="0"/>
              <a:pPr/>
              <a:t>‹#›</a:t>
            </a:fld>
            <a:endParaRPr lang="en-US"/>
          </a:p>
        </p:txBody>
      </p:sp>
    </p:spTree>
    <p:extLst>
      <p:ext uri="{BB962C8B-B14F-4D97-AF65-F5344CB8AC3E}">
        <p14:creationId xmlns:p14="http://schemas.microsoft.com/office/powerpoint/2010/main" val="841465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63DF965-03D1-4366-912A-E96C7DFDE659}" type="slidenum">
              <a:rPr lang="en-US" smtClean="0"/>
              <a:pPr/>
              <a:t>‹#›</a:t>
            </a:fld>
            <a:endParaRPr lang="en-US"/>
          </a:p>
        </p:txBody>
      </p:sp>
    </p:spTree>
    <p:extLst>
      <p:ext uri="{BB962C8B-B14F-4D97-AF65-F5344CB8AC3E}">
        <p14:creationId xmlns:p14="http://schemas.microsoft.com/office/powerpoint/2010/main" val="667058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B4452-279E-4590-A55C-40F5CBDC30B6}" type="slidenum">
              <a:rPr lang="en-US" smtClean="0"/>
              <a:pPr/>
              <a:t>‹#›</a:t>
            </a:fld>
            <a:endParaRPr lang="en-US"/>
          </a:p>
        </p:txBody>
      </p:sp>
    </p:spTree>
    <p:extLst>
      <p:ext uri="{BB962C8B-B14F-4D97-AF65-F5344CB8AC3E}">
        <p14:creationId xmlns:p14="http://schemas.microsoft.com/office/powerpoint/2010/main" val="564854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2F49566-E7D2-4CC1-8787-7183E9291B25}"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621053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2.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2.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2.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2.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lstStyle/>
          <a:p>
            <a:r>
              <a:rPr lang="en-IN" dirty="0"/>
              <a:t>Web Service Continuation</a:t>
            </a:r>
            <a:endParaRPr lang="en-US" dirty="0"/>
          </a:p>
        </p:txBody>
      </p:sp>
      <p:sp>
        <p:nvSpPr>
          <p:cNvPr id="4101" name="Rectangle 5"/>
          <p:cNvSpPr>
            <a:spLocks noGrp="1" noChangeArrowheads="1"/>
          </p:cNvSpPr>
          <p:nvPr>
            <p:ph type="subTitle" idx="1"/>
          </p:nvPr>
        </p:nvSpPr>
        <p:spPr/>
        <p:txBody>
          <a:bodyPr/>
          <a:lstStyle/>
          <a:p>
            <a:r>
              <a:rPr lang="en-IN" dirty="0"/>
              <a:t>WSDL Documents</a:t>
            </a:r>
          </a:p>
        </p:txBody>
      </p:sp>
      <p:pic>
        <p:nvPicPr>
          <p:cNvPr id="5" name="Picture 4">
            <a:extLst>
              <a:ext uri="{FF2B5EF4-FFF2-40B4-BE49-F238E27FC236}">
                <a16:creationId xmlns:a16="http://schemas.microsoft.com/office/drawing/2014/main" id="{87C3E37C-3240-4381-BC4E-1EE23EBE2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5729130"/>
            <a:ext cx="2231737" cy="47104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a:xfrm>
            <a:off x="822960" y="533400"/>
            <a:ext cx="7543800" cy="899160"/>
          </a:xfrm>
        </p:spPr>
        <p:txBody>
          <a:bodyPr>
            <a:normAutofit/>
          </a:bodyPr>
          <a:lstStyle/>
          <a:p>
            <a:r>
              <a:rPr lang="en-IN" dirty="0"/>
              <a:t>Session Example</a:t>
            </a:r>
            <a:endParaRPr lang="en-US" dirty="0"/>
          </a:p>
        </p:txBody>
      </p:sp>
      <p:graphicFrame>
        <p:nvGraphicFramePr>
          <p:cNvPr id="6151" name="Rectangle 5">
            <a:extLst>
              <a:ext uri="{FF2B5EF4-FFF2-40B4-BE49-F238E27FC236}">
                <a16:creationId xmlns:a16="http://schemas.microsoft.com/office/drawing/2014/main" id="{A845DB84-4091-C977-AD8A-D307E2062161}"/>
              </a:ext>
            </a:extLst>
          </p:cNvPr>
          <p:cNvGraphicFramePr>
            <a:graphicFrameLocks noGrp="1"/>
          </p:cNvGraphicFramePr>
          <p:nvPr>
            <p:ph idx="1"/>
            <p:extLst>
              <p:ext uri="{D42A27DB-BD31-4B8C-83A1-F6EECF244321}">
                <p14:modId xmlns:p14="http://schemas.microsoft.com/office/powerpoint/2010/main" val="521201973"/>
              </p:ext>
            </p:extLst>
          </p:nvPr>
        </p:nvGraphicFramePr>
        <p:xfrm>
          <a:off x="914400" y="1752600"/>
          <a:ext cx="75438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 name="Picture 14">
            <a:extLst>
              <a:ext uri="{FF2B5EF4-FFF2-40B4-BE49-F238E27FC236}">
                <a16:creationId xmlns:a16="http://schemas.microsoft.com/office/drawing/2014/main" id="{8D144804-7671-41B0-92A6-96596D50EC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29400" y="5729130"/>
            <a:ext cx="2231737" cy="471043"/>
          </a:xfrm>
          <a:prstGeom prst="rect">
            <a:avLst/>
          </a:prstGeom>
        </p:spPr>
      </p:pic>
    </p:spTree>
    <p:extLst>
      <p:ext uri="{BB962C8B-B14F-4D97-AF65-F5344CB8AC3E}">
        <p14:creationId xmlns:p14="http://schemas.microsoft.com/office/powerpoint/2010/main" val="3434403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a:xfrm>
            <a:off x="822960" y="533400"/>
            <a:ext cx="7543800" cy="899160"/>
          </a:xfrm>
        </p:spPr>
        <p:txBody>
          <a:bodyPr>
            <a:normAutofit/>
          </a:bodyPr>
          <a:lstStyle/>
          <a:p>
            <a:r>
              <a:rPr lang="en-IN" dirty="0"/>
              <a:t>Cookies Example</a:t>
            </a:r>
            <a:endParaRPr lang="en-US" dirty="0"/>
          </a:p>
        </p:txBody>
      </p:sp>
      <p:graphicFrame>
        <p:nvGraphicFramePr>
          <p:cNvPr id="6151" name="Rectangle 5">
            <a:extLst>
              <a:ext uri="{FF2B5EF4-FFF2-40B4-BE49-F238E27FC236}">
                <a16:creationId xmlns:a16="http://schemas.microsoft.com/office/drawing/2014/main" id="{A845DB84-4091-C977-AD8A-D307E2062161}"/>
              </a:ext>
            </a:extLst>
          </p:cNvPr>
          <p:cNvGraphicFramePr>
            <a:graphicFrameLocks noGrp="1"/>
          </p:cNvGraphicFramePr>
          <p:nvPr>
            <p:ph idx="1"/>
            <p:extLst>
              <p:ext uri="{D42A27DB-BD31-4B8C-83A1-F6EECF244321}">
                <p14:modId xmlns:p14="http://schemas.microsoft.com/office/powerpoint/2010/main" val="327156568"/>
              </p:ext>
            </p:extLst>
          </p:nvPr>
        </p:nvGraphicFramePr>
        <p:xfrm>
          <a:off x="822722" y="1735424"/>
          <a:ext cx="7543800" cy="4464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 name="Picture 14">
            <a:extLst>
              <a:ext uri="{FF2B5EF4-FFF2-40B4-BE49-F238E27FC236}">
                <a16:creationId xmlns:a16="http://schemas.microsoft.com/office/drawing/2014/main" id="{8D144804-7671-41B0-92A6-96596D50EC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29400" y="5729130"/>
            <a:ext cx="2231737" cy="471043"/>
          </a:xfrm>
          <a:prstGeom prst="rect">
            <a:avLst/>
          </a:prstGeom>
        </p:spPr>
      </p:pic>
    </p:spTree>
    <p:extLst>
      <p:ext uri="{BB962C8B-B14F-4D97-AF65-F5344CB8AC3E}">
        <p14:creationId xmlns:p14="http://schemas.microsoft.com/office/powerpoint/2010/main" val="4268520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8" name="Rectangle 4"/>
          <p:cNvSpPr>
            <a:spLocks noGrp="1" noChangeArrowheads="1"/>
          </p:cNvSpPr>
          <p:nvPr>
            <p:ph type="title"/>
          </p:nvPr>
        </p:nvSpPr>
        <p:spPr>
          <a:xfrm>
            <a:off x="369277" y="516835"/>
            <a:ext cx="2313633" cy="5772840"/>
          </a:xfrm>
        </p:spPr>
        <p:txBody>
          <a:bodyPr anchor="ctr">
            <a:normAutofit/>
          </a:bodyPr>
          <a:lstStyle/>
          <a:p>
            <a:r>
              <a:rPr lang="en-US" sz="3100" dirty="0">
                <a:solidFill>
                  <a:srgbClr val="FFFFFF"/>
                </a:solidFill>
              </a:rPr>
              <a:t>Self Study Materials</a:t>
            </a:r>
          </a:p>
        </p:txBody>
      </p:sp>
      <p:sp>
        <p:nvSpPr>
          <p:cNvPr id="79" name="Rectangle 78">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151" name="Rectangle 5">
            <a:extLst>
              <a:ext uri="{FF2B5EF4-FFF2-40B4-BE49-F238E27FC236}">
                <a16:creationId xmlns:a16="http://schemas.microsoft.com/office/drawing/2014/main" id="{3EADCE85-250F-BB4C-20A6-F80FA86438AB}"/>
              </a:ext>
            </a:extLst>
          </p:cNvPr>
          <p:cNvGraphicFramePr>
            <a:graphicFrameLocks noGrp="1"/>
          </p:cNvGraphicFramePr>
          <p:nvPr>
            <p:ph idx="1"/>
            <p:extLst>
              <p:ext uri="{D42A27DB-BD31-4B8C-83A1-F6EECF244321}">
                <p14:modId xmlns:p14="http://schemas.microsoft.com/office/powerpoint/2010/main" val="2398660595"/>
              </p:ext>
            </p:extLst>
          </p:nvPr>
        </p:nvGraphicFramePr>
        <p:xfrm>
          <a:off x="3556397" y="639763"/>
          <a:ext cx="5098256"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E805B883-AE9E-43C9-A4E5-382A65B1DE9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65457" y="6286106"/>
            <a:ext cx="2231737" cy="471043"/>
          </a:xfrm>
          <a:prstGeom prst="rect">
            <a:avLst/>
          </a:prstGeom>
        </p:spPr>
      </p:pic>
    </p:spTree>
    <p:extLst>
      <p:ext uri="{BB962C8B-B14F-4D97-AF65-F5344CB8AC3E}">
        <p14:creationId xmlns:p14="http://schemas.microsoft.com/office/powerpoint/2010/main" val="1642716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0" name="Rectangle 139">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8" name="Rectangle 4"/>
          <p:cNvSpPr>
            <a:spLocks noGrp="1" noChangeArrowheads="1"/>
          </p:cNvSpPr>
          <p:nvPr>
            <p:ph type="title"/>
          </p:nvPr>
        </p:nvSpPr>
        <p:spPr>
          <a:xfrm>
            <a:off x="481692" y="642257"/>
            <a:ext cx="2563257" cy="5226837"/>
          </a:xfrm>
        </p:spPr>
        <p:txBody>
          <a:bodyPr anchor="t">
            <a:normAutofit/>
          </a:bodyPr>
          <a:lstStyle/>
          <a:p>
            <a:r>
              <a:rPr lang="en-US" sz="3700"/>
              <a:t>Assignments</a:t>
            </a:r>
          </a:p>
        </p:txBody>
      </p:sp>
      <p:pic>
        <p:nvPicPr>
          <p:cNvPr id="8" name="Picture 7" descr="A blue and white logo&#10;&#10;Description automatically generated with low confidence">
            <a:extLst>
              <a:ext uri="{FF2B5EF4-FFF2-40B4-BE49-F238E27FC236}">
                <a16:creationId xmlns:a16="http://schemas.microsoft.com/office/drawing/2014/main" id="{E805B883-AE9E-43C9-A4E5-382A65B1DE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5619804"/>
            <a:ext cx="2362200" cy="498579"/>
          </a:xfrm>
          <a:prstGeom prst="rect">
            <a:avLst/>
          </a:prstGeom>
        </p:spPr>
      </p:pic>
      <p:sp>
        <p:nvSpPr>
          <p:cNvPr id="142" name="Rectangle 141">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4" name="Rectangle 143">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151" name="Rectangle 5">
            <a:extLst>
              <a:ext uri="{FF2B5EF4-FFF2-40B4-BE49-F238E27FC236}">
                <a16:creationId xmlns:a16="http://schemas.microsoft.com/office/drawing/2014/main" id="{3EADCE85-250F-BB4C-20A6-F80FA86438AB}"/>
              </a:ext>
            </a:extLst>
          </p:cNvPr>
          <p:cNvGraphicFramePr>
            <a:graphicFrameLocks noGrp="1"/>
          </p:cNvGraphicFramePr>
          <p:nvPr>
            <p:ph idx="1"/>
            <p:extLst>
              <p:ext uri="{D42A27DB-BD31-4B8C-83A1-F6EECF244321}">
                <p14:modId xmlns:p14="http://schemas.microsoft.com/office/powerpoint/2010/main" val="2607805628"/>
              </p:ext>
            </p:extLst>
          </p:nvPr>
        </p:nvGraphicFramePr>
        <p:xfrm>
          <a:off x="3535134" y="642258"/>
          <a:ext cx="5135337" cy="30916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83825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1" name="Straight Connector 80">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83" name="Rectangle 82">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4" name="Rectangle 6"/>
          <p:cNvSpPr>
            <a:spLocks noGrp="1" noChangeArrowheads="1"/>
          </p:cNvSpPr>
          <p:nvPr>
            <p:ph type="title"/>
          </p:nvPr>
        </p:nvSpPr>
        <p:spPr>
          <a:xfrm>
            <a:off x="6105832" y="639097"/>
            <a:ext cx="2551471" cy="3686015"/>
          </a:xfrm>
        </p:spPr>
        <p:txBody>
          <a:bodyPr vert="horz" lIns="91440" tIns="45720" rIns="91440" bIns="45720" rtlCol="0" anchor="b">
            <a:normAutofit/>
          </a:bodyPr>
          <a:lstStyle/>
          <a:p>
            <a:r>
              <a:rPr lang="en-US" sz="5700" dirty="0">
                <a:solidFill>
                  <a:schemeClr val="tx1">
                    <a:lumMod val="85000"/>
                    <a:lumOff val="15000"/>
                  </a:schemeClr>
                </a:solidFill>
              </a:rPr>
              <a:t>Thank You.</a:t>
            </a:r>
            <a:br>
              <a:rPr lang="en-US" sz="5700" dirty="0">
                <a:solidFill>
                  <a:schemeClr val="tx1">
                    <a:lumMod val="85000"/>
                    <a:lumOff val="15000"/>
                  </a:schemeClr>
                </a:solidFill>
              </a:rPr>
            </a:br>
            <a:r>
              <a:rPr lang="en-US" sz="5700" dirty="0">
                <a:solidFill>
                  <a:schemeClr val="tx1">
                    <a:lumMod val="85000"/>
                    <a:lumOff val="15000"/>
                  </a:schemeClr>
                </a:solidFill>
              </a:rPr>
              <a:t>______</a:t>
            </a:r>
            <a:br>
              <a:rPr lang="en-US" sz="5700" dirty="0">
                <a:solidFill>
                  <a:schemeClr val="tx1">
                    <a:lumMod val="85000"/>
                    <a:lumOff val="15000"/>
                  </a:schemeClr>
                </a:solidFill>
              </a:rPr>
            </a:br>
            <a:r>
              <a:rPr lang="en-US" sz="3200" dirty="0">
                <a:solidFill>
                  <a:schemeClr val="tx1">
                    <a:lumMod val="85000"/>
                    <a:lumOff val="15000"/>
                  </a:schemeClr>
                </a:solidFill>
              </a:rPr>
              <a:t>Wasim Pinjari</a:t>
            </a:r>
          </a:p>
        </p:txBody>
      </p:sp>
      <p:pic>
        <p:nvPicPr>
          <p:cNvPr id="74" name="Graphic 73" descr="Smiling Face with No Fill">
            <a:extLst>
              <a:ext uri="{FF2B5EF4-FFF2-40B4-BE49-F238E27FC236}">
                <a16:creationId xmlns:a16="http://schemas.microsoft.com/office/drawing/2014/main" id="{EB4B07AB-C23F-64BD-957D-056FD82367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0502" y="640081"/>
            <a:ext cx="5054156" cy="5054156"/>
          </a:xfrm>
          <a:prstGeom prst="rect">
            <a:avLst/>
          </a:prstGeom>
        </p:spPr>
      </p:pic>
      <p:cxnSp>
        <p:nvCxnSpPr>
          <p:cNvPr id="85" name="Straight Connector 84">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56978" y="4343400"/>
            <a:ext cx="24003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 name="Rectangle 88">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81337C2E-0FCF-417F-8ACB-0EA39F74F2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9400" y="5729130"/>
            <a:ext cx="2231737" cy="471043"/>
          </a:xfrm>
          <a:prstGeom prst="rect">
            <a:avLst/>
          </a:prstGeom>
        </p:spPr>
      </p:pic>
    </p:spTree>
    <p:extLst>
      <p:ext uri="{BB962C8B-B14F-4D97-AF65-F5344CB8AC3E}">
        <p14:creationId xmlns:p14="http://schemas.microsoft.com/office/powerpoint/2010/main" val="275703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4"/>
                                        </p:tgtEl>
                                        <p:attrNameLst>
                                          <p:attrName>style.visibility</p:attrName>
                                        </p:attrNameLst>
                                      </p:cBhvr>
                                      <p:to>
                                        <p:strVal val="visible"/>
                                      </p:to>
                                    </p:set>
                                    <p:animEffect transition="in" filter="fade">
                                      <p:cBhvr>
                                        <p:cTn id="7" dur="700"/>
                                        <p:tgtEl>
                                          <p:spTgt spid="74"/>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12294"/>
                                        </p:tgtEl>
                                        <p:attrNameLst>
                                          <p:attrName>style.visibility</p:attrName>
                                        </p:attrNameLst>
                                      </p:cBhvr>
                                      <p:to>
                                        <p:strVal val="visible"/>
                                      </p:to>
                                    </p:set>
                                    <p:animEffect transition="in" filter="fade">
                                      <p:cBhvr>
                                        <p:cTn id="10" dur="400"/>
                                        <p:tgtEl>
                                          <p:spTgt spid="12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a:xfrm>
            <a:off x="786762" y="259422"/>
            <a:ext cx="7543800" cy="1264578"/>
          </a:xfrm>
        </p:spPr>
        <p:txBody>
          <a:bodyPr>
            <a:normAutofit fontScale="90000"/>
          </a:bodyPr>
          <a:lstStyle/>
          <a:p>
            <a:r>
              <a:rPr lang="en-IN" dirty="0"/>
              <a:t>WSDL (Web Services Description Language)</a:t>
            </a:r>
            <a:endParaRPr lang="en-US" dirty="0"/>
          </a:p>
        </p:txBody>
      </p:sp>
      <p:graphicFrame>
        <p:nvGraphicFramePr>
          <p:cNvPr id="6151" name="Rectangle 5">
            <a:extLst>
              <a:ext uri="{FF2B5EF4-FFF2-40B4-BE49-F238E27FC236}">
                <a16:creationId xmlns:a16="http://schemas.microsoft.com/office/drawing/2014/main" id="{82BC93AC-9E1D-93DE-7316-3F54FD49D810}"/>
              </a:ext>
            </a:extLst>
          </p:cNvPr>
          <p:cNvGraphicFramePr>
            <a:graphicFrameLocks noGrp="1"/>
          </p:cNvGraphicFramePr>
          <p:nvPr>
            <p:ph idx="1"/>
            <p:extLst>
              <p:ext uri="{D42A27DB-BD31-4B8C-83A1-F6EECF244321}">
                <p14:modId xmlns:p14="http://schemas.microsoft.com/office/powerpoint/2010/main" val="1107681514"/>
              </p:ext>
            </p:extLst>
          </p:nvPr>
        </p:nvGraphicFramePr>
        <p:xfrm>
          <a:off x="822722" y="1524000"/>
          <a:ext cx="7543800" cy="43605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F6B7B422-C75A-4AB3-A019-0E589C8A8E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29400" y="5777357"/>
            <a:ext cx="2231737" cy="471043"/>
          </a:xfrm>
          <a:prstGeom prst="rect">
            <a:avLst/>
          </a:prstGeom>
        </p:spPr>
      </p:pic>
    </p:spTree>
    <p:extLst>
      <p:ext uri="{BB962C8B-B14F-4D97-AF65-F5344CB8AC3E}">
        <p14:creationId xmlns:p14="http://schemas.microsoft.com/office/powerpoint/2010/main" val="2981670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a:xfrm>
            <a:off x="786762" y="381000"/>
            <a:ext cx="7543800" cy="1295400"/>
          </a:xfrm>
        </p:spPr>
        <p:txBody>
          <a:bodyPr>
            <a:normAutofit fontScale="90000"/>
          </a:bodyPr>
          <a:lstStyle/>
          <a:p>
            <a:r>
              <a:rPr lang="en-IN" dirty="0"/>
              <a:t>WSDL (Web Services Description Language)</a:t>
            </a:r>
            <a:endParaRPr lang="en-US" dirty="0"/>
          </a:p>
        </p:txBody>
      </p:sp>
      <p:graphicFrame>
        <p:nvGraphicFramePr>
          <p:cNvPr id="6151" name="Rectangle 5">
            <a:extLst>
              <a:ext uri="{FF2B5EF4-FFF2-40B4-BE49-F238E27FC236}">
                <a16:creationId xmlns:a16="http://schemas.microsoft.com/office/drawing/2014/main" id="{82BC93AC-9E1D-93DE-7316-3F54FD49D810}"/>
              </a:ext>
            </a:extLst>
          </p:cNvPr>
          <p:cNvGraphicFramePr>
            <a:graphicFrameLocks noGrp="1"/>
          </p:cNvGraphicFramePr>
          <p:nvPr>
            <p:ph idx="1"/>
            <p:extLst>
              <p:ext uri="{D42A27DB-BD31-4B8C-83A1-F6EECF244321}">
                <p14:modId xmlns:p14="http://schemas.microsoft.com/office/powerpoint/2010/main" val="2476555512"/>
              </p:ext>
            </p:extLst>
          </p:nvPr>
        </p:nvGraphicFramePr>
        <p:xfrm>
          <a:off x="822722" y="1752600"/>
          <a:ext cx="7543800" cy="4131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F6B7B422-C75A-4AB3-A019-0E589C8A8E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29400" y="5867400"/>
            <a:ext cx="2231737" cy="471043"/>
          </a:xfrm>
          <a:prstGeom prst="rect">
            <a:avLst/>
          </a:prstGeom>
        </p:spPr>
      </p:pic>
    </p:spTree>
    <p:extLst>
      <p:ext uri="{BB962C8B-B14F-4D97-AF65-F5344CB8AC3E}">
        <p14:creationId xmlns:p14="http://schemas.microsoft.com/office/powerpoint/2010/main" val="3245825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a:xfrm>
            <a:off x="786762" y="381000"/>
            <a:ext cx="7543800" cy="1295400"/>
          </a:xfrm>
        </p:spPr>
        <p:txBody>
          <a:bodyPr>
            <a:normAutofit fontScale="90000"/>
          </a:bodyPr>
          <a:lstStyle/>
          <a:p>
            <a:r>
              <a:rPr lang="en-IN" dirty="0"/>
              <a:t>WSDL (Web Services Description Language)</a:t>
            </a:r>
            <a:endParaRPr lang="en-US" dirty="0"/>
          </a:p>
        </p:txBody>
      </p:sp>
      <p:graphicFrame>
        <p:nvGraphicFramePr>
          <p:cNvPr id="6151" name="Rectangle 5">
            <a:extLst>
              <a:ext uri="{FF2B5EF4-FFF2-40B4-BE49-F238E27FC236}">
                <a16:creationId xmlns:a16="http://schemas.microsoft.com/office/drawing/2014/main" id="{82BC93AC-9E1D-93DE-7316-3F54FD49D810}"/>
              </a:ext>
            </a:extLst>
          </p:cNvPr>
          <p:cNvGraphicFramePr>
            <a:graphicFrameLocks noGrp="1"/>
          </p:cNvGraphicFramePr>
          <p:nvPr>
            <p:ph idx="1"/>
            <p:extLst>
              <p:ext uri="{D42A27DB-BD31-4B8C-83A1-F6EECF244321}">
                <p14:modId xmlns:p14="http://schemas.microsoft.com/office/powerpoint/2010/main" val="2177298265"/>
              </p:ext>
            </p:extLst>
          </p:nvPr>
        </p:nvGraphicFramePr>
        <p:xfrm>
          <a:off x="822722" y="1752600"/>
          <a:ext cx="7543800" cy="4131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F6B7B422-C75A-4AB3-A019-0E589C8A8E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29400" y="5867400"/>
            <a:ext cx="2231737" cy="471043"/>
          </a:xfrm>
          <a:prstGeom prst="rect">
            <a:avLst/>
          </a:prstGeom>
        </p:spPr>
      </p:pic>
    </p:spTree>
    <p:extLst>
      <p:ext uri="{BB962C8B-B14F-4D97-AF65-F5344CB8AC3E}">
        <p14:creationId xmlns:p14="http://schemas.microsoft.com/office/powerpoint/2010/main" val="2213771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a:xfrm>
            <a:off x="786491" y="642257"/>
            <a:ext cx="6528709" cy="881743"/>
          </a:xfrm>
        </p:spPr>
        <p:txBody>
          <a:bodyPr anchor="t">
            <a:normAutofit/>
          </a:bodyPr>
          <a:lstStyle/>
          <a:p>
            <a:r>
              <a:rPr lang="en-IN" dirty="0"/>
              <a:t>Structure of WSDL</a:t>
            </a:r>
            <a:endParaRPr lang="en-US" dirty="0"/>
          </a:p>
        </p:txBody>
      </p:sp>
      <p:sp>
        <p:nvSpPr>
          <p:cNvPr id="3" name="Content Placeholder 2">
            <a:extLst>
              <a:ext uri="{FF2B5EF4-FFF2-40B4-BE49-F238E27FC236}">
                <a16:creationId xmlns:a16="http://schemas.microsoft.com/office/drawing/2014/main" id="{C6DE9AE4-DE75-4E46-829B-B21AD853897B}"/>
              </a:ext>
            </a:extLst>
          </p:cNvPr>
          <p:cNvSpPr>
            <a:spLocks noGrp="1"/>
          </p:cNvSpPr>
          <p:nvPr>
            <p:ph idx="1"/>
          </p:nvPr>
        </p:nvSpPr>
        <p:spPr>
          <a:xfrm>
            <a:off x="822959" y="1845734"/>
            <a:ext cx="7711441" cy="4023360"/>
          </a:xfrm>
        </p:spPr>
        <p:txBody>
          <a:bodyPr>
            <a:normAutofit fontScale="85000" lnSpcReduction="20000"/>
          </a:bodyPr>
          <a:lstStyle/>
          <a:p>
            <a:r>
              <a:rPr lang="en-US" b="1" i="0" dirty="0">
                <a:solidFill>
                  <a:srgbClr val="000000"/>
                </a:solidFill>
                <a:effectLst/>
                <a:latin typeface="Verdana" panose="020B0604030504040204" pitchFamily="34" charset="0"/>
              </a:rPr>
              <a:t>The main structure of a WSDL document looks like this:</a:t>
            </a:r>
            <a:endParaRPr lang="en-US" b="1" i="0" dirty="0">
              <a:solidFill>
                <a:srgbClr val="333333"/>
              </a:solidFill>
              <a:effectLst/>
              <a:latin typeface="arial" panose="020B0604020202020204" pitchFamily="34" charset="0"/>
            </a:endParaRPr>
          </a:p>
          <a:p>
            <a:endParaRPr lang="en-US" b="1" i="0" dirty="0">
              <a:solidFill>
                <a:srgbClr val="333333"/>
              </a:solidFill>
              <a:effectLst/>
              <a:latin typeface="arial" panose="020B0604020202020204" pitchFamily="34" charset="0"/>
            </a:endParaRPr>
          </a:p>
          <a:p>
            <a:pPr marL="201168" lvl="1" indent="0">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definitions</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types</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data type definitions........</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/types</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message</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definition of the data being communicated....</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/message</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portType</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set of operations......</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portType</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binding</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protocol and data format specification....</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/binding</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/definitions</a:t>
            </a:r>
            <a:r>
              <a:rPr lang="en-US" b="0" i="0" dirty="0">
                <a:solidFill>
                  <a:srgbClr val="0000CD"/>
                </a:solidFill>
                <a:effectLst/>
                <a:latin typeface="Consolas" panose="020B0609020204030204" pitchFamily="49" charset="0"/>
              </a:rPr>
              <a:t>&gt;</a:t>
            </a:r>
            <a:endParaRPr lang="en-US" b="0" i="0" dirty="0">
              <a:solidFill>
                <a:srgbClr val="444444"/>
              </a:solidFill>
              <a:effectLst/>
              <a:latin typeface="Arial" panose="020B0604020202020204" pitchFamily="34" charset="0"/>
            </a:endParaRPr>
          </a:p>
          <a:p>
            <a:pPr lvl="1">
              <a:buFont typeface="Wingdings" panose="05000000000000000000" pitchFamily="2" charset="2"/>
              <a:buChar char="Ø"/>
            </a:pPr>
            <a:endParaRPr lang="en-US" dirty="0">
              <a:solidFill>
                <a:srgbClr val="444444"/>
              </a:solidFill>
              <a:latin typeface="Arial" panose="020B0604020202020204" pitchFamily="34" charset="0"/>
            </a:endParaRPr>
          </a:p>
          <a:p>
            <a:pPr marL="201168" lvl="1" indent="0">
              <a:buNone/>
            </a:pPr>
            <a:endParaRPr lang="en-US" b="0" i="0" dirty="0">
              <a:solidFill>
                <a:srgbClr val="444444"/>
              </a:solidFill>
              <a:effectLst/>
              <a:latin typeface="Arial" panose="020B0604020202020204" pitchFamily="34" charset="0"/>
            </a:endParaRPr>
          </a:p>
          <a:p>
            <a:pPr lvl="1">
              <a:buFont typeface="Wingdings" panose="05000000000000000000" pitchFamily="2" charset="2"/>
              <a:buChar char="Ø"/>
            </a:pPr>
            <a:endParaRPr lang="en-US" dirty="0">
              <a:solidFill>
                <a:srgbClr val="444444"/>
              </a:solidFill>
              <a:latin typeface="Arial" panose="020B0604020202020204" pitchFamily="34" charset="0"/>
            </a:endParaRPr>
          </a:p>
          <a:p>
            <a:pPr lvl="1">
              <a:buFont typeface="Wingdings" panose="05000000000000000000" pitchFamily="2" charset="2"/>
              <a:buChar char="Ø"/>
            </a:pPr>
            <a:endParaRPr lang="en-US" b="1" i="0" dirty="0">
              <a:solidFill>
                <a:srgbClr val="333333"/>
              </a:solidFill>
              <a:effectLst/>
              <a:latin typeface="arial" panose="020B0604020202020204" pitchFamily="34" charset="0"/>
            </a:endParaRPr>
          </a:p>
        </p:txBody>
      </p:sp>
      <p:pic>
        <p:nvPicPr>
          <p:cNvPr id="15" name="Picture 14">
            <a:extLst>
              <a:ext uri="{FF2B5EF4-FFF2-40B4-BE49-F238E27FC236}">
                <a16:creationId xmlns:a16="http://schemas.microsoft.com/office/drawing/2014/main" id="{8D144804-7671-41B0-92A6-96596D50E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5486400"/>
            <a:ext cx="2574471" cy="543382"/>
          </a:xfrm>
          <a:prstGeom prst="rect">
            <a:avLst/>
          </a:prstGeom>
        </p:spPr>
      </p:pic>
    </p:spTree>
    <p:extLst>
      <p:ext uri="{BB962C8B-B14F-4D97-AF65-F5344CB8AC3E}">
        <p14:creationId xmlns:p14="http://schemas.microsoft.com/office/powerpoint/2010/main" val="3351592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a:xfrm>
            <a:off x="481692" y="642257"/>
            <a:ext cx="2563257" cy="5226837"/>
          </a:xfrm>
        </p:spPr>
        <p:txBody>
          <a:bodyPr anchor="t">
            <a:normAutofit/>
          </a:bodyPr>
          <a:lstStyle/>
          <a:p>
            <a:r>
              <a:rPr lang="en-IN" dirty="0"/>
              <a:t>Sessions</a:t>
            </a:r>
            <a:endParaRPr lang="en-US" dirty="0"/>
          </a:p>
        </p:txBody>
      </p:sp>
      <p:pic>
        <p:nvPicPr>
          <p:cNvPr id="5" name="Picture 4">
            <a:extLst>
              <a:ext uri="{FF2B5EF4-FFF2-40B4-BE49-F238E27FC236}">
                <a16:creationId xmlns:a16="http://schemas.microsoft.com/office/drawing/2014/main" id="{F6B7B422-C75A-4AB3-A019-0E589C8A8E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9586" y="5704527"/>
            <a:ext cx="2422071" cy="511215"/>
          </a:xfrm>
          <a:prstGeom prst="rect">
            <a:avLst/>
          </a:prstGeom>
        </p:spPr>
      </p:pic>
      <p:graphicFrame>
        <p:nvGraphicFramePr>
          <p:cNvPr id="6151" name="Rectangle 5">
            <a:extLst>
              <a:ext uri="{FF2B5EF4-FFF2-40B4-BE49-F238E27FC236}">
                <a16:creationId xmlns:a16="http://schemas.microsoft.com/office/drawing/2014/main" id="{82BC93AC-9E1D-93DE-7316-3F54FD49D810}"/>
              </a:ext>
            </a:extLst>
          </p:cNvPr>
          <p:cNvGraphicFramePr>
            <a:graphicFrameLocks noGrp="1"/>
          </p:cNvGraphicFramePr>
          <p:nvPr>
            <p:ph idx="1"/>
            <p:extLst>
              <p:ext uri="{D42A27DB-BD31-4B8C-83A1-F6EECF244321}">
                <p14:modId xmlns:p14="http://schemas.microsoft.com/office/powerpoint/2010/main" val="392538554"/>
              </p:ext>
            </p:extLst>
          </p:nvPr>
        </p:nvGraphicFramePr>
        <p:xfrm>
          <a:off x="304800" y="1981199"/>
          <a:ext cx="8506857" cy="37233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7337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a:xfrm>
            <a:off x="481692" y="642257"/>
            <a:ext cx="2563257" cy="5226837"/>
          </a:xfrm>
        </p:spPr>
        <p:txBody>
          <a:bodyPr anchor="t">
            <a:normAutofit/>
          </a:bodyPr>
          <a:lstStyle/>
          <a:p>
            <a:r>
              <a:rPr lang="en-IN" dirty="0"/>
              <a:t>Cookies</a:t>
            </a:r>
            <a:endParaRPr lang="en-US" dirty="0"/>
          </a:p>
        </p:txBody>
      </p:sp>
      <p:pic>
        <p:nvPicPr>
          <p:cNvPr id="5" name="Picture 4">
            <a:extLst>
              <a:ext uri="{FF2B5EF4-FFF2-40B4-BE49-F238E27FC236}">
                <a16:creationId xmlns:a16="http://schemas.microsoft.com/office/drawing/2014/main" id="{F6B7B422-C75A-4AB3-A019-0E589C8A8E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9586" y="5704527"/>
            <a:ext cx="2422071" cy="511215"/>
          </a:xfrm>
          <a:prstGeom prst="rect">
            <a:avLst/>
          </a:prstGeom>
        </p:spPr>
      </p:pic>
      <p:graphicFrame>
        <p:nvGraphicFramePr>
          <p:cNvPr id="6151" name="Rectangle 5">
            <a:extLst>
              <a:ext uri="{FF2B5EF4-FFF2-40B4-BE49-F238E27FC236}">
                <a16:creationId xmlns:a16="http://schemas.microsoft.com/office/drawing/2014/main" id="{82BC93AC-9E1D-93DE-7316-3F54FD49D810}"/>
              </a:ext>
            </a:extLst>
          </p:cNvPr>
          <p:cNvGraphicFramePr>
            <a:graphicFrameLocks noGrp="1"/>
          </p:cNvGraphicFramePr>
          <p:nvPr>
            <p:ph idx="1"/>
            <p:extLst>
              <p:ext uri="{D42A27DB-BD31-4B8C-83A1-F6EECF244321}">
                <p14:modId xmlns:p14="http://schemas.microsoft.com/office/powerpoint/2010/main" val="2555219161"/>
              </p:ext>
            </p:extLst>
          </p:nvPr>
        </p:nvGraphicFramePr>
        <p:xfrm>
          <a:off x="304800" y="1981199"/>
          <a:ext cx="8506857" cy="37233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6985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0" name="Rectangle 139">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8" name="Rectangle 4"/>
          <p:cNvSpPr>
            <a:spLocks noGrp="1" noChangeArrowheads="1"/>
          </p:cNvSpPr>
          <p:nvPr>
            <p:ph type="title"/>
          </p:nvPr>
        </p:nvSpPr>
        <p:spPr>
          <a:xfrm>
            <a:off x="481692" y="642257"/>
            <a:ext cx="2563257" cy="5226837"/>
          </a:xfrm>
        </p:spPr>
        <p:txBody>
          <a:bodyPr anchor="t">
            <a:normAutofit/>
          </a:bodyPr>
          <a:lstStyle/>
          <a:p>
            <a:r>
              <a:rPr lang="en-IN" dirty="0"/>
              <a:t>Session and Cookies</a:t>
            </a:r>
            <a:endParaRPr lang="en-US" dirty="0"/>
          </a:p>
        </p:txBody>
      </p:sp>
      <p:pic>
        <p:nvPicPr>
          <p:cNvPr id="5" name="Picture 4">
            <a:extLst>
              <a:ext uri="{FF2B5EF4-FFF2-40B4-BE49-F238E27FC236}">
                <a16:creationId xmlns:a16="http://schemas.microsoft.com/office/drawing/2014/main" id="{F6B7B422-C75A-4AB3-A019-0E589C8A8E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9586" y="5704527"/>
            <a:ext cx="2422071" cy="511215"/>
          </a:xfrm>
          <a:prstGeom prst="rect">
            <a:avLst/>
          </a:prstGeom>
        </p:spPr>
      </p:pic>
      <p:sp>
        <p:nvSpPr>
          <p:cNvPr id="142" name="Rectangle 141">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4" name="Rectangle 143">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151" name="Rectangle 5">
            <a:extLst>
              <a:ext uri="{FF2B5EF4-FFF2-40B4-BE49-F238E27FC236}">
                <a16:creationId xmlns:a16="http://schemas.microsoft.com/office/drawing/2014/main" id="{82BC93AC-9E1D-93DE-7316-3F54FD49D810}"/>
              </a:ext>
            </a:extLst>
          </p:cNvPr>
          <p:cNvGraphicFramePr>
            <a:graphicFrameLocks noGrp="1"/>
          </p:cNvGraphicFramePr>
          <p:nvPr>
            <p:ph idx="1"/>
            <p:extLst>
              <p:ext uri="{D42A27DB-BD31-4B8C-83A1-F6EECF244321}">
                <p14:modId xmlns:p14="http://schemas.microsoft.com/office/powerpoint/2010/main" val="3103503535"/>
              </p:ext>
            </p:extLst>
          </p:nvPr>
        </p:nvGraphicFramePr>
        <p:xfrm>
          <a:off x="2743200" y="642258"/>
          <a:ext cx="6248400" cy="48441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5619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a:xfrm>
            <a:off x="822960" y="533400"/>
            <a:ext cx="7543800" cy="899160"/>
          </a:xfrm>
        </p:spPr>
        <p:txBody>
          <a:bodyPr>
            <a:normAutofit/>
          </a:bodyPr>
          <a:lstStyle/>
          <a:p>
            <a:r>
              <a:rPr lang="en-IN" dirty="0"/>
              <a:t>Session Example</a:t>
            </a:r>
            <a:endParaRPr lang="en-US" dirty="0"/>
          </a:p>
        </p:txBody>
      </p:sp>
      <p:graphicFrame>
        <p:nvGraphicFramePr>
          <p:cNvPr id="6151" name="Rectangle 5">
            <a:extLst>
              <a:ext uri="{FF2B5EF4-FFF2-40B4-BE49-F238E27FC236}">
                <a16:creationId xmlns:a16="http://schemas.microsoft.com/office/drawing/2014/main" id="{A845DB84-4091-C977-AD8A-D307E2062161}"/>
              </a:ext>
            </a:extLst>
          </p:cNvPr>
          <p:cNvGraphicFramePr>
            <a:graphicFrameLocks noGrp="1"/>
          </p:cNvGraphicFramePr>
          <p:nvPr>
            <p:ph idx="1"/>
            <p:extLst>
              <p:ext uri="{D42A27DB-BD31-4B8C-83A1-F6EECF244321}">
                <p14:modId xmlns:p14="http://schemas.microsoft.com/office/powerpoint/2010/main" val="3344900923"/>
              </p:ext>
            </p:extLst>
          </p:nvPr>
        </p:nvGraphicFramePr>
        <p:xfrm>
          <a:off x="914400" y="1752600"/>
          <a:ext cx="75438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 name="Picture 14">
            <a:extLst>
              <a:ext uri="{FF2B5EF4-FFF2-40B4-BE49-F238E27FC236}">
                <a16:creationId xmlns:a16="http://schemas.microsoft.com/office/drawing/2014/main" id="{8D144804-7671-41B0-92A6-96596D50EC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29400" y="5729130"/>
            <a:ext cx="2231737" cy="471043"/>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2753</TotalTime>
  <Words>651</Words>
  <Application>Microsoft Office PowerPoint</Application>
  <PresentationFormat>On-screen Show (4:3)</PresentationFormat>
  <Paragraphs>60</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vt:lpstr>
      <vt:lpstr>Calibri</vt:lpstr>
      <vt:lpstr>Calibri Light</vt:lpstr>
      <vt:lpstr>Consolas</vt:lpstr>
      <vt:lpstr>Times New Roman</vt:lpstr>
      <vt:lpstr>Verdana</vt:lpstr>
      <vt:lpstr>Wingdings</vt:lpstr>
      <vt:lpstr>Retrospect</vt:lpstr>
      <vt:lpstr>Web Service Continuation</vt:lpstr>
      <vt:lpstr>WSDL (Web Services Description Language)</vt:lpstr>
      <vt:lpstr>WSDL (Web Services Description Language)</vt:lpstr>
      <vt:lpstr>WSDL (Web Services Description Language)</vt:lpstr>
      <vt:lpstr>Structure of WSDL</vt:lpstr>
      <vt:lpstr>Sessions</vt:lpstr>
      <vt:lpstr>Cookies</vt:lpstr>
      <vt:lpstr>Session and Cookies</vt:lpstr>
      <vt:lpstr>Session Example</vt:lpstr>
      <vt:lpstr>Session Example</vt:lpstr>
      <vt:lpstr>Cookies Example</vt:lpstr>
      <vt:lpstr>Self Study Materials</vt:lpstr>
      <vt:lpstr>Assignments</vt:lpstr>
      <vt:lpstr>Thank You. ______ Wasim Pinjari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 Presentation</dc:title>
  <dc:creator>BALAJI</dc:creator>
  <cp:lastModifiedBy>Pinjari, Wasim Ahmad (Cognizant)</cp:lastModifiedBy>
  <cp:revision>360</cp:revision>
  <cp:lastPrinted>1601-01-01T00:00:00Z</cp:lastPrinted>
  <dcterms:created xsi:type="dcterms:W3CDTF">2021-05-23T06:28:59Z</dcterms:created>
  <dcterms:modified xsi:type="dcterms:W3CDTF">2022-05-31T05:30:31Z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TC062561681033</vt:lpwstr>
  </property>
</Properties>
</file>