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4" r:id="rId3"/>
    <p:sldId id="331" r:id="rId4"/>
    <p:sldId id="332" r:id="rId5"/>
    <p:sldId id="334" r:id="rId6"/>
    <p:sldId id="335" r:id="rId7"/>
    <p:sldId id="336" r:id="rId8"/>
    <p:sldId id="337" r:id="rId9"/>
    <p:sldId id="338" r:id="rId10"/>
    <p:sldId id="339" r:id="rId11"/>
    <p:sldId id="299" r:id="rId12"/>
    <p:sldId id="319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633A0D-2B77-463F-A84F-97C209B7F093}" v="22" dt="2022-03-25T11:11:34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98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ddam Subramanyam, Balaji (Cognizant)" userId="a70454c7-622f-4a12-929c-2e3de0481957" providerId="ADAL" clId="{8EE9EFEA-4C14-490B-9050-C822FB7EB798}"/>
    <pc:docChg chg="custSel modSld">
      <pc:chgData name="Gaddam Subramanyam, Balaji (Cognizant)" userId="a70454c7-622f-4a12-929c-2e3de0481957" providerId="ADAL" clId="{8EE9EFEA-4C14-490B-9050-C822FB7EB798}" dt="2021-12-17T08:45:00.014" v="23" actId="5793"/>
      <pc:docMkLst>
        <pc:docMk/>
      </pc:docMkLst>
      <pc:sldChg chg="modSp">
        <pc:chgData name="Gaddam Subramanyam, Balaji (Cognizant)" userId="a70454c7-622f-4a12-929c-2e3de0481957" providerId="ADAL" clId="{8EE9EFEA-4C14-490B-9050-C822FB7EB798}" dt="2021-12-17T08:40:00.806" v="0" actId="20578"/>
        <pc:sldMkLst>
          <pc:docMk/>
          <pc:sldMk cId="2043324207" sldId="292"/>
        </pc:sldMkLst>
        <pc:spChg chg="mod">
          <ac:chgData name="Gaddam Subramanyam, Balaji (Cognizant)" userId="a70454c7-622f-4a12-929c-2e3de0481957" providerId="ADAL" clId="{8EE9EFEA-4C14-490B-9050-C822FB7EB798}" dt="2021-12-17T08:40:00.806" v="0" actId="20578"/>
          <ac:spMkLst>
            <pc:docMk/>
            <pc:sldMk cId="2043324207" sldId="292"/>
            <ac:spMk id="6149" creationId="{00000000-0000-0000-0000-000000000000}"/>
          </ac:spMkLst>
        </pc:spChg>
      </pc:sldChg>
      <pc:sldChg chg="modSp mod">
        <pc:chgData name="Gaddam Subramanyam, Balaji (Cognizant)" userId="a70454c7-622f-4a12-929c-2e3de0481957" providerId="ADAL" clId="{8EE9EFEA-4C14-490B-9050-C822FB7EB798}" dt="2021-12-17T08:45:00.014" v="23" actId="5793"/>
        <pc:sldMkLst>
          <pc:docMk/>
          <pc:sldMk cId="670282969" sldId="295"/>
        </pc:sldMkLst>
        <pc:spChg chg="mod">
          <ac:chgData name="Gaddam Subramanyam, Balaji (Cognizant)" userId="a70454c7-622f-4a12-929c-2e3de0481957" providerId="ADAL" clId="{8EE9EFEA-4C14-490B-9050-C822FB7EB798}" dt="2021-12-17T08:45:00.014" v="23" actId="5793"/>
          <ac:spMkLst>
            <pc:docMk/>
            <pc:sldMk cId="670282969" sldId="295"/>
            <ac:spMk id="6149" creationId="{00000000-0000-0000-0000-000000000000}"/>
          </ac:spMkLst>
        </pc:spChg>
        <pc:picChg chg="mod">
          <ac:chgData name="Gaddam Subramanyam, Balaji (Cognizant)" userId="a70454c7-622f-4a12-929c-2e3de0481957" providerId="ADAL" clId="{8EE9EFEA-4C14-490B-9050-C822FB7EB798}" dt="2021-12-17T08:44:45.111" v="4" actId="1076"/>
          <ac:picMkLst>
            <pc:docMk/>
            <pc:sldMk cId="670282969" sldId="295"/>
            <ac:picMk id="1026" creationId="{00000000-0000-0000-0000-000000000000}"/>
          </ac:picMkLst>
        </pc:picChg>
        <pc:picChg chg="mod">
          <ac:chgData name="Gaddam Subramanyam, Balaji (Cognizant)" userId="a70454c7-622f-4a12-929c-2e3de0481957" providerId="ADAL" clId="{8EE9EFEA-4C14-490B-9050-C822FB7EB798}" dt="2021-12-17T08:44:49.984" v="5" actId="14100"/>
          <ac:picMkLst>
            <pc:docMk/>
            <pc:sldMk cId="670282969" sldId="295"/>
            <ac:picMk id="1028" creationId="{00000000-0000-0000-0000-000000000000}"/>
          </ac:picMkLst>
        </pc:picChg>
      </pc:sldChg>
    </pc:docChg>
  </pc:docChgLst>
  <pc:docChgLst>
    <pc:chgData name="Gaddam Subramanyam, Balaji (Cognizant)" userId="a70454c7-622f-4a12-929c-2e3de0481957" providerId="ADAL" clId="{E0633A0D-2B77-463F-A84F-97C209B7F093}"/>
    <pc:docChg chg="undo custSel delSld modSld">
      <pc:chgData name="Gaddam Subramanyam, Balaji (Cognizant)" userId="a70454c7-622f-4a12-929c-2e3de0481957" providerId="ADAL" clId="{E0633A0D-2B77-463F-A84F-97C209B7F093}" dt="2022-03-25T11:11:34.742" v="134"/>
      <pc:docMkLst>
        <pc:docMk/>
      </pc:docMkLst>
      <pc:sldChg chg="addSp modSp">
        <pc:chgData name="Gaddam Subramanyam, Balaji (Cognizant)" userId="a70454c7-622f-4a12-929c-2e3de0481957" providerId="ADAL" clId="{E0633A0D-2B77-463F-A84F-97C209B7F093}" dt="2022-03-25T11:11:34.742" v="134"/>
        <pc:sldMkLst>
          <pc:docMk/>
          <pc:sldMk cId="0" sldId="256"/>
        </pc:sldMkLst>
        <pc:spChg chg="add mod">
          <ac:chgData name="Gaddam Subramanyam, Balaji (Cognizant)" userId="a70454c7-622f-4a12-929c-2e3de0481957" providerId="ADAL" clId="{E0633A0D-2B77-463F-A84F-97C209B7F093}" dt="2022-03-25T11:11:34.742" v="134"/>
          <ac:spMkLst>
            <pc:docMk/>
            <pc:sldMk cId="0" sldId="256"/>
            <ac:spMk id="4" creationId="{AEA4D740-6751-4454-ACC2-0ECC7FF206E3}"/>
          </ac:spMkLst>
        </pc:spChg>
      </pc:sldChg>
      <pc:sldChg chg="modSp">
        <pc:chgData name="Gaddam Subramanyam, Balaji (Cognizant)" userId="a70454c7-622f-4a12-929c-2e3de0481957" providerId="ADAL" clId="{E0633A0D-2B77-463F-A84F-97C209B7F093}" dt="2022-03-25T09:39:15.663" v="0" actId="1038"/>
        <pc:sldMkLst>
          <pc:docMk/>
          <pc:sldMk cId="2981670070" sldId="265"/>
        </pc:sldMkLst>
        <pc:spChg chg="mod">
          <ac:chgData name="Gaddam Subramanyam, Balaji (Cognizant)" userId="a70454c7-622f-4a12-929c-2e3de0481957" providerId="ADAL" clId="{E0633A0D-2B77-463F-A84F-97C209B7F093}" dt="2022-03-25T09:39:15.663" v="0" actId="1038"/>
          <ac:spMkLst>
            <pc:docMk/>
            <pc:sldMk cId="2981670070" sldId="265"/>
            <ac:spMk id="6149" creationId="{00000000-0000-0000-0000-000000000000}"/>
          </ac:spMkLst>
        </pc:spChg>
      </pc:sldChg>
      <pc:sldChg chg="modSp mod">
        <pc:chgData name="Gaddam Subramanyam, Balaji (Cognizant)" userId="a70454c7-622f-4a12-929c-2e3de0481957" providerId="ADAL" clId="{E0633A0D-2B77-463F-A84F-97C209B7F093}" dt="2022-03-25T09:40:08.567" v="8" actId="20577"/>
        <pc:sldMkLst>
          <pc:docMk/>
          <pc:sldMk cId="3820003706" sldId="291"/>
        </pc:sldMkLst>
        <pc:spChg chg="mod">
          <ac:chgData name="Gaddam Subramanyam, Balaji (Cognizant)" userId="a70454c7-622f-4a12-929c-2e3de0481957" providerId="ADAL" clId="{E0633A0D-2B77-463F-A84F-97C209B7F093}" dt="2022-03-25T09:40:08.567" v="8" actId="20577"/>
          <ac:spMkLst>
            <pc:docMk/>
            <pc:sldMk cId="3820003706" sldId="291"/>
            <ac:spMk id="6149" creationId="{00000000-0000-0000-0000-000000000000}"/>
          </ac:spMkLst>
        </pc:spChg>
      </pc:sldChg>
      <pc:sldChg chg="modSp mod">
        <pc:chgData name="Gaddam Subramanyam, Balaji (Cognizant)" userId="a70454c7-622f-4a12-929c-2e3de0481957" providerId="ADAL" clId="{E0633A0D-2B77-463F-A84F-97C209B7F093}" dt="2022-03-25T09:47:33.667" v="20" actId="20577"/>
        <pc:sldMkLst>
          <pc:docMk/>
          <pc:sldMk cId="1510676422" sldId="294"/>
        </pc:sldMkLst>
        <pc:spChg chg="mod">
          <ac:chgData name="Gaddam Subramanyam, Balaji (Cognizant)" userId="a70454c7-622f-4a12-929c-2e3de0481957" providerId="ADAL" clId="{E0633A0D-2B77-463F-A84F-97C209B7F093}" dt="2022-03-25T09:47:33.667" v="20" actId="20577"/>
          <ac:spMkLst>
            <pc:docMk/>
            <pc:sldMk cId="1510676422" sldId="294"/>
            <ac:spMk id="6149" creationId="{00000000-0000-0000-0000-000000000000}"/>
          </ac:spMkLst>
        </pc:spChg>
      </pc:sldChg>
      <pc:sldChg chg="modSp">
        <pc:chgData name="Gaddam Subramanyam, Balaji (Cognizant)" userId="a70454c7-622f-4a12-929c-2e3de0481957" providerId="ADAL" clId="{E0633A0D-2B77-463F-A84F-97C209B7F093}" dt="2022-03-25T09:58:43.235" v="40" actId="1076"/>
        <pc:sldMkLst>
          <pc:docMk/>
          <pc:sldMk cId="670282969" sldId="295"/>
        </pc:sldMkLst>
        <pc:picChg chg="mod">
          <ac:chgData name="Gaddam Subramanyam, Balaji (Cognizant)" userId="a70454c7-622f-4a12-929c-2e3de0481957" providerId="ADAL" clId="{E0633A0D-2B77-463F-A84F-97C209B7F093}" dt="2022-03-25T09:58:43.235" v="40" actId="1076"/>
          <ac:picMkLst>
            <pc:docMk/>
            <pc:sldMk cId="670282969" sldId="295"/>
            <ac:picMk id="1026" creationId="{00000000-0000-0000-0000-000000000000}"/>
          </ac:picMkLst>
        </pc:picChg>
        <pc:picChg chg="mod">
          <ac:chgData name="Gaddam Subramanyam, Balaji (Cognizant)" userId="a70454c7-622f-4a12-929c-2e3de0481957" providerId="ADAL" clId="{E0633A0D-2B77-463F-A84F-97C209B7F093}" dt="2022-03-25T09:57:17.039" v="36" actId="1076"/>
          <ac:picMkLst>
            <pc:docMk/>
            <pc:sldMk cId="670282969" sldId="295"/>
            <ac:picMk id="1027" creationId="{00000000-0000-0000-0000-000000000000}"/>
          </ac:picMkLst>
        </pc:picChg>
        <pc:picChg chg="mod">
          <ac:chgData name="Gaddam Subramanyam, Balaji (Cognizant)" userId="a70454c7-622f-4a12-929c-2e3de0481957" providerId="ADAL" clId="{E0633A0D-2B77-463F-A84F-97C209B7F093}" dt="2022-03-25T09:57:24.625" v="39" actId="14100"/>
          <ac:picMkLst>
            <pc:docMk/>
            <pc:sldMk cId="670282969" sldId="295"/>
            <ac:picMk id="1028" creationId="{00000000-0000-0000-0000-000000000000}"/>
          </ac:picMkLst>
        </pc:picChg>
      </pc:sldChg>
      <pc:sldChg chg="modSp mod">
        <pc:chgData name="Gaddam Subramanyam, Balaji (Cognizant)" userId="a70454c7-622f-4a12-929c-2e3de0481957" providerId="ADAL" clId="{E0633A0D-2B77-463F-A84F-97C209B7F093}" dt="2022-03-25T10:04:34.721" v="125" actId="20577"/>
        <pc:sldMkLst>
          <pc:docMk/>
          <pc:sldMk cId="227852305" sldId="296"/>
        </pc:sldMkLst>
        <pc:spChg chg="mod">
          <ac:chgData name="Gaddam Subramanyam, Balaji (Cognizant)" userId="a70454c7-622f-4a12-929c-2e3de0481957" providerId="ADAL" clId="{E0633A0D-2B77-463F-A84F-97C209B7F093}" dt="2022-03-25T10:04:34.721" v="125" actId="20577"/>
          <ac:spMkLst>
            <pc:docMk/>
            <pc:sldMk cId="227852305" sldId="296"/>
            <ac:spMk id="6149" creationId="{00000000-0000-0000-0000-000000000000}"/>
          </ac:spMkLst>
        </pc:spChg>
      </pc:sldChg>
      <pc:sldChg chg="del">
        <pc:chgData name="Gaddam Subramanyam, Balaji (Cognizant)" userId="a70454c7-622f-4a12-929c-2e3de0481957" providerId="ADAL" clId="{E0633A0D-2B77-463F-A84F-97C209B7F093}" dt="2022-03-25T10:03:43.435" v="60" actId="47"/>
        <pc:sldMkLst>
          <pc:docMk/>
          <pc:sldMk cId="525773705" sldId="297"/>
        </pc:sldMkLst>
      </pc:sldChg>
      <pc:sldChg chg="modSp mod">
        <pc:chgData name="Gaddam Subramanyam, Balaji (Cognizant)" userId="a70454c7-622f-4a12-929c-2e3de0481957" providerId="ADAL" clId="{E0633A0D-2B77-463F-A84F-97C209B7F093}" dt="2022-03-25T10:05:40.533" v="133" actId="20577"/>
        <pc:sldMkLst>
          <pc:docMk/>
          <pc:sldMk cId="1756504101" sldId="298"/>
        </pc:sldMkLst>
        <pc:spChg chg="mod">
          <ac:chgData name="Gaddam Subramanyam, Balaji (Cognizant)" userId="a70454c7-622f-4a12-929c-2e3de0481957" providerId="ADAL" clId="{E0633A0D-2B77-463F-A84F-97C209B7F093}" dt="2022-03-25T10:05:40.533" v="133" actId="20577"/>
          <ac:spMkLst>
            <pc:docMk/>
            <pc:sldMk cId="1756504101" sldId="298"/>
            <ac:spMk id="6149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fixup.com/how-to-make-soap-client-call-in-php/" TargetMode="External"/><Relationship Id="rId1" Type="http://schemas.openxmlformats.org/officeDocument/2006/relationships/hyperlink" Target="https://cognizant.udemy.com/course/create-a-rest-api-using-basic-php-with-token-authentication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cognizant.udemy.com/course/create-a-rest-api-using-basic-php-with-token-authentication/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myprograming.com/php-mvc-step-by-step-live-project-example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fixup.com/how-to-make-soap-client-call-in-php/" TargetMode="External"/><Relationship Id="rId1" Type="http://schemas.openxmlformats.org/officeDocument/2006/relationships/hyperlink" Target="https://cognizant.udemy.com/course/create-a-rest-api-using-basic-php-with-token-authentication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cognizant.udemy.com/course/create-a-rest-api-using-basic-php-with-token-authentication/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myprograming.com/php-mvc-step-by-step-live-project-example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4CF72-33EA-4D8F-8D3F-C0F5869DA1B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81F1BB-BA87-42A2-8850-78BFD1619B16}">
      <dgm:prSet custT="1"/>
      <dgm:spPr/>
      <dgm:t>
        <a:bodyPr/>
        <a:lstStyle/>
        <a:p>
          <a:pPr algn="l"/>
          <a:r>
            <a:rPr lang="en-US" sz="2400" dirty="0">
              <a:hlinkClick xmlns:r="http://schemas.openxmlformats.org/officeDocument/2006/relationships" r:id="rId1"/>
            </a:rPr>
            <a:t>https://www.codeproject.com/Articles/1080626/Code-Your-Own-PHP-MVC-Framework-in-Hour</a:t>
          </a:r>
          <a:endParaRPr lang="en-US" sz="2400" dirty="0"/>
        </a:p>
      </dgm:t>
    </dgm:pt>
    <dgm:pt modelId="{FF9D0228-3FF1-4248-ABAB-3043E747EFDA}" type="parTrans" cxnId="{3D9DAC72-3804-48F1-A04F-00DA19238D96}">
      <dgm:prSet/>
      <dgm:spPr/>
      <dgm:t>
        <a:bodyPr/>
        <a:lstStyle/>
        <a:p>
          <a:endParaRPr lang="en-US"/>
        </a:p>
      </dgm:t>
    </dgm:pt>
    <dgm:pt modelId="{E9D81D01-4DD4-47F2-AF42-EA06644F9923}" type="sibTrans" cxnId="{3D9DAC72-3804-48F1-A04F-00DA19238D96}">
      <dgm:prSet/>
      <dgm:spPr/>
      <dgm:t>
        <a:bodyPr/>
        <a:lstStyle/>
        <a:p>
          <a:endParaRPr lang="en-US"/>
        </a:p>
      </dgm:t>
    </dgm:pt>
    <dgm:pt modelId="{9F21FE6C-CDD6-4D58-A9E0-729C4B37AB84}">
      <dgm:prSet custT="1"/>
      <dgm:spPr/>
      <dgm:t>
        <a:bodyPr/>
        <a:lstStyle/>
        <a:p>
          <a:r>
            <a:rPr lang="en-US" sz="2400" dirty="0">
              <a:hlinkClick xmlns:r="http://schemas.openxmlformats.org/officeDocument/2006/relationships" r:id="rId2"/>
            </a:rPr>
            <a:t>https://www.codeproject.com/Tips/401121/MVC-in-PHP</a:t>
          </a:r>
          <a:endParaRPr lang="en-US" sz="2400" dirty="0"/>
        </a:p>
      </dgm:t>
    </dgm:pt>
    <dgm:pt modelId="{FA3149A9-A4BF-4518-9D56-833F94A3A8D3}" type="parTrans" cxnId="{7BAD788E-41D0-4F8C-8ED6-15D3550D64BD}">
      <dgm:prSet/>
      <dgm:spPr/>
      <dgm:t>
        <a:bodyPr/>
        <a:lstStyle/>
        <a:p>
          <a:endParaRPr lang="en-US"/>
        </a:p>
      </dgm:t>
    </dgm:pt>
    <dgm:pt modelId="{5BD8C6B9-5468-41CA-84CF-06272A259F10}" type="sibTrans" cxnId="{7BAD788E-41D0-4F8C-8ED6-15D3550D64BD}">
      <dgm:prSet/>
      <dgm:spPr/>
      <dgm:t>
        <a:bodyPr/>
        <a:lstStyle/>
        <a:p>
          <a:endParaRPr lang="en-US"/>
        </a:p>
      </dgm:t>
    </dgm:pt>
    <dgm:pt modelId="{E96A2DD8-E2A8-4489-AA06-E06A03431072}" type="pres">
      <dgm:prSet presAssocID="{FD84CF72-33EA-4D8F-8D3F-C0F5869DA1B4}" presName="vert0" presStyleCnt="0">
        <dgm:presLayoutVars>
          <dgm:dir/>
          <dgm:animOne val="branch"/>
          <dgm:animLvl val="lvl"/>
        </dgm:presLayoutVars>
      </dgm:prSet>
      <dgm:spPr/>
    </dgm:pt>
    <dgm:pt modelId="{EF93C652-92D5-4775-99BB-92BBDEFA7043}" type="pres">
      <dgm:prSet presAssocID="{F781F1BB-BA87-42A2-8850-78BFD1619B16}" presName="thickLine" presStyleLbl="alignNode1" presStyleIdx="0" presStyleCnt="2"/>
      <dgm:spPr/>
    </dgm:pt>
    <dgm:pt modelId="{EC378824-E7F3-48B4-A278-3E6C376B9AED}" type="pres">
      <dgm:prSet presAssocID="{F781F1BB-BA87-42A2-8850-78BFD1619B16}" presName="horz1" presStyleCnt="0"/>
      <dgm:spPr/>
    </dgm:pt>
    <dgm:pt modelId="{2E97DEC5-2695-47C1-9C7E-6D503A039C6C}" type="pres">
      <dgm:prSet presAssocID="{F781F1BB-BA87-42A2-8850-78BFD1619B16}" presName="tx1" presStyleLbl="revTx" presStyleIdx="0" presStyleCnt="2"/>
      <dgm:spPr/>
    </dgm:pt>
    <dgm:pt modelId="{BFEF7DA6-0E2F-43DC-A7A4-9FBDE6B51E31}" type="pres">
      <dgm:prSet presAssocID="{F781F1BB-BA87-42A2-8850-78BFD1619B16}" presName="vert1" presStyleCnt="0"/>
      <dgm:spPr/>
    </dgm:pt>
    <dgm:pt modelId="{4AB2AD7C-EAD9-4DEB-84B0-5BA0948862D9}" type="pres">
      <dgm:prSet presAssocID="{9F21FE6C-CDD6-4D58-A9E0-729C4B37AB84}" presName="thickLine" presStyleLbl="alignNode1" presStyleIdx="1" presStyleCnt="2"/>
      <dgm:spPr/>
    </dgm:pt>
    <dgm:pt modelId="{8C0966A5-81D4-491B-8975-FCE23DA1327D}" type="pres">
      <dgm:prSet presAssocID="{9F21FE6C-CDD6-4D58-A9E0-729C4B37AB84}" presName="horz1" presStyleCnt="0"/>
      <dgm:spPr/>
    </dgm:pt>
    <dgm:pt modelId="{9E70F76D-5679-461B-B1F0-14A55FEC17CE}" type="pres">
      <dgm:prSet presAssocID="{9F21FE6C-CDD6-4D58-A9E0-729C4B37AB84}" presName="tx1" presStyleLbl="revTx" presStyleIdx="1" presStyleCnt="2"/>
      <dgm:spPr/>
    </dgm:pt>
    <dgm:pt modelId="{DB30768B-1DED-42BF-A799-FC950215300D}" type="pres">
      <dgm:prSet presAssocID="{9F21FE6C-CDD6-4D58-A9E0-729C4B37AB84}" presName="vert1" presStyleCnt="0"/>
      <dgm:spPr/>
    </dgm:pt>
  </dgm:ptLst>
  <dgm:cxnLst>
    <dgm:cxn modelId="{86789C3E-4118-4F8E-AD21-88CC2464DC8B}" type="presOf" srcId="{9F21FE6C-CDD6-4D58-A9E0-729C4B37AB84}" destId="{9E70F76D-5679-461B-B1F0-14A55FEC17CE}" srcOrd="0" destOrd="0" presId="urn:microsoft.com/office/officeart/2008/layout/LinedList"/>
    <dgm:cxn modelId="{3D9DAC72-3804-48F1-A04F-00DA19238D96}" srcId="{FD84CF72-33EA-4D8F-8D3F-C0F5869DA1B4}" destId="{F781F1BB-BA87-42A2-8850-78BFD1619B16}" srcOrd="0" destOrd="0" parTransId="{FF9D0228-3FF1-4248-ABAB-3043E747EFDA}" sibTransId="{E9D81D01-4DD4-47F2-AF42-EA06644F9923}"/>
    <dgm:cxn modelId="{9D5BAA88-2D72-403B-A543-156A43FD40D8}" type="presOf" srcId="{FD84CF72-33EA-4D8F-8D3F-C0F5869DA1B4}" destId="{E96A2DD8-E2A8-4489-AA06-E06A03431072}" srcOrd="0" destOrd="0" presId="urn:microsoft.com/office/officeart/2008/layout/LinedList"/>
    <dgm:cxn modelId="{7BAD788E-41D0-4F8C-8ED6-15D3550D64BD}" srcId="{FD84CF72-33EA-4D8F-8D3F-C0F5869DA1B4}" destId="{9F21FE6C-CDD6-4D58-A9E0-729C4B37AB84}" srcOrd="1" destOrd="0" parTransId="{FA3149A9-A4BF-4518-9D56-833F94A3A8D3}" sibTransId="{5BD8C6B9-5468-41CA-84CF-06272A259F10}"/>
    <dgm:cxn modelId="{BEA895EB-B6AC-431A-86E9-547F8E00927F}" type="presOf" srcId="{F781F1BB-BA87-42A2-8850-78BFD1619B16}" destId="{2E97DEC5-2695-47C1-9C7E-6D503A039C6C}" srcOrd="0" destOrd="0" presId="urn:microsoft.com/office/officeart/2008/layout/LinedList"/>
    <dgm:cxn modelId="{763DBC0C-68E5-4127-9E3A-BB596CCE4B7E}" type="presParOf" srcId="{E96A2DD8-E2A8-4489-AA06-E06A03431072}" destId="{EF93C652-92D5-4775-99BB-92BBDEFA7043}" srcOrd="0" destOrd="0" presId="urn:microsoft.com/office/officeart/2008/layout/LinedList"/>
    <dgm:cxn modelId="{689F12BE-8C56-4716-A818-ECFD2B5D15D2}" type="presParOf" srcId="{E96A2DD8-E2A8-4489-AA06-E06A03431072}" destId="{EC378824-E7F3-48B4-A278-3E6C376B9AED}" srcOrd="1" destOrd="0" presId="urn:microsoft.com/office/officeart/2008/layout/LinedList"/>
    <dgm:cxn modelId="{6B92BF96-F7D4-417D-93A5-591237A61CAD}" type="presParOf" srcId="{EC378824-E7F3-48B4-A278-3E6C376B9AED}" destId="{2E97DEC5-2695-47C1-9C7E-6D503A039C6C}" srcOrd="0" destOrd="0" presId="urn:microsoft.com/office/officeart/2008/layout/LinedList"/>
    <dgm:cxn modelId="{F6B16CC9-5F03-4081-989F-5CDFA92CB930}" type="presParOf" srcId="{EC378824-E7F3-48B4-A278-3E6C376B9AED}" destId="{BFEF7DA6-0E2F-43DC-A7A4-9FBDE6B51E31}" srcOrd="1" destOrd="0" presId="urn:microsoft.com/office/officeart/2008/layout/LinedList"/>
    <dgm:cxn modelId="{6342D4EC-A403-42CE-9176-6183386E4E32}" type="presParOf" srcId="{E96A2DD8-E2A8-4489-AA06-E06A03431072}" destId="{4AB2AD7C-EAD9-4DEB-84B0-5BA0948862D9}" srcOrd="2" destOrd="0" presId="urn:microsoft.com/office/officeart/2008/layout/LinedList"/>
    <dgm:cxn modelId="{4D2200B0-2ACF-4673-A3DF-02EE8F534241}" type="presParOf" srcId="{E96A2DD8-E2A8-4489-AA06-E06A03431072}" destId="{8C0966A5-81D4-491B-8975-FCE23DA1327D}" srcOrd="3" destOrd="0" presId="urn:microsoft.com/office/officeart/2008/layout/LinedList"/>
    <dgm:cxn modelId="{92185C84-9805-4301-994E-52CF3D70C1F8}" type="presParOf" srcId="{8C0966A5-81D4-491B-8975-FCE23DA1327D}" destId="{9E70F76D-5679-461B-B1F0-14A55FEC17CE}" srcOrd="0" destOrd="0" presId="urn:microsoft.com/office/officeart/2008/layout/LinedList"/>
    <dgm:cxn modelId="{9ED23B71-5C29-43BE-8468-CE4A48E72FB4}" type="presParOf" srcId="{8C0966A5-81D4-491B-8975-FCE23DA1327D}" destId="{DB30768B-1DED-42BF-A799-FC950215300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4CF72-33EA-4D8F-8D3F-C0F5869DA1B4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781F1BB-BA87-42A2-8850-78BFD1619B16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https://www.myprograming.com/php-mvc-step-by-step-live-project-example/</a:t>
          </a:r>
          <a:endParaRPr lang="en-US" dirty="0"/>
        </a:p>
      </dgm:t>
    </dgm:pt>
    <dgm:pt modelId="{FF9D0228-3FF1-4248-ABAB-3043E747EFDA}" type="parTrans" cxnId="{3D9DAC72-3804-48F1-A04F-00DA19238D96}">
      <dgm:prSet/>
      <dgm:spPr/>
      <dgm:t>
        <a:bodyPr/>
        <a:lstStyle/>
        <a:p>
          <a:endParaRPr lang="en-US"/>
        </a:p>
      </dgm:t>
    </dgm:pt>
    <dgm:pt modelId="{E9D81D01-4DD4-47F2-AF42-EA06644F9923}" type="sibTrans" cxnId="{3D9DAC72-3804-48F1-A04F-00DA19238D96}">
      <dgm:prSet/>
      <dgm:spPr/>
      <dgm:t>
        <a:bodyPr/>
        <a:lstStyle/>
        <a:p>
          <a:endParaRPr lang="en-US"/>
        </a:p>
      </dgm:t>
    </dgm:pt>
    <dgm:pt modelId="{85E31EAC-3C6B-40AD-ADA3-076E9E8CB5F1}">
      <dgm:prSet/>
      <dgm:spPr/>
      <dgm:t>
        <a:bodyPr/>
        <a:lstStyle/>
        <a:p>
          <a:endParaRPr lang="en-US" dirty="0"/>
        </a:p>
      </dgm:t>
    </dgm:pt>
    <dgm:pt modelId="{49A06D72-FE1E-4104-BBEC-46289D1C3131}" type="parTrans" cxnId="{5D89CD04-BB11-4213-899B-A5A450EB1FC8}">
      <dgm:prSet/>
      <dgm:spPr/>
      <dgm:t>
        <a:bodyPr/>
        <a:lstStyle/>
        <a:p>
          <a:endParaRPr lang="en-US"/>
        </a:p>
      </dgm:t>
    </dgm:pt>
    <dgm:pt modelId="{BC628368-4653-426D-B7DF-2B00C4B9F5E8}" type="sibTrans" cxnId="{5D89CD04-BB11-4213-899B-A5A450EB1FC8}">
      <dgm:prSet/>
      <dgm:spPr/>
      <dgm:t>
        <a:bodyPr/>
        <a:lstStyle/>
        <a:p>
          <a:endParaRPr lang="en-US"/>
        </a:p>
      </dgm:t>
    </dgm:pt>
    <dgm:pt modelId="{01A847E6-CC62-4D37-9679-D35911559817}" type="pres">
      <dgm:prSet presAssocID="{FD84CF72-33EA-4D8F-8D3F-C0F5869DA1B4}" presName="vert0" presStyleCnt="0">
        <dgm:presLayoutVars>
          <dgm:dir/>
          <dgm:animOne val="branch"/>
          <dgm:animLvl val="lvl"/>
        </dgm:presLayoutVars>
      </dgm:prSet>
      <dgm:spPr/>
    </dgm:pt>
    <dgm:pt modelId="{F44E111F-2A94-448D-AFBF-0D5914AC5DC3}" type="pres">
      <dgm:prSet presAssocID="{F781F1BB-BA87-42A2-8850-78BFD1619B16}" presName="thickLine" presStyleLbl="alignNode1" presStyleIdx="0" presStyleCnt="2"/>
      <dgm:spPr/>
    </dgm:pt>
    <dgm:pt modelId="{05D80D89-C63B-442A-9513-49BE423D399A}" type="pres">
      <dgm:prSet presAssocID="{F781F1BB-BA87-42A2-8850-78BFD1619B16}" presName="horz1" presStyleCnt="0"/>
      <dgm:spPr/>
    </dgm:pt>
    <dgm:pt modelId="{7BBA84EE-EB34-4104-8666-D97D954486F9}" type="pres">
      <dgm:prSet presAssocID="{F781F1BB-BA87-42A2-8850-78BFD1619B16}" presName="tx1" presStyleLbl="revTx" presStyleIdx="0" presStyleCnt="2"/>
      <dgm:spPr/>
    </dgm:pt>
    <dgm:pt modelId="{BF4362C5-6617-4C76-8B15-868F6CD5B083}" type="pres">
      <dgm:prSet presAssocID="{F781F1BB-BA87-42A2-8850-78BFD1619B16}" presName="vert1" presStyleCnt="0"/>
      <dgm:spPr/>
    </dgm:pt>
    <dgm:pt modelId="{EEBE57AA-042B-47A2-AF9B-25E8F324479E}" type="pres">
      <dgm:prSet presAssocID="{85E31EAC-3C6B-40AD-ADA3-076E9E8CB5F1}" presName="thickLine" presStyleLbl="alignNode1" presStyleIdx="1" presStyleCnt="2"/>
      <dgm:spPr/>
    </dgm:pt>
    <dgm:pt modelId="{7DC64624-6F4B-4BFF-BE4B-0E010B710F2C}" type="pres">
      <dgm:prSet presAssocID="{85E31EAC-3C6B-40AD-ADA3-076E9E8CB5F1}" presName="horz1" presStyleCnt="0"/>
      <dgm:spPr/>
    </dgm:pt>
    <dgm:pt modelId="{4CC5E43B-46BC-4B3B-B9B0-C941E3033378}" type="pres">
      <dgm:prSet presAssocID="{85E31EAC-3C6B-40AD-ADA3-076E9E8CB5F1}" presName="tx1" presStyleLbl="revTx" presStyleIdx="1" presStyleCnt="2"/>
      <dgm:spPr/>
    </dgm:pt>
    <dgm:pt modelId="{CC950760-3BD2-4B85-8075-20BC7D5994D4}" type="pres">
      <dgm:prSet presAssocID="{85E31EAC-3C6B-40AD-ADA3-076E9E8CB5F1}" presName="vert1" presStyleCnt="0"/>
      <dgm:spPr/>
    </dgm:pt>
  </dgm:ptLst>
  <dgm:cxnLst>
    <dgm:cxn modelId="{5D89CD04-BB11-4213-899B-A5A450EB1FC8}" srcId="{FD84CF72-33EA-4D8F-8D3F-C0F5869DA1B4}" destId="{85E31EAC-3C6B-40AD-ADA3-076E9E8CB5F1}" srcOrd="1" destOrd="0" parTransId="{49A06D72-FE1E-4104-BBEC-46289D1C3131}" sibTransId="{BC628368-4653-426D-B7DF-2B00C4B9F5E8}"/>
    <dgm:cxn modelId="{66E4353C-4FE6-45F5-AD24-4F7496697D41}" type="presOf" srcId="{FD84CF72-33EA-4D8F-8D3F-C0F5869DA1B4}" destId="{01A847E6-CC62-4D37-9679-D35911559817}" srcOrd="0" destOrd="0" presId="urn:microsoft.com/office/officeart/2008/layout/LinedList"/>
    <dgm:cxn modelId="{18F67F49-54AB-48BE-9448-ADEF2AF87BB9}" type="presOf" srcId="{F781F1BB-BA87-42A2-8850-78BFD1619B16}" destId="{7BBA84EE-EB34-4104-8666-D97D954486F9}" srcOrd="0" destOrd="0" presId="urn:microsoft.com/office/officeart/2008/layout/LinedList"/>
    <dgm:cxn modelId="{3D9DAC72-3804-48F1-A04F-00DA19238D96}" srcId="{FD84CF72-33EA-4D8F-8D3F-C0F5869DA1B4}" destId="{F781F1BB-BA87-42A2-8850-78BFD1619B16}" srcOrd="0" destOrd="0" parTransId="{FF9D0228-3FF1-4248-ABAB-3043E747EFDA}" sibTransId="{E9D81D01-4DD4-47F2-AF42-EA06644F9923}"/>
    <dgm:cxn modelId="{7452C7FA-8F9D-41C2-8A60-0C96BE98D7E1}" type="presOf" srcId="{85E31EAC-3C6B-40AD-ADA3-076E9E8CB5F1}" destId="{4CC5E43B-46BC-4B3B-B9B0-C941E3033378}" srcOrd="0" destOrd="0" presId="urn:microsoft.com/office/officeart/2008/layout/LinedList"/>
    <dgm:cxn modelId="{94162515-4CBE-4537-A188-1EE9F0DBBF02}" type="presParOf" srcId="{01A847E6-CC62-4D37-9679-D35911559817}" destId="{F44E111F-2A94-448D-AFBF-0D5914AC5DC3}" srcOrd="0" destOrd="0" presId="urn:microsoft.com/office/officeart/2008/layout/LinedList"/>
    <dgm:cxn modelId="{93B4E6E1-53B1-4FB0-B8C1-F02BC58F9C19}" type="presParOf" srcId="{01A847E6-CC62-4D37-9679-D35911559817}" destId="{05D80D89-C63B-442A-9513-49BE423D399A}" srcOrd="1" destOrd="0" presId="urn:microsoft.com/office/officeart/2008/layout/LinedList"/>
    <dgm:cxn modelId="{49D787B9-1E24-46B1-B677-990AACB841CF}" type="presParOf" srcId="{05D80D89-C63B-442A-9513-49BE423D399A}" destId="{7BBA84EE-EB34-4104-8666-D97D954486F9}" srcOrd="0" destOrd="0" presId="urn:microsoft.com/office/officeart/2008/layout/LinedList"/>
    <dgm:cxn modelId="{D1A49EAC-8A92-4090-A308-5B3F8E7DE677}" type="presParOf" srcId="{05D80D89-C63B-442A-9513-49BE423D399A}" destId="{BF4362C5-6617-4C76-8B15-868F6CD5B083}" srcOrd="1" destOrd="0" presId="urn:microsoft.com/office/officeart/2008/layout/LinedList"/>
    <dgm:cxn modelId="{E6922F05-B5BC-4B3D-8118-B931028A31B5}" type="presParOf" srcId="{01A847E6-CC62-4D37-9679-D35911559817}" destId="{EEBE57AA-042B-47A2-AF9B-25E8F324479E}" srcOrd="2" destOrd="0" presId="urn:microsoft.com/office/officeart/2008/layout/LinedList"/>
    <dgm:cxn modelId="{D642627E-8863-46B9-9019-F3F8CB01E72B}" type="presParOf" srcId="{01A847E6-CC62-4D37-9679-D35911559817}" destId="{7DC64624-6F4B-4BFF-BE4B-0E010B710F2C}" srcOrd="3" destOrd="0" presId="urn:microsoft.com/office/officeart/2008/layout/LinedList"/>
    <dgm:cxn modelId="{7A673DA4-CCFC-4BA9-A56A-B0C20C82A8EC}" type="presParOf" srcId="{7DC64624-6F4B-4BFF-BE4B-0E010B710F2C}" destId="{4CC5E43B-46BC-4B3B-B9B0-C941E3033378}" srcOrd="0" destOrd="0" presId="urn:microsoft.com/office/officeart/2008/layout/LinedList"/>
    <dgm:cxn modelId="{390B9D78-BB84-47F1-99E4-0C8C4BEF1393}" type="presParOf" srcId="{7DC64624-6F4B-4BFF-BE4B-0E010B710F2C}" destId="{CC950760-3BD2-4B85-8075-20BC7D5994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84CF72-33EA-4D8F-8D3F-C0F5869DA1B4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781F1BB-BA87-42A2-8850-78BFD1619B16}">
      <dgm:prSet custT="1"/>
      <dgm:spPr/>
      <dgm:t>
        <a:bodyPr/>
        <a:lstStyle/>
        <a:p>
          <a:r>
            <a:rPr lang="en-US" sz="2400" dirty="0">
              <a:hlinkClick xmlns:r="http://schemas.openxmlformats.org/officeDocument/2006/relationships" r:id="rId1"/>
            </a:rPr>
            <a:t>https://www.phpflow.com/php/simple-mvc-architecture-example-in-php/#:~:text=Today%20we%20will%20discuss%20how,we%20will%20separate%20all%20layer.</a:t>
          </a:r>
          <a:endParaRPr lang="en-US" sz="2400" dirty="0"/>
        </a:p>
      </dgm:t>
    </dgm:pt>
    <dgm:pt modelId="{FF9D0228-3FF1-4248-ABAB-3043E747EFDA}" type="parTrans" cxnId="{3D9DAC72-3804-48F1-A04F-00DA19238D96}">
      <dgm:prSet/>
      <dgm:spPr/>
      <dgm:t>
        <a:bodyPr/>
        <a:lstStyle/>
        <a:p>
          <a:endParaRPr lang="en-US"/>
        </a:p>
      </dgm:t>
    </dgm:pt>
    <dgm:pt modelId="{E9D81D01-4DD4-47F2-AF42-EA06644F9923}" type="sibTrans" cxnId="{3D9DAC72-3804-48F1-A04F-00DA19238D96}">
      <dgm:prSet/>
      <dgm:spPr/>
      <dgm:t>
        <a:bodyPr/>
        <a:lstStyle/>
        <a:p>
          <a:endParaRPr lang="en-US"/>
        </a:p>
      </dgm:t>
    </dgm:pt>
    <dgm:pt modelId="{85E31EAC-3C6B-40AD-ADA3-076E9E8CB5F1}">
      <dgm:prSet/>
      <dgm:spPr/>
      <dgm:t>
        <a:bodyPr/>
        <a:lstStyle/>
        <a:p>
          <a:endParaRPr lang="en-US" dirty="0"/>
        </a:p>
      </dgm:t>
    </dgm:pt>
    <dgm:pt modelId="{49A06D72-FE1E-4104-BBEC-46289D1C3131}" type="parTrans" cxnId="{5D89CD04-BB11-4213-899B-A5A450EB1FC8}">
      <dgm:prSet/>
      <dgm:spPr/>
      <dgm:t>
        <a:bodyPr/>
        <a:lstStyle/>
        <a:p>
          <a:endParaRPr lang="en-US"/>
        </a:p>
      </dgm:t>
    </dgm:pt>
    <dgm:pt modelId="{BC628368-4653-426D-B7DF-2B00C4B9F5E8}" type="sibTrans" cxnId="{5D89CD04-BB11-4213-899B-A5A450EB1FC8}">
      <dgm:prSet/>
      <dgm:spPr/>
      <dgm:t>
        <a:bodyPr/>
        <a:lstStyle/>
        <a:p>
          <a:endParaRPr lang="en-US"/>
        </a:p>
      </dgm:t>
    </dgm:pt>
    <dgm:pt modelId="{01A847E6-CC62-4D37-9679-D35911559817}" type="pres">
      <dgm:prSet presAssocID="{FD84CF72-33EA-4D8F-8D3F-C0F5869DA1B4}" presName="vert0" presStyleCnt="0">
        <dgm:presLayoutVars>
          <dgm:dir/>
          <dgm:animOne val="branch"/>
          <dgm:animLvl val="lvl"/>
        </dgm:presLayoutVars>
      </dgm:prSet>
      <dgm:spPr/>
    </dgm:pt>
    <dgm:pt modelId="{F44E111F-2A94-448D-AFBF-0D5914AC5DC3}" type="pres">
      <dgm:prSet presAssocID="{F781F1BB-BA87-42A2-8850-78BFD1619B16}" presName="thickLine" presStyleLbl="alignNode1" presStyleIdx="0" presStyleCnt="2"/>
      <dgm:spPr/>
    </dgm:pt>
    <dgm:pt modelId="{05D80D89-C63B-442A-9513-49BE423D399A}" type="pres">
      <dgm:prSet presAssocID="{F781F1BB-BA87-42A2-8850-78BFD1619B16}" presName="horz1" presStyleCnt="0"/>
      <dgm:spPr/>
    </dgm:pt>
    <dgm:pt modelId="{7BBA84EE-EB34-4104-8666-D97D954486F9}" type="pres">
      <dgm:prSet presAssocID="{F781F1BB-BA87-42A2-8850-78BFD1619B16}" presName="tx1" presStyleLbl="revTx" presStyleIdx="0" presStyleCnt="2"/>
      <dgm:spPr/>
    </dgm:pt>
    <dgm:pt modelId="{BF4362C5-6617-4C76-8B15-868F6CD5B083}" type="pres">
      <dgm:prSet presAssocID="{F781F1BB-BA87-42A2-8850-78BFD1619B16}" presName="vert1" presStyleCnt="0"/>
      <dgm:spPr/>
    </dgm:pt>
    <dgm:pt modelId="{EEBE57AA-042B-47A2-AF9B-25E8F324479E}" type="pres">
      <dgm:prSet presAssocID="{85E31EAC-3C6B-40AD-ADA3-076E9E8CB5F1}" presName="thickLine" presStyleLbl="alignNode1" presStyleIdx="1" presStyleCnt="2"/>
      <dgm:spPr/>
    </dgm:pt>
    <dgm:pt modelId="{7DC64624-6F4B-4BFF-BE4B-0E010B710F2C}" type="pres">
      <dgm:prSet presAssocID="{85E31EAC-3C6B-40AD-ADA3-076E9E8CB5F1}" presName="horz1" presStyleCnt="0"/>
      <dgm:spPr/>
    </dgm:pt>
    <dgm:pt modelId="{4CC5E43B-46BC-4B3B-B9B0-C941E3033378}" type="pres">
      <dgm:prSet presAssocID="{85E31EAC-3C6B-40AD-ADA3-076E9E8CB5F1}" presName="tx1" presStyleLbl="revTx" presStyleIdx="1" presStyleCnt="2"/>
      <dgm:spPr/>
    </dgm:pt>
    <dgm:pt modelId="{CC950760-3BD2-4B85-8075-20BC7D5994D4}" type="pres">
      <dgm:prSet presAssocID="{85E31EAC-3C6B-40AD-ADA3-076E9E8CB5F1}" presName="vert1" presStyleCnt="0"/>
      <dgm:spPr/>
    </dgm:pt>
  </dgm:ptLst>
  <dgm:cxnLst>
    <dgm:cxn modelId="{5D89CD04-BB11-4213-899B-A5A450EB1FC8}" srcId="{FD84CF72-33EA-4D8F-8D3F-C0F5869DA1B4}" destId="{85E31EAC-3C6B-40AD-ADA3-076E9E8CB5F1}" srcOrd="1" destOrd="0" parTransId="{49A06D72-FE1E-4104-BBEC-46289D1C3131}" sibTransId="{BC628368-4653-426D-B7DF-2B00C4B9F5E8}"/>
    <dgm:cxn modelId="{66E4353C-4FE6-45F5-AD24-4F7496697D41}" type="presOf" srcId="{FD84CF72-33EA-4D8F-8D3F-C0F5869DA1B4}" destId="{01A847E6-CC62-4D37-9679-D35911559817}" srcOrd="0" destOrd="0" presId="urn:microsoft.com/office/officeart/2008/layout/LinedList"/>
    <dgm:cxn modelId="{18F67F49-54AB-48BE-9448-ADEF2AF87BB9}" type="presOf" srcId="{F781F1BB-BA87-42A2-8850-78BFD1619B16}" destId="{7BBA84EE-EB34-4104-8666-D97D954486F9}" srcOrd="0" destOrd="0" presId="urn:microsoft.com/office/officeart/2008/layout/LinedList"/>
    <dgm:cxn modelId="{3D9DAC72-3804-48F1-A04F-00DA19238D96}" srcId="{FD84CF72-33EA-4D8F-8D3F-C0F5869DA1B4}" destId="{F781F1BB-BA87-42A2-8850-78BFD1619B16}" srcOrd="0" destOrd="0" parTransId="{FF9D0228-3FF1-4248-ABAB-3043E747EFDA}" sibTransId="{E9D81D01-4DD4-47F2-AF42-EA06644F9923}"/>
    <dgm:cxn modelId="{7452C7FA-8F9D-41C2-8A60-0C96BE98D7E1}" type="presOf" srcId="{85E31EAC-3C6B-40AD-ADA3-076E9E8CB5F1}" destId="{4CC5E43B-46BC-4B3B-B9B0-C941E3033378}" srcOrd="0" destOrd="0" presId="urn:microsoft.com/office/officeart/2008/layout/LinedList"/>
    <dgm:cxn modelId="{94162515-4CBE-4537-A188-1EE9F0DBBF02}" type="presParOf" srcId="{01A847E6-CC62-4D37-9679-D35911559817}" destId="{F44E111F-2A94-448D-AFBF-0D5914AC5DC3}" srcOrd="0" destOrd="0" presId="urn:microsoft.com/office/officeart/2008/layout/LinedList"/>
    <dgm:cxn modelId="{93B4E6E1-53B1-4FB0-B8C1-F02BC58F9C19}" type="presParOf" srcId="{01A847E6-CC62-4D37-9679-D35911559817}" destId="{05D80D89-C63B-442A-9513-49BE423D399A}" srcOrd="1" destOrd="0" presId="urn:microsoft.com/office/officeart/2008/layout/LinedList"/>
    <dgm:cxn modelId="{49D787B9-1E24-46B1-B677-990AACB841CF}" type="presParOf" srcId="{05D80D89-C63B-442A-9513-49BE423D399A}" destId="{7BBA84EE-EB34-4104-8666-D97D954486F9}" srcOrd="0" destOrd="0" presId="urn:microsoft.com/office/officeart/2008/layout/LinedList"/>
    <dgm:cxn modelId="{D1A49EAC-8A92-4090-A308-5B3F8E7DE677}" type="presParOf" srcId="{05D80D89-C63B-442A-9513-49BE423D399A}" destId="{BF4362C5-6617-4C76-8B15-868F6CD5B083}" srcOrd="1" destOrd="0" presId="urn:microsoft.com/office/officeart/2008/layout/LinedList"/>
    <dgm:cxn modelId="{E6922F05-B5BC-4B3D-8118-B931028A31B5}" type="presParOf" srcId="{01A847E6-CC62-4D37-9679-D35911559817}" destId="{EEBE57AA-042B-47A2-AF9B-25E8F324479E}" srcOrd="2" destOrd="0" presId="urn:microsoft.com/office/officeart/2008/layout/LinedList"/>
    <dgm:cxn modelId="{D642627E-8863-46B9-9019-F3F8CB01E72B}" type="presParOf" srcId="{01A847E6-CC62-4D37-9679-D35911559817}" destId="{7DC64624-6F4B-4BFF-BE4B-0E010B710F2C}" srcOrd="3" destOrd="0" presId="urn:microsoft.com/office/officeart/2008/layout/LinedList"/>
    <dgm:cxn modelId="{7A673DA4-CCFC-4BA9-A56A-B0C20C82A8EC}" type="presParOf" srcId="{7DC64624-6F4B-4BFF-BE4B-0E010B710F2C}" destId="{4CC5E43B-46BC-4B3B-B9B0-C941E3033378}" srcOrd="0" destOrd="0" presId="urn:microsoft.com/office/officeart/2008/layout/LinedList"/>
    <dgm:cxn modelId="{390B9D78-BB84-47F1-99E4-0C8C4BEF1393}" type="presParOf" srcId="{7DC64624-6F4B-4BFF-BE4B-0E010B710F2C}" destId="{CC950760-3BD2-4B85-8075-20BC7D5994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3C652-92D5-4775-99BB-92BBDEFA7043}">
      <dsp:nvSpPr>
        <dsp:cNvPr id="0" name=""/>
        <dsp:cNvSpPr/>
      </dsp:nvSpPr>
      <dsp:spPr>
        <a:xfrm>
          <a:off x="0" y="0"/>
          <a:ext cx="5098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7DEC5-2695-47C1-9C7E-6D503A039C6C}">
      <dsp:nvSpPr>
        <dsp:cNvPr id="0" name=""/>
        <dsp:cNvSpPr/>
      </dsp:nvSpPr>
      <dsp:spPr>
        <a:xfrm>
          <a:off x="0" y="0"/>
          <a:ext cx="5098256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1"/>
            </a:rPr>
            <a:t>https://www.codeproject.com/Articles/1080626/Code-Your-Own-PHP-MVC-Framework-in-Hour</a:t>
          </a:r>
          <a:endParaRPr lang="en-US" sz="2400" kern="1200" dirty="0"/>
        </a:p>
      </dsp:txBody>
      <dsp:txXfrm>
        <a:off x="0" y="0"/>
        <a:ext cx="5098256" cy="2824955"/>
      </dsp:txXfrm>
    </dsp:sp>
    <dsp:sp modelId="{4AB2AD7C-EAD9-4DEB-84B0-5BA0948862D9}">
      <dsp:nvSpPr>
        <dsp:cNvPr id="0" name=""/>
        <dsp:cNvSpPr/>
      </dsp:nvSpPr>
      <dsp:spPr>
        <a:xfrm>
          <a:off x="0" y="2824955"/>
          <a:ext cx="5098256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0F76D-5679-461B-B1F0-14A55FEC17CE}">
      <dsp:nvSpPr>
        <dsp:cNvPr id="0" name=""/>
        <dsp:cNvSpPr/>
      </dsp:nvSpPr>
      <dsp:spPr>
        <a:xfrm>
          <a:off x="0" y="2824955"/>
          <a:ext cx="5098256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2"/>
            </a:rPr>
            <a:t>https://www.codeproject.com/Tips/401121/MVC-in-PHP</a:t>
          </a:r>
          <a:endParaRPr lang="en-US" sz="2400" kern="1200" dirty="0"/>
        </a:p>
      </dsp:txBody>
      <dsp:txXfrm>
        <a:off x="0" y="2824955"/>
        <a:ext cx="5098256" cy="2824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E111F-2A94-448D-AFBF-0D5914AC5DC3}">
      <dsp:nvSpPr>
        <dsp:cNvPr id="0" name=""/>
        <dsp:cNvSpPr/>
      </dsp:nvSpPr>
      <dsp:spPr>
        <a:xfrm>
          <a:off x="0" y="0"/>
          <a:ext cx="51353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BA84EE-EB34-4104-8666-D97D954486F9}">
      <dsp:nvSpPr>
        <dsp:cNvPr id="0" name=""/>
        <dsp:cNvSpPr/>
      </dsp:nvSpPr>
      <dsp:spPr>
        <a:xfrm>
          <a:off x="0" y="0"/>
          <a:ext cx="5135337" cy="154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1"/>
            </a:rPr>
            <a:t>https://www.myprograming.com/php-mvc-step-by-step-live-project-example/</a:t>
          </a:r>
          <a:endParaRPr lang="en-US" sz="2400" kern="1200" dirty="0"/>
        </a:p>
      </dsp:txBody>
      <dsp:txXfrm>
        <a:off x="0" y="0"/>
        <a:ext cx="5135337" cy="1545841"/>
      </dsp:txXfrm>
    </dsp:sp>
    <dsp:sp modelId="{EEBE57AA-042B-47A2-AF9B-25E8F324479E}">
      <dsp:nvSpPr>
        <dsp:cNvPr id="0" name=""/>
        <dsp:cNvSpPr/>
      </dsp:nvSpPr>
      <dsp:spPr>
        <a:xfrm>
          <a:off x="0" y="1545841"/>
          <a:ext cx="51353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C5E43B-46BC-4B3B-B9B0-C941E3033378}">
      <dsp:nvSpPr>
        <dsp:cNvPr id="0" name=""/>
        <dsp:cNvSpPr/>
      </dsp:nvSpPr>
      <dsp:spPr>
        <a:xfrm>
          <a:off x="0" y="1545841"/>
          <a:ext cx="5135337" cy="154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1545841"/>
        <a:ext cx="5135337" cy="1545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E111F-2A94-448D-AFBF-0D5914AC5DC3}">
      <dsp:nvSpPr>
        <dsp:cNvPr id="0" name=""/>
        <dsp:cNvSpPr/>
      </dsp:nvSpPr>
      <dsp:spPr>
        <a:xfrm>
          <a:off x="0" y="0"/>
          <a:ext cx="51353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BA84EE-EB34-4104-8666-D97D954486F9}">
      <dsp:nvSpPr>
        <dsp:cNvPr id="0" name=""/>
        <dsp:cNvSpPr/>
      </dsp:nvSpPr>
      <dsp:spPr>
        <a:xfrm>
          <a:off x="0" y="0"/>
          <a:ext cx="5135337" cy="1834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1"/>
            </a:rPr>
            <a:t>https://www.phpflow.com/php/simple-mvc-architecture-example-in-php/#:~:text=Today%20we%20will%20discuss%20how,we%20will%20separate%20all%20layer.</a:t>
          </a:r>
          <a:endParaRPr lang="en-US" sz="2400" kern="1200" dirty="0"/>
        </a:p>
      </dsp:txBody>
      <dsp:txXfrm>
        <a:off x="0" y="0"/>
        <a:ext cx="5135337" cy="1834312"/>
      </dsp:txXfrm>
    </dsp:sp>
    <dsp:sp modelId="{EEBE57AA-042B-47A2-AF9B-25E8F324479E}">
      <dsp:nvSpPr>
        <dsp:cNvPr id="0" name=""/>
        <dsp:cNvSpPr/>
      </dsp:nvSpPr>
      <dsp:spPr>
        <a:xfrm>
          <a:off x="0" y="1834312"/>
          <a:ext cx="51353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C5E43B-46BC-4B3B-B9B0-C941E3033378}">
      <dsp:nvSpPr>
        <dsp:cNvPr id="0" name=""/>
        <dsp:cNvSpPr/>
      </dsp:nvSpPr>
      <dsp:spPr>
        <a:xfrm>
          <a:off x="0" y="1834312"/>
          <a:ext cx="5135337" cy="1834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1834312"/>
        <a:ext cx="5135337" cy="1834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FCB049EB-A2A9-4BDF-A7DF-2D2E4AC0D5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82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94CE0A2A-12DA-4DA3-9BBE-829052CB41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96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6DD8-127F-4B57-BC37-3AC3DBA3D9F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11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2B2F-112F-413D-941F-97110D1A4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F025-3C5A-4E81-BD3D-29354D7AF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7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653C-1EFB-4E05-B55A-57C8FD39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0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DB82-F175-47B7-BF9C-6544D876CD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5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E979-6A98-4077-9C59-BE1DC5CBC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8A60-05A7-4A38-8D3D-EF1886202C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3BA3-126E-4CA2-83E5-26D977A69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5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C007-713A-4EF0-B220-24B58FEDB0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3DF965-03D1-4366-912A-E96C7DFDE6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5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4452-279E-4590-A55C-40F5CBDC3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5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F49566-E7D2-4CC1-8787-7183E9291B2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1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Model View Controller(MVC)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i="0" dirty="0">
                <a:solidFill>
                  <a:schemeClr val="tx1"/>
                </a:solidFill>
                <a:effectLst/>
              </a:rPr>
              <a:t>software design pattern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3E37C-3240-4381-BC4E-1EE23EBE2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729130"/>
            <a:ext cx="2231737" cy="4710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786491" y="642257"/>
            <a:ext cx="6528709" cy="881743"/>
          </a:xfrm>
        </p:spPr>
        <p:txBody>
          <a:bodyPr anchor="t">
            <a:normAutofit/>
          </a:bodyPr>
          <a:lstStyle/>
          <a:p>
            <a:r>
              <a:rPr lang="en-IN" dirty="0"/>
              <a:t>MVC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9AE4-DE75-4E46-829B-B21AD853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5"/>
            <a:ext cx="7711441" cy="5926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Delete Post:</a:t>
            </a: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05018"/>
            <a:ext cx="2574471" cy="543382"/>
          </a:xfrm>
          <a:prstGeom prst="rect">
            <a:avLst/>
          </a:prstGeom>
        </p:spPr>
      </p:pic>
      <p:pic>
        <p:nvPicPr>
          <p:cNvPr id="4" name="Picture 3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F67F6AF6-1A5B-41A7-AB53-417CF778E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8686800" cy="32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7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Self Study Materials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151" name="Rectangle 5">
            <a:extLst>
              <a:ext uri="{FF2B5EF4-FFF2-40B4-BE49-F238E27FC236}">
                <a16:creationId xmlns:a16="http://schemas.microsoft.com/office/drawing/2014/main" id="{3EADCE85-250F-BB4C-20A6-F80FA8643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17915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805B883-AE9E-43C9-A4E5-382A65B1DE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457" y="6286106"/>
            <a:ext cx="2231737" cy="4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1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2" y="642257"/>
            <a:ext cx="2563257" cy="5226837"/>
          </a:xfrm>
        </p:spPr>
        <p:txBody>
          <a:bodyPr anchor="t">
            <a:normAutofit/>
          </a:bodyPr>
          <a:lstStyle/>
          <a:p>
            <a:r>
              <a:rPr lang="en-US" sz="3700"/>
              <a:t>Assignments</a:t>
            </a:r>
          </a:p>
        </p:txBody>
      </p:sp>
      <p:pic>
        <p:nvPicPr>
          <p:cNvPr id="8" name="Picture 7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E805B883-AE9E-43C9-A4E5-382A65B1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5619804"/>
            <a:ext cx="2362200" cy="498579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151" name="Rectangle 5">
            <a:extLst>
              <a:ext uri="{FF2B5EF4-FFF2-40B4-BE49-F238E27FC236}">
                <a16:creationId xmlns:a16="http://schemas.microsoft.com/office/drawing/2014/main" id="{3EADCE85-250F-BB4C-20A6-F80FA8643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208636"/>
              </p:ext>
            </p:extLst>
          </p:nvPr>
        </p:nvGraphicFramePr>
        <p:xfrm>
          <a:off x="3535134" y="642258"/>
          <a:ext cx="5135337" cy="3091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Rectangle 5">
            <a:extLst>
              <a:ext uri="{FF2B5EF4-FFF2-40B4-BE49-F238E27FC236}">
                <a16:creationId xmlns:a16="http://schemas.microsoft.com/office/drawing/2014/main" id="{06EA59DA-ADED-4054-82EE-270BDAC53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684438"/>
              </p:ext>
            </p:extLst>
          </p:nvPr>
        </p:nvGraphicFramePr>
        <p:xfrm>
          <a:off x="3581400" y="2547118"/>
          <a:ext cx="5135337" cy="3668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8382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6105832" y="639097"/>
            <a:ext cx="25514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You.</a:t>
            </a:r>
            <a:br>
              <a:rPr lang="en-US" sz="5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______</a:t>
            </a:r>
            <a:br>
              <a:rPr lang="en-US" sz="5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Wasim Pinjari</a:t>
            </a:r>
          </a:p>
        </p:txBody>
      </p:sp>
      <p:pic>
        <p:nvPicPr>
          <p:cNvPr id="74" name="Graphic 73" descr="Smiling Face with No Fill">
            <a:extLst>
              <a:ext uri="{FF2B5EF4-FFF2-40B4-BE49-F238E27FC236}">
                <a16:creationId xmlns:a16="http://schemas.microsoft.com/office/drawing/2014/main" id="{EB4B07AB-C23F-64BD-957D-056FD8236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502" y="640081"/>
            <a:ext cx="5054156" cy="5054156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434340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337C2E-0FCF-417F-8ACB-0EA39F74F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729130"/>
            <a:ext cx="2231737" cy="4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3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786491" y="642257"/>
            <a:ext cx="6528709" cy="881743"/>
          </a:xfrm>
        </p:spPr>
        <p:txBody>
          <a:bodyPr anchor="t">
            <a:normAutofit fontScale="90000"/>
          </a:bodyPr>
          <a:lstStyle/>
          <a:p>
            <a:r>
              <a:rPr lang="en-IN" dirty="0"/>
              <a:t>MVC Example Continuation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9AE4-DE75-4E46-829B-B21AD853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711441" cy="402336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main output of the example will look like this: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05018"/>
            <a:ext cx="2574471" cy="543382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9621AE-D37D-43F3-A15F-206524F0D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3522"/>
            <a:ext cx="9144000" cy="319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9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786491" y="642257"/>
            <a:ext cx="6528709" cy="881743"/>
          </a:xfrm>
        </p:spPr>
        <p:txBody>
          <a:bodyPr anchor="t">
            <a:normAutofit/>
          </a:bodyPr>
          <a:lstStyle/>
          <a:p>
            <a:r>
              <a:rPr lang="en-IN" dirty="0"/>
              <a:t>MVC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9AE4-DE75-4E46-829B-B21AD853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711441" cy="402336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About Us Page: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05018"/>
            <a:ext cx="2574471" cy="543382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EF9C19-D9D5-46D6-A127-A4BE003FE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98" y="2387445"/>
            <a:ext cx="5905804" cy="30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9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786491" y="642257"/>
            <a:ext cx="6528709" cy="881743"/>
          </a:xfrm>
        </p:spPr>
        <p:txBody>
          <a:bodyPr anchor="t">
            <a:normAutofit/>
          </a:bodyPr>
          <a:lstStyle/>
          <a:p>
            <a:r>
              <a:rPr lang="en-IN" dirty="0"/>
              <a:t>MVC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9AE4-DE75-4E46-829B-B21AD853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711441" cy="402336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Contact Us Page:</a:t>
            </a: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05018"/>
            <a:ext cx="2574471" cy="543382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35BAFF0-923C-47B2-99B0-728C31279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0" y="2425554"/>
            <a:ext cx="8912460" cy="276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786491" y="642257"/>
            <a:ext cx="6528709" cy="881743"/>
          </a:xfrm>
        </p:spPr>
        <p:txBody>
          <a:bodyPr anchor="t">
            <a:normAutofit/>
          </a:bodyPr>
          <a:lstStyle/>
          <a:p>
            <a:r>
              <a:rPr lang="en-IN" dirty="0"/>
              <a:t>MVC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9AE4-DE75-4E46-829B-B21AD853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711441" cy="4023360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SignUp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Page:</a:t>
            </a: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05018"/>
            <a:ext cx="2574471" cy="543382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B10482-0754-4B87-8144-3C4B3EA17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9" y="2243174"/>
            <a:ext cx="5410200" cy="40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3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786491" y="642257"/>
            <a:ext cx="6528709" cy="881743"/>
          </a:xfrm>
        </p:spPr>
        <p:txBody>
          <a:bodyPr anchor="t">
            <a:normAutofit/>
          </a:bodyPr>
          <a:lstStyle/>
          <a:p>
            <a:r>
              <a:rPr lang="en-IN" dirty="0"/>
              <a:t>MVC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9AE4-DE75-4E46-829B-B21AD853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711441" cy="40233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Sign In Page:</a:t>
            </a: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05018"/>
            <a:ext cx="2574471" cy="543382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F9FC5B-125D-45A9-8033-F67417982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25" y="2286000"/>
            <a:ext cx="5728664" cy="37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4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786491" y="642257"/>
            <a:ext cx="6528709" cy="881743"/>
          </a:xfrm>
        </p:spPr>
        <p:txBody>
          <a:bodyPr anchor="t">
            <a:normAutofit/>
          </a:bodyPr>
          <a:lstStyle/>
          <a:p>
            <a:r>
              <a:rPr lang="en-IN" dirty="0"/>
              <a:t>MVC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9AE4-DE75-4E46-829B-B21AD853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5"/>
            <a:ext cx="7711441" cy="5926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Posts Page:</a:t>
            </a: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05018"/>
            <a:ext cx="2574471" cy="543382"/>
          </a:xfrm>
          <a:prstGeom prst="rect">
            <a:avLst/>
          </a:prstGeom>
        </p:spPr>
      </p:pic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742E785-5482-4F0F-A28D-E16ED1C2B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" y="2261140"/>
            <a:ext cx="8937711" cy="330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0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786491" y="642257"/>
            <a:ext cx="6528709" cy="881743"/>
          </a:xfrm>
        </p:spPr>
        <p:txBody>
          <a:bodyPr anchor="t">
            <a:normAutofit/>
          </a:bodyPr>
          <a:lstStyle/>
          <a:p>
            <a:r>
              <a:rPr lang="en-IN" dirty="0"/>
              <a:t>MVC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9AE4-DE75-4E46-829B-B21AD853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5"/>
            <a:ext cx="7711441" cy="5926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Add New Post:</a:t>
            </a: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05018"/>
            <a:ext cx="2574471" cy="543382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5B80BA-A908-408D-9C73-56992E808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7" y="2259921"/>
            <a:ext cx="5896203" cy="36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5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786491" y="642257"/>
            <a:ext cx="6528709" cy="881743"/>
          </a:xfrm>
        </p:spPr>
        <p:txBody>
          <a:bodyPr anchor="t">
            <a:normAutofit/>
          </a:bodyPr>
          <a:lstStyle/>
          <a:p>
            <a:r>
              <a:rPr lang="en-IN" dirty="0"/>
              <a:t>MVC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9AE4-DE75-4E46-829B-B21AD853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5"/>
            <a:ext cx="7711441" cy="5926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Edit Post:</a:t>
            </a: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05018"/>
            <a:ext cx="2574471" cy="543382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3EE64C-5A72-4311-808D-CD7577D1E4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6" y="2337119"/>
            <a:ext cx="5762854" cy="34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588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3379</TotalTime>
  <Words>149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Times New Roman</vt:lpstr>
      <vt:lpstr>Verdana</vt:lpstr>
      <vt:lpstr>Wingdings</vt:lpstr>
      <vt:lpstr>Retrospect</vt:lpstr>
      <vt:lpstr>Model View Controller(MVC)</vt:lpstr>
      <vt:lpstr>MVC Example Continuation</vt:lpstr>
      <vt:lpstr>MVC Example</vt:lpstr>
      <vt:lpstr>MVC Example</vt:lpstr>
      <vt:lpstr>MVC Example</vt:lpstr>
      <vt:lpstr>MVC Example</vt:lpstr>
      <vt:lpstr>MVC Example</vt:lpstr>
      <vt:lpstr>MVC Example</vt:lpstr>
      <vt:lpstr>MVC Example</vt:lpstr>
      <vt:lpstr>MVC Example</vt:lpstr>
      <vt:lpstr>Self Study Materials</vt:lpstr>
      <vt:lpstr>Assignments</vt:lpstr>
      <vt:lpstr>Thank You. ______ Wasim Pinjari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Presentation</dc:title>
  <dc:creator>BALAJI</dc:creator>
  <cp:lastModifiedBy>Pinjari, Wasim Ahmad (Cognizant)</cp:lastModifiedBy>
  <cp:revision>407</cp:revision>
  <cp:lastPrinted>1601-01-01T00:00:00Z</cp:lastPrinted>
  <dcterms:created xsi:type="dcterms:W3CDTF">2021-05-23T06:28:59Z</dcterms:created>
  <dcterms:modified xsi:type="dcterms:W3CDTF">2022-06-01T17:37:14Z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TC062561681033</vt:lpwstr>
  </property>
</Properties>
</file>