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02" r:id="rId3"/>
    <p:sldId id="323" r:id="rId4"/>
    <p:sldId id="324" r:id="rId5"/>
    <p:sldId id="325" r:id="rId6"/>
    <p:sldId id="327" r:id="rId7"/>
    <p:sldId id="328" r:id="rId8"/>
    <p:sldId id="326" r:id="rId9"/>
    <p:sldId id="299" r:id="rId10"/>
    <p:sldId id="319" r:id="rId11"/>
    <p:sldId id="27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98" autoAdjust="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ddam Subramanyam, Balaji (Cognizant)" userId="a70454c7-622f-4a12-929c-2e3de0481957" providerId="ADAL" clId="{E0633A0D-2B77-463F-A84F-97C209B7F093}"/>
    <pc:docChg chg="undo custSel delSld modSld">
      <pc:chgData name="Gaddam Subramanyam, Balaji (Cognizant)" userId="a70454c7-622f-4a12-929c-2e3de0481957" providerId="ADAL" clId="{E0633A0D-2B77-463F-A84F-97C209B7F093}" dt="2022-03-25T11:11:34.742" v="134"/>
      <pc:docMkLst>
        <pc:docMk/>
      </pc:docMkLst>
      <pc:sldChg chg="addSp modSp">
        <pc:chgData name="Gaddam Subramanyam, Balaji (Cognizant)" userId="a70454c7-622f-4a12-929c-2e3de0481957" providerId="ADAL" clId="{E0633A0D-2B77-463F-A84F-97C209B7F093}" dt="2022-03-25T11:11:34.742" v="134"/>
        <pc:sldMkLst>
          <pc:docMk/>
          <pc:sldMk cId="0" sldId="256"/>
        </pc:sldMkLst>
        <pc:spChg chg="add mod">
          <ac:chgData name="Gaddam Subramanyam, Balaji (Cognizant)" userId="a70454c7-622f-4a12-929c-2e3de0481957" providerId="ADAL" clId="{E0633A0D-2B77-463F-A84F-97C209B7F093}" dt="2022-03-25T11:11:34.742" v="134"/>
          <ac:spMkLst>
            <pc:docMk/>
            <pc:sldMk cId="0" sldId="256"/>
            <ac:spMk id="4" creationId="{AEA4D740-6751-4454-ACC2-0ECC7FF206E3}"/>
          </ac:spMkLst>
        </pc:spChg>
      </pc:sldChg>
      <pc:sldChg chg="modSp">
        <pc:chgData name="Gaddam Subramanyam, Balaji (Cognizant)" userId="a70454c7-622f-4a12-929c-2e3de0481957" providerId="ADAL" clId="{E0633A0D-2B77-463F-A84F-97C209B7F093}" dt="2022-03-25T09:39:15.663" v="0" actId="1038"/>
        <pc:sldMkLst>
          <pc:docMk/>
          <pc:sldMk cId="2981670070" sldId="265"/>
        </pc:sldMkLst>
        <pc:spChg chg="mod">
          <ac:chgData name="Gaddam Subramanyam, Balaji (Cognizant)" userId="a70454c7-622f-4a12-929c-2e3de0481957" providerId="ADAL" clId="{E0633A0D-2B77-463F-A84F-97C209B7F093}" dt="2022-03-25T09:39:15.663" v="0" actId="1038"/>
          <ac:spMkLst>
            <pc:docMk/>
            <pc:sldMk cId="2981670070" sldId="265"/>
            <ac:spMk id="6149" creationId="{00000000-0000-0000-0000-000000000000}"/>
          </ac:spMkLst>
        </pc:spChg>
      </pc:sldChg>
      <pc:sldChg chg="modSp mod">
        <pc:chgData name="Gaddam Subramanyam, Balaji (Cognizant)" userId="a70454c7-622f-4a12-929c-2e3de0481957" providerId="ADAL" clId="{E0633A0D-2B77-463F-A84F-97C209B7F093}" dt="2022-03-25T09:40:08.567" v="8" actId="20577"/>
        <pc:sldMkLst>
          <pc:docMk/>
          <pc:sldMk cId="3820003706" sldId="291"/>
        </pc:sldMkLst>
        <pc:spChg chg="mod">
          <ac:chgData name="Gaddam Subramanyam, Balaji (Cognizant)" userId="a70454c7-622f-4a12-929c-2e3de0481957" providerId="ADAL" clId="{E0633A0D-2B77-463F-A84F-97C209B7F093}" dt="2022-03-25T09:40:08.567" v="8" actId="20577"/>
          <ac:spMkLst>
            <pc:docMk/>
            <pc:sldMk cId="3820003706" sldId="291"/>
            <ac:spMk id="6149" creationId="{00000000-0000-0000-0000-000000000000}"/>
          </ac:spMkLst>
        </pc:spChg>
      </pc:sldChg>
      <pc:sldChg chg="modSp mod">
        <pc:chgData name="Gaddam Subramanyam, Balaji (Cognizant)" userId="a70454c7-622f-4a12-929c-2e3de0481957" providerId="ADAL" clId="{E0633A0D-2B77-463F-A84F-97C209B7F093}" dt="2022-03-25T09:47:33.667" v="20" actId="20577"/>
        <pc:sldMkLst>
          <pc:docMk/>
          <pc:sldMk cId="1510676422" sldId="294"/>
        </pc:sldMkLst>
        <pc:spChg chg="mod">
          <ac:chgData name="Gaddam Subramanyam, Balaji (Cognizant)" userId="a70454c7-622f-4a12-929c-2e3de0481957" providerId="ADAL" clId="{E0633A0D-2B77-463F-A84F-97C209B7F093}" dt="2022-03-25T09:47:33.667" v="20" actId="20577"/>
          <ac:spMkLst>
            <pc:docMk/>
            <pc:sldMk cId="1510676422" sldId="294"/>
            <ac:spMk id="6149" creationId="{00000000-0000-0000-0000-000000000000}"/>
          </ac:spMkLst>
        </pc:spChg>
      </pc:sldChg>
      <pc:sldChg chg="modSp">
        <pc:chgData name="Gaddam Subramanyam, Balaji (Cognizant)" userId="a70454c7-622f-4a12-929c-2e3de0481957" providerId="ADAL" clId="{E0633A0D-2B77-463F-A84F-97C209B7F093}" dt="2022-03-25T09:58:43.235" v="40" actId="1076"/>
        <pc:sldMkLst>
          <pc:docMk/>
          <pc:sldMk cId="670282969" sldId="295"/>
        </pc:sldMkLst>
        <pc:picChg chg="mod">
          <ac:chgData name="Gaddam Subramanyam, Balaji (Cognizant)" userId="a70454c7-622f-4a12-929c-2e3de0481957" providerId="ADAL" clId="{E0633A0D-2B77-463F-A84F-97C209B7F093}" dt="2022-03-25T09:58:43.235" v="40" actId="1076"/>
          <ac:picMkLst>
            <pc:docMk/>
            <pc:sldMk cId="670282969" sldId="295"/>
            <ac:picMk id="1026" creationId="{00000000-0000-0000-0000-000000000000}"/>
          </ac:picMkLst>
        </pc:picChg>
        <pc:picChg chg="mod">
          <ac:chgData name="Gaddam Subramanyam, Balaji (Cognizant)" userId="a70454c7-622f-4a12-929c-2e3de0481957" providerId="ADAL" clId="{E0633A0D-2B77-463F-A84F-97C209B7F093}" dt="2022-03-25T09:57:17.039" v="36" actId="1076"/>
          <ac:picMkLst>
            <pc:docMk/>
            <pc:sldMk cId="670282969" sldId="295"/>
            <ac:picMk id="1027" creationId="{00000000-0000-0000-0000-000000000000}"/>
          </ac:picMkLst>
        </pc:picChg>
        <pc:picChg chg="mod">
          <ac:chgData name="Gaddam Subramanyam, Balaji (Cognizant)" userId="a70454c7-622f-4a12-929c-2e3de0481957" providerId="ADAL" clId="{E0633A0D-2B77-463F-A84F-97C209B7F093}" dt="2022-03-25T09:57:24.625" v="39" actId="14100"/>
          <ac:picMkLst>
            <pc:docMk/>
            <pc:sldMk cId="670282969" sldId="295"/>
            <ac:picMk id="1028" creationId="{00000000-0000-0000-0000-000000000000}"/>
          </ac:picMkLst>
        </pc:picChg>
      </pc:sldChg>
      <pc:sldChg chg="modSp mod">
        <pc:chgData name="Gaddam Subramanyam, Balaji (Cognizant)" userId="a70454c7-622f-4a12-929c-2e3de0481957" providerId="ADAL" clId="{E0633A0D-2B77-463F-A84F-97C209B7F093}" dt="2022-03-25T10:04:34.721" v="125" actId="20577"/>
        <pc:sldMkLst>
          <pc:docMk/>
          <pc:sldMk cId="227852305" sldId="296"/>
        </pc:sldMkLst>
        <pc:spChg chg="mod">
          <ac:chgData name="Gaddam Subramanyam, Balaji (Cognizant)" userId="a70454c7-622f-4a12-929c-2e3de0481957" providerId="ADAL" clId="{E0633A0D-2B77-463F-A84F-97C209B7F093}" dt="2022-03-25T10:04:34.721" v="125" actId="20577"/>
          <ac:spMkLst>
            <pc:docMk/>
            <pc:sldMk cId="227852305" sldId="296"/>
            <ac:spMk id="6149" creationId="{00000000-0000-0000-0000-000000000000}"/>
          </ac:spMkLst>
        </pc:spChg>
      </pc:sldChg>
      <pc:sldChg chg="del">
        <pc:chgData name="Gaddam Subramanyam, Balaji (Cognizant)" userId="a70454c7-622f-4a12-929c-2e3de0481957" providerId="ADAL" clId="{E0633A0D-2B77-463F-A84F-97C209B7F093}" dt="2022-03-25T10:03:43.435" v="60" actId="47"/>
        <pc:sldMkLst>
          <pc:docMk/>
          <pc:sldMk cId="525773705" sldId="297"/>
        </pc:sldMkLst>
      </pc:sldChg>
      <pc:sldChg chg="modSp mod">
        <pc:chgData name="Gaddam Subramanyam, Balaji (Cognizant)" userId="a70454c7-622f-4a12-929c-2e3de0481957" providerId="ADAL" clId="{E0633A0D-2B77-463F-A84F-97C209B7F093}" dt="2022-03-25T10:05:40.533" v="133" actId="20577"/>
        <pc:sldMkLst>
          <pc:docMk/>
          <pc:sldMk cId="1756504101" sldId="298"/>
        </pc:sldMkLst>
        <pc:spChg chg="mod">
          <ac:chgData name="Gaddam Subramanyam, Balaji (Cognizant)" userId="a70454c7-622f-4a12-929c-2e3de0481957" providerId="ADAL" clId="{E0633A0D-2B77-463F-A84F-97C209B7F093}" dt="2022-03-25T10:05:40.533" v="133" actId="20577"/>
          <ac:spMkLst>
            <pc:docMk/>
            <pc:sldMk cId="1756504101" sldId="298"/>
            <ac:spMk id="6149" creationId="{00000000-0000-0000-0000-000000000000}"/>
          </ac:spMkLst>
        </pc:spChg>
      </pc:sldChg>
    </pc:docChg>
  </pc:docChgLst>
  <pc:docChgLst>
    <pc:chgData name="Sompur, Megha (Cognizant)" userId="a36a05c1-2b34-4fc4-ae4b-81267fea116a" providerId="ADAL" clId="{C6D00650-C69D-4CD5-B240-E4FB099432DD}"/>
    <pc:docChg chg="modSld">
      <pc:chgData name="Sompur, Megha (Cognizant)" userId="a36a05c1-2b34-4fc4-ae4b-81267fea116a" providerId="ADAL" clId="{C6D00650-C69D-4CD5-B240-E4FB099432DD}" dt="2022-07-08T04:52:35.633" v="2" actId="1036"/>
      <pc:docMkLst>
        <pc:docMk/>
      </pc:docMkLst>
      <pc:sldChg chg="modSp mod">
        <pc:chgData name="Sompur, Megha (Cognizant)" userId="a36a05c1-2b34-4fc4-ae4b-81267fea116a" providerId="ADAL" clId="{C6D00650-C69D-4CD5-B240-E4FB099432DD}" dt="2022-07-08T04:52:35.633" v="2" actId="1036"/>
        <pc:sldMkLst>
          <pc:docMk/>
          <pc:sldMk cId="0" sldId="256"/>
        </pc:sldMkLst>
        <pc:spChg chg="mod">
          <ac:chgData name="Sompur, Megha (Cognizant)" userId="a36a05c1-2b34-4fc4-ae4b-81267fea116a" providerId="ADAL" clId="{C6D00650-C69D-4CD5-B240-E4FB099432DD}" dt="2022-07-08T04:52:35.633" v="2" actId="1036"/>
          <ac:spMkLst>
            <pc:docMk/>
            <pc:sldMk cId="0" sldId="256"/>
            <ac:spMk id="4101" creationId="{00000000-0000-0000-0000-000000000000}"/>
          </ac:spMkLst>
        </pc:spChg>
      </pc:sldChg>
    </pc:docChg>
  </pc:docChgLst>
  <pc:docChgLst>
    <pc:chgData name="Gaddam Subramanyam, Balaji (Cognizant)" userId="a70454c7-622f-4a12-929c-2e3de0481957" providerId="ADAL" clId="{8EE9EFEA-4C14-490B-9050-C822FB7EB798}"/>
    <pc:docChg chg="custSel modSld">
      <pc:chgData name="Gaddam Subramanyam, Balaji (Cognizant)" userId="a70454c7-622f-4a12-929c-2e3de0481957" providerId="ADAL" clId="{8EE9EFEA-4C14-490B-9050-C822FB7EB798}" dt="2021-12-17T08:45:00.014" v="23" actId="5793"/>
      <pc:docMkLst>
        <pc:docMk/>
      </pc:docMkLst>
      <pc:sldChg chg="modSp">
        <pc:chgData name="Gaddam Subramanyam, Balaji (Cognizant)" userId="a70454c7-622f-4a12-929c-2e3de0481957" providerId="ADAL" clId="{8EE9EFEA-4C14-490B-9050-C822FB7EB798}" dt="2021-12-17T08:40:00.806" v="0" actId="20578"/>
        <pc:sldMkLst>
          <pc:docMk/>
          <pc:sldMk cId="2043324207" sldId="292"/>
        </pc:sldMkLst>
        <pc:spChg chg="mod">
          <ac:chgData name="Gaddam Subramanyam, Balaji (Cognizant)" userId="a70454c7-622f-4a12-929c-2e3de0481957" providerId="ADAL" clId="{8EE9EFEA-4C14-490B-9050-C822FB7EB798}" dt="2021-12-17T08:40:00.806" v="0" actId="20578"/>
          <ac:spMkLst>
            <pc:docMk/>
            <pc:sldMk cId="2043324207" sldId="292"/>
            <ac:spMk id="6149" creationId="{00000000-0000-0000-0000-000000000000}"/>
          </ac:spMkLst>
        </pc:spChg>
      </pc:sldChg>
      <pc:sldChg chg="modSp mod">
        <pc:chgData name="Gaddam Subramanyam, Balaji (Cognizant)" userId="a70454c7-622f-4a12-929c-2e3de0481957" providerId="ADAL" clId="{8EE9EFEA-4C14-490B-9050-C822FB7EB798}" dt="2021-12-17T08:45:00.014" v="23" actId="5793"/>
        <pc:sldMkLst>
          <pc:docMk/>
          <pc:sldMk cId="670282969" sldId="295"/>
        </pc:sldMkLst>
        <pc:spChg chg="mod">
          <ac:chgData name="Gaddam Subramanyam, Balaji (Cognizant)" userId="a70454c7-622f-4a12-929c-2e3de0481957" providerId="ADAL" clId="{8EE9EFEA-4C14-490B-9050-C822FB7EB798}" dt="2021-12-17T08:45:00.014" v="23" actId="5793"/>
          <ac:spMkLst>
            <pc:docMk/>
            <pc:sldMk cId="670282969" sldId="295"/>
            <ac:spMk id="6149" creationId="{00000000-0000-0000-0000-000000000000}"/>
          </ac:spMkLst>
        </pc:spChg>
        <pc:picChg chg="mod">
          <ac:chgData name="Gaddam Subramanyam, Balaji (Cognizant)" userId="a70454c7-622f-4a12-929c-2e3de0481957" providerId="ADAL" clId="{8EE9EFEA-4C14-490B-9050-C822FB7EB798}" dt="2021-12-17T08:44:45.111" v="4" actId="1076"/>
          <ac:picMkLst>
            <pc:docMk/>
            <pc:sldMk cId="670282969" sldId="295"/>
            <ac:picMk id="1026" creationId="{00000000-0000-0000-0000-000000000000}"/>
          </ac:picMkLst>
        </pc:picChg>
        <pc:picChg chg="mod">
          <ac:chgData name="Gaddam Subramanyam, Balaji (Cognizant)" userId="a70454c7-622f-4a12-929c-2e3de0481957" providerId="ADAL" clId="{8EE9EFEA-4C14-490B-9050-C822FB7EB798}" dt="2021-12-17T08:44:49.984" v="5" actId="14100"/>
          <ac:picMkLst>
            <pc:docMk/>
            <pc:sldMk cId="670282969" sldId="295"/>
            <ac:picMk id="1028" creationId="{00000000-0000-0000-0000-000000000000}"/>
          </ac:picMkLst>
        </pc:pic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ofaninja.com/create-simple-rest-api-in-php/" TargetMode="External"/><Relationship Id="rId2" Type="http://schemas.openxmlformats.org/officeDocument/2006/relationships/hyperlink" Target="https://tutorialsclass.com/learn/php/php-rest-api/" TargetMode="External"/><Relationship Id="rId1" Type="http://schemas.openxmlformats.org/officeDocument/2006/relationships/hyperlink" Target="https://cognizant.udemy.com/course/create-a-rest-api-using-basic-php-with-token-authentication/" TargetMode="Externa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hyperlink" Target="https://cognizant.udemy.com/course/create-a-rest-api-using-basic-php-with-token-authentication/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ofaninja.com/create-simple-rest-api-in-php/" TargetMode="External"/><Relationship Id="rId2" Type="http://schemas.openxmlformats.org/officeDocument/2006/relationships/hyperlink" Target="https://tutorialsclass.com/learn/php/php-rest-api/" TargetMode="External"/><Relationship Id="rId1" Type="http://schemas.openxmlformats.org/officeDocument/2006/relationships/hyperlink" Target="https://cognizant.udemy.com/course/create-a-rest-api-using-basic-php-with-token-authentication/" TargetMode="External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hyperlink" Target="https://cognizant.udemy.com/course/create-a-rest-api-using-basic-php-with-token-authentication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57A858-8BB0-46D9-95A2-7056C76B152E}" type="doc">
      <dgm:prSet loTypeId="urn:microsoft.com/office/officeart/2008/layout/LinedList" loCatId="list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48D4BE1A-F02A-4350-850A-F1E9A698EDF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900" dirty="0"/>
            <a:t>AJAX is a technique for creating fast and dynamic web pages.</a:t>
          </a:r>
        </a:p>
      </dgm:t>
    </dgm:pt>
    <dgm:pt modelId="{C857C197-4D42-4748-96CD-CAF892C6F162}" type="parTrans" cxnId="{695010CF-70EC-4365-9982-FD589EFBDFE7}">
      <dgm:prSet/>
      <dgm:spPr/>
      <dgm:t>
        <a:bodyPr/>
        <a:lstStyle/>
        <a:p>
          <a:endParaRPr lang="en-US"/>
        </a:p>
      </dgm:t>
    </dgm:pt>
    <dgm:pt modelId="{469C19C3-0FAD-4617-987F-B1DA9A6107B1}" type="sibTrans" cxnId="{695010CF-70EC-4365-9982-FD589EFBDFE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205FD49-9912-423F-AB77-0FBAB686C19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900" dirty="0"/>
            <a:t>It allows web pages to be updated asynchronously by exchanging small amounts of data with the server.</a:t>
          </a:r>
        </a:p>
      </dgm:t>
    </dgm:pt>
    <dgm:pt modelId="{524CE4BF-EF0E-4FEE-AEDA-FC17BA579D35}" type="sibTrans" cxnId="{F3FB319F-2CF2-4F55-B5B2-8D9D96882EC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A1A2DF6-736B-49AC-8E5B-DEFF1894441D}" type="parTrans" cxnId="{F3FB319F-2CF2-4F55-B5B2-8D9D96882EC9}">
      <dgm:prSet/>
      <dgm:spPr/>
      <dgm:t>
        <a:bodyPr/>
        <a:lstStyle/>
        <a:p>
          <a:endParaRPr lang="en-US"/>
        </a:p>
      </dgm:t>
    </dgm:pt>
    <dgm:pt modelId="{4B506FC6-FDA9-4DF9-966D-655A4FBCFAEE}">
      <dgm:prSet custT="1"/>
      <dgm:spPr/>
      <dgm:t>
        <a:bodyPr/>
        <a:lstStyle/>
        <a:p>
          <a:r>
            <a:rPr lang="en-US" sz="1900" dirty="0"/>
            <a:t>With AJAX when submit is pressed, JavaScript will make a request to the server, interpret the results and update the current screen.</a:t>
          </a:r>
        </a:p>
      </dgm:t>
    </dgm:pt>
    <dgm:pt modelId="{A1ADCEC8-26A2-4ED1-9063-4BE8B579476D}" type="parTrans" cxnId="{304DBC71-E3A6-41C3-8B8E-2CA447F910EA}">
      <dgm:prSet/>
      <dgm:spPr/>
      <dgm:t>
        <a:bodyPr/>
        <a:lstStyle/>
        <a:p>
          <a:endParaRPr lang="en-US"/>
        </a:p>
      </dgm:t>
    </dgm:pt>
    <dgm:pt modelId="{D91670E6-79BC-41A6-8E6D-63B2937F1F6A}" type="sibTrans" cxnId="{304DBC71-E3A6-41C3-8B8E-2CA447F910EA}">
      <dgm:prSet/>
      <dgm:spPr/>
      <dgm:t>
        <a:bodyPr/>
        <a:lstStyle/>
        <a:p>
          <a:endParaRPr lang="en-US"/>
        </a:p>
      </dgm:t>
    </dgm:pt>
    <dgm:pt modelId="{02FC957C-4A67-4986-9BE3-25FCDE55BA43}" type="pres">
      <dgm:prSet presAssocID="{4757A858-8BB0-46D9-95A2-7056C76B152E}" presName="vert0" presStyleCnt="0">
        <dgm:presLayoutVars>
          <dgm:dir/>
          <dgm:animOne val="branch"/>
          <dgm:animLvl val="lvl"/>
        </dgm:presLayoutVars>
      </dgm:prSet>
      <dgm:spPr/>
    </dgm:pt>
    <dgm:pt modelId="{021289FF-046C-49E2-B4B2-0B58E8E8EF20}" type="pres">
      <dgm:prSet presAssocID="{48D4BE1A-F02A-4350-850A-F1E9A698EDFD}" presName="thickLine" presStyleLbl="alignNode1" presStyleIdx="0" presStyleCnt="3"/>
      <dgm:spPr/>
    </dgm:pt>
    <dgm:pt modelId="{7B346EA1-3ABE-4656-9B81-FE88011CF266}" type="pres">
      <dgm:prSet presAssocID="{48D4BE1A-F02A-4350-850A-F1E9A698EDFD}" presName="horz1" presStyleCnt="0"/>
      <dgm:spPr/>
    </dgm:pt>
    <dgm:pt modelId="{5874C056-9209-4DB8-A465-EF46C65EFDB5}" type="pres">
      <dgm:prSet presAssocID="{48D4BE1A-F02A-4350-850A-F1E9A698EDFD}" presName="tx1" presStyleLbl="revTx" presStyleIdx="0" presStyleCnt="3" custScaleY="41709"/>
      <dgm:spPr/>
    </dgm:pt>
    <dgm:pt modelId="{036A15F1-1668-45DB-9B1B-2ECAE93EB315}" type="pres">
      <dgm:prSet presAssocID="{48D4BE1A-F02A-4350-850A-F1E9A698EDFD}" presName="vert1" presStyleCnt="0"/>
      <dgm:spPr/>
    </dgm:pt>
    <dgm:pt modelId="{BE1FA236-1C1A-4134-AFAF-BA13020F2EFE}" type="pres">
      <dgm:prSet presAssocID="{0205FD49-9912-423F-AB77-0FBAB686C191}" presName="thickLine" presStyleLbl="alignNode1" presStyleIdx="1" presStyleCnt="3"/>
      <dgm:spPr/>
    </dgm:pt>
    <dgm:pt modelId="{C126A3BD-58A3-4E42-900A-DE21C949ABE2}" type="pres">
      <dgm:prSet presAssocID="{0205FD49-9912-423F-AB77-0FBAB686C191}" presName="horz1" presStyleCnt="0"/>
      <dgm:spPr/>
    </dgm:pt>
    <dgm:pt modelId="{65EC0BA1-D950-449B-954B-93E77A915E24}" type="pres">
      <dgm:prSet presAssocID="{0205FD49-9912-423F-AB77-0FBAB686C191}" presName="tx1" presStyleLbl="revTx" presStyleIdx="1" presStyleCnt="3" custScaleY="46527"/>
      <dgm:spPr/>
    </dgm:pt>
    <dgm:pt modelId="{E4EFBD6F-733B-41B1-AAD9-6103BEEFCDDF}" type="pres">
      <dgm:prSet presAssocID="{0205FD49-9912-423F-AB77-0FBAB686C191}" presName="vert1" presStyleCnt="0"/>
      <dgm:spPr/>
    </dgm:pt>
    <dgm:pt modelId="{CEB5DFE1-D4CD-4374-95CE-1937A50DA2B1}" type="pres">
      <dgm:prSet presAssocID="{4B506FC6-FDA9-4DF9-966D-655A4FBCFAEE}" presName="thickLine" presStyleLbl="alignNode1" presStyleIdx="2" presStyleCnt="3"/>
      <dgm:spPr/>
    </dgm:pt>
    <dgm:pt modelId="{232B81D1-2406-412F-91C2-6323AB62B3FE}" type="pres">
      <dgm:prSet presAssocID="{4B506FC6-FDA9-4DF9-966D-655A4FBCFAEE}" presName="horz1" presStyleCnt="0"/>
      <dgm:spPr/>
    </dgm:pt>
    <dgm:pt modelId="{5CB7B23B-2418-4F1B-9C52-196747E7135A}" type="pres">
      <dgm:prSet presAssocID="{4B506FC6-FDA9-4DF9-966D-655A4FBCFAEE}" presName="tx1" presStyleLbl="revTx" presStyleIdx="2" presStyleCnt="3"/>
      <dgm:spPr/>
    </dgm:pt>
    <dgm:pt modelId="{4C788E17-821B-4709-A32D-974B428DCE60}" type="pres">
      <dgm:prSet presAssocID="{4B506FC6-FDA9-4DF9-966D-655A4FBCFAEE}" presName="vert1" presStyleCnt="0"/>
      <dgm:spPr/>
    </dgm:pt>
  </dgm:ptLst>
  <dgm:cxnLst>
    <dgm:cxn modelId="{E0E9920C-2CFB-4434-989E-00F92A8E21DD}" type="presOf" srcId="{48D4BE1A-F02A-4350-850A-F1E9A698EDFD}" destId="{5874C056-9209-4DB8-A465-EF46C65EFDB5}" srcOrd="0" destOrd="0" presId="urn:microsoft.com/office/officeart/2008/layout/LinedList"/>
    <dgm:cxn modelId="{304DBC71-E3A6-41C3-8B8E-2CA447F910EA}" srcId="{4757A858-8BB0-46D9-95A2-7056C76B152E}" destId="{4B506FC6-FDA9-4DF9-966D-655A4FBCFAEE}" srcOrd="2" destOrd="0" parTransId="{A1ADCEC8-26A2-4ED1-9063-4BE8B579476D}" sibTransId="{D91670E6-79BC-41A6-8E6D-63B2937F1F6A}"/>
    <dgm:cxn modelId="{F3FB319F-2CF2-4F55-B5B2-8D9D96882EC9}" srcId="{4757A858-8BB0-46D9-95A2-7056C76B152E}" destId="{0205FD49-9912-423F-AB77-0FBAB686C191}" srcOrd="1" destOrd="0" parTransId="{0A1A2DF6-736B-49AC-8E5B-DEFF1894441D}" sibTransId="{524CE4BF-EF0E-4FEE-AEDA-FC17BA579D35}"/>
    <dgm:cxn modelId="{47644BA6-95BA-4788-8B3B-D6EB126F5B57}" type="presOf" srcId="{4757A858-8BB0-46D9-95A2-7056C76B152E}" destId="{02FC957C-4A67-4986-9BE3-25FCDE55BA43}" srcOrd="0" destOrd="0" presId="urn:microsoft.com/office/officeart/2008/layout/LinedList"/>
    <dgm:cxn modelId="{695010CF-70EC-4365-9982-FD589EFBDFE7}" srcId="{4757A858-8BB0-46D9-95A2-7056C76B152E}" destId="{48D4BE1A-F02A-4350-850A-F1E9A698EDFD}" srcOrd="0" destOrd="0" parTransId="{C857C197-4D42-4748-96CD-CAF892C6F162}" sibTransId="{469C19C3-0FAD-4617-987F-B1DA9A6107B1}"/>
    <dgm:cxn modelId="{709C79CF-892A-4E38-94DA-E4D0805B038D}" type="presOf" srcId="{4B506FC6-FDA9-4DF9-966D-655A4FBCFAEE}" destId="{5CB7B23B-2418-4F1B-9C52-196747E7135A}" srcOrd="0" destOrd="0" presId="urn:microsoft.com/office/officeart/2008/layout/LinedList"/>
    <dgm:cxn modelId="{64A3A1F1-5D51-4844-8A0D-CF8CF2577D25}" type="presOf" srcId="{0205FD49-9912-423F-AB77-0FBAB686C191}" destId="{65EC0BA1-D950-449B-954B-93E77A915E24}" srcOrd="0" destOrd="0" presId="urn:microsoft.com/office/officeart/2008/layout/LinedList"/>
    <dgm:cxn modelId="{4DB9E124-4B3B-492B-906B-987B31C273EC}" type="presParOf" srcId="{02FC957C-4A67-4986-9BE3-25FCDE55BA43}" destId="{021289FF-046C-49E2-B4B2-0B58E8E8EF20}" srcOrd="0" destOrd="0" presId="urn:microsoft.com/office/officeart/2008/layout/LinedList"/>
    <dgm:cxn modelId="{5E46EC8B-AC9D-40EF-BB6A-AEC26FA6D177}" type="presParOf" srcId="{02FC957C-4A67-4986-9BE3-25FCDE55BA43}" destId="{7B346EA1-3ABE-4656-9B81-FE88011CF266}" srcOrd="1" destOrd="0" presId="urn:microsoft.com/office/officeart/2008/layout/LinedList"/>
    <dgm:cxn modelId="{CADB31AF-29DF-4897-849B-BE04521F8E03}" type="presParOf" srcId="{7B346EA1-3ABE-4656-9B81-FE88011CF266}" destId="{5874C056-9209-4DB8-A465-EF46C65EFDB5}" srcOrd="0" destOrd="0" presId="urn:microsoft.com/office/officeart/2008/layout/LinedList"/>
    <dgm:cxn modelId="{4230E852-623D-4B70-BB26-4EA6EF58D4E8}" type="presParOf" srcId="{7B346EA1-3ABE-4656-9B81-FE88011CF266}" destId="{036A15F1-1668-45DB-9B1B-2ECAE93EB315}" srcOrd="1" destOrd="0" presId="urn:microsoft.com/office/officeart/2008/layout/LinedList"/>
    <dgm:cxn modelId="{87B44980-F258-44DD-9D3D-06E019A6CCE8}" type="presParOf" srcId="{02FC957C-4A67-4986-9BE3-25FCDE55BA43}" destId="{BE1FA236-1C1A-4134-AFAF-BA13020F2EFE}" srcOrd="2" destOrd="0" presId="urn:microsoft.com/office/officeart/2008/layout/LinedList"/>
    <dgm:cxn modelId="{E9C9EEE6-F819-463D-AF17-D9BD208E04B1}" type="presParOf" srcId="{02FC957C-4A67-4986-9BE3-25FCDE55BA43}" destId="{C126A3BD-58A3-4E42-900A-DE21C949ABE2}" srcOrd="3" destOrd="0" presId="urn:microsoft.com/office/officeart/2008/layout/LinedList"/>
    <dgm:cxn modelId="{7E513FA5-B696-401F-AFEC-469EC846B025}" type="presParOf" srcId="{C126A3BD-58A3-4E42-900A-DE21C949ABE2}" destId="{65EC0BA1-D950-449B-954B-93E77A915E24}" srcOrd="0" destOrd="0" presId="urn:microsoft.com/office/officeart/2008/layout/LinedList"/>
    <dgm:cxn modelId="{03DD8D5E-7F82-438C-9F47-CE6AC3E3FE16}" type="presParOf" srcId="{C126A3BD-58A3-4E42-900A-DE21C949ABE2}" destId="{E4EFBD6F-733B-41B1-AAD9-6103BEEFCDDF}" srcOrd="1" destOrd="0" presId="urn:microsoft.com/office/officeart/2008/layout/LinedList"/>
    <dgm:cxn modelId="{AA80705F-AD45-4542-8933-2CFE77C32260}" type="presParOf" srcId="{02FC957C-4A67-4986-9BE3-25FCDE55BA43}" destId="{CEB5DFE1-D4CD-4374-95CE-1937A50DA2B1}" srcOrd="4" destOrd="0" presId="urn:microsoft.com/office/officeart/2008/layout/LinedList"/>
    <dgm:cxn modelId="{764DBC81-5CAE-455A-8B7F-85E4BC158DBA}" type="presParOf" srcId="{02FC957C-4A67-4986-9BE3-25FCDE55BA43}" destId="{232B81D1-2406-412F-91C2-6323AB62B3FE}" srcOrd="5" destOrd="0" presId="urn:microsoft.com/office/officeart/2008/layout/LinedList"/>
    <dgm:cxn modelId="{269AEEA1-04DB-48DF-86E3-014ECFADA507}" type="presParOf" srcId="{232B81D1-2406-412F-91C2-6323AB62B3FE}" destId="{5CB7B23B-2418-4F1B-9C52-196747E7135A}" srcOrd="0" destOrd="0" presId="urn:microsoft.com/office/officeart/2008/layout/LinedList"/>
    <dgm:cxn modelId="{900EA5A0-1B87-4E00-A9B8-59B3BA1D9D84}" type="presParOf" srcId="{232B81D1-2406-412F-91C2-6323AB62B3FE}" destId="{4C788E17-821B-4709-A32D-974B428DCE6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57A858-8BB0-46D9-95A2-7056C76B152E}" type="doc">
      <dgm:prSet loTypeId="urn:microsoft.com/office/officeart/2008/layout/LinedList" loCatId="list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48D4BE1A-F02A-4350-850A-F1E9A698EDFD}">
      <dgm:prSet custT="1"/>
      <dgm:spPr/>
      <dgm:t>
        <a:bodyPr/>
        <a:lstStyle/>
        <a:p>
          <a:pPr>
            <a:lnSpc>
              <a:spcPct val="100000"/>
            </a:lnSpc>
          </a:pPr>
          <a:endParaRPr lang="en-US" sz="1900" b="0" i="0" dirty="0"/>
        </a:p>
        <a:p>
          <a:pPr>
            <a:lnSpc>
              <a:spcPct val="100000"/>
            </a:lnSpc>
          </a:pPr>
          <a:r>
            <a:rPr lang="en-US" sz="1900" b="0" i="0" dirty="0"/>
            <a:t>The PHP File - “</a:t>
          </a:r>
          <a:r>
            <a:rPr lang="en-US" sz="1900" b="0" i="0" dirty="0" err="1"/>
            <a:t>frameworks.php</a:t>
          </a:r>
          <a:r>
            <a:rPr lang="en-US" sz="1900" b="0" i="0" dirty="0"/>
            <a:t>“</a:t>
          </a:r>
        </a:p>
        <a:p>
          <a:pPr>
            <a:lnSpc>
              <a:spcPct val="100000"/>
            </a:lnSpc>
          </a:pPr>
          <a:r>
            <a:rPr lang="en-US" sz="1900" b="0" i="0" dirty="0"/>
            <a:t>checks an array of names, and returns the corresponding name(s) to the browser.</a:t>
          </a:r>
          <a:endParaRPr lang="en-US" sz="1900" dirty="0"/>
        </a:p>
      </dgm:t>
    </dgm:pt>
    <dgm:pt modelId="{C857C197-4D42-4748-96CD-CAF892C6F162}" type="parTrans" cxnId="{695010CF-70EC-4365-9982-FD589EFBDFE7}">
      <dgm:prSet/>
      <dgm:spPr/>
      <dgm:t>
        <a:bodyPr/>
        <a:lstStyle/>
        <a:p>
          <a:endParaRPr lang="en-US"/>
        </a:p>
      </dgm:t>
    </dgm:pt>
    <dgm:pt modelId="{469C19C3-0FAD-4617-987F-B1DA9A6107B1}" type="sibTrans" cxnId="{695010CF-70EC-4365-9982-FD589EFBDFE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205FD49-9912-423F-AB77-0FBAB686C191}">
      <dgm:prSet custT="1"/>
      <dgm:spPr/>
      <dgm:t>
        <a:bodyPr/>
        <a:lstStyle/>
        <a:p>
          <a:pPr>
            <a:lnSpc>
              <a:spcPct val="100000"/>
            </a:lnSpc>
          </a:pPr>
          <a:endParaRPr lang="en-US" sz="1900" b="0" i="0" dirty="0"/>
        </a:p>
        <a:p>
          <a:pPr>
            <a:lnSpc>
              <a:spcPct val="100000"/>
            </a:lnSpc>
          </a:pPr>
          <a:r>
            <a:rPr lang="en-US" sz="1900" b="0" i="0" dirty="0"/>
            <a:t>The PHP File - </a:t>
          </a:r>
          <a:r>
            <a:rPr lang="en-US" sz="1900" b="0" i="0"/>
            <a:t>“index.</a:t>
          </a:r>
          <a:r>
            <a:rPr lang="en-US" sz="1900" b="0" i="0" dirty="0" err="1"/>
            <a:t>php</a:t>
          </a:r>
          <a:r>
            <a:rPr lang="en-US" sz="1900" b="0" i="0" dirty="0"/>
            <a:t>“</a:t>
          </a:r>
        </a:p>
        <a:p>
          <a:pPr>
            <a:lnSpc>
              <a:spcPct val="100000"/>
            </a:lnSpc>
          </a:pPr>
          <a:r>
            <a:rPr lang="en-US" sz="1900" b="0" i="0" dirty="0"/>
            <a:t>First, check if the input field is empty (</a:t>
          </a:r>
          <a:r>
            <a:rPr lang="en-US" sz="1900" b="0" i="0" dirty="0" err="1"/>
            <a:t>str.length</a:t>
          </a:r>
          <a:r>
            <a:rPr lang="en-US" sz="1900" b="0" i="0" dirty="0"/>
            <a:t> == 0). If it is, clear the content of the </a:t>
          </a:r>
          <a:r>
            <a:rPr lang="en-US" sz="1900" b="0" i="0" dirty="0" err="1"/>
            <a:t>txtHint</a:t>
          </a:r>
          <a:r>
            <a:rPr lang="en-US" sz="1900" b="0" i="0" dirty="0"/>
            <a:t> placeholder and exit the function.</a:t>
          </a:r>
          <a:endParaRPr lang="en-US" sz="1900" dirty="0"/>
        </a:p>
      </dgm:t>
    </dgm:pt>
    <dgm:pt modelId="{524CE4BF-EF0E-4FEE-AEDA-FC17BA579D35}" type="sibTrans" cxnId="{F3FB319F-2CF2-4F55-B5B2-8D9D96882EC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A1A2DF6-736B-49AC-8E5B-DEFF1894441D}" type="parTrans" cxnId="{F3FB319F-2CF2-4F55-B5B2-8D9D96882EC9}">
      <dgm:prSet/>
      <dgm:spPr/>
      <dgm:t>
        <a:bodyPr/>
        <a:lstStyle/>
        <a:p>
          <a:endParaRPr lang="en-US"/>
        </a:p>
      </dgm:t>
    </dgm:pt>
    <dgm:pt modelId="{02FC957C-4A67-4986-9BE3-25FCDE55BA43}" type="pres">
      <dgm:prSet presAssocID="{4757A858-8BB0-46D9-95A2-7056C76B152E}" presName="vert0" presStyleCnt="0">
        <dgm:presLayoutVars>
          <dgm:dir/>
          <dgm:animOne val="branch"/>
          <dgm:animLvl val="lvl"/>
        </dgm:presLayoutVars>
      </dgm:prSet>
      <dgm:spPr/>
    </dgm:pt>
    <dgm:pt modelId="{021289FF-046C-49E2-B4B2-0B58E8E8EF20}" type="pres">
      <dgm:prSet presAssocID="{48D4BE1A-F02A-4350-850A-F1E9A698EDFD}" presName="thickLine" presStyleLbl="alignNode1" presStyleIdx="0" presStyleCnt="2"/>
      <dgm:spPr/>
    </dgm:pt>
    <dgm:pt modelId="{7B346EA1-3ABE-4656-9B81-FE88011CF266}" type="pres">
      <dgm:prSet presAssocID="{48D4BE1A-F02A-4350-850A-F1E9A698EDFD}" presName="horz1" presStyleCnt="0"/>
      <dgm:spPr/>
    </dgm:pt>
    <dgm:pt modelId="{5874C056-9209-4DB8-A465-EF46C65EFDB5}" type="pres">
      <dgm:prSet presAssocID="{48D4BE1A-F02A-4350-850A-F1E9A698EDFD}" presName="tx1" presStyleLbl="revTx" presStyleIdx="0" presStyleCnt="2" custScaleY="73551"/>
      <dgm:spPr/>
    </dgm:pt>
    <dgm:pt modelId="{036A15F1-1668-45DB-9B1B-2ECAE93EB315}" type="pres">
      <dgm:prSet presAssocID="{48D4BE1A-F02A-4350-850A-F1E9A698EDFD}" presName="vert1" presStyleCnt="0"/>
      <dgm:spPr/>
    </dgm:pt>
    <dgm:pt modelId="{BE1FA236-1C1A-4134-AFAF-BA13020F2EFE}" type="pres">
      <dgm:prSet presAssocID="{0205FD49-9912-423F-AB77-0FBAB686C191}" presName="thickLine" presStyleLbl="alignNode1" presStyleIdx="1" presStyleCnt="2"/>
      <dgm:spPr/>
    </dgm:pt>
    <dgm:pt modelId="{C126A3BD-58A3-4E42-900A-DE21C949ABE2}" type="pres">
      <dgm:prSet presAssocID="{0205FD49-9912-423F-AB77-0FBAB686C191}" presName="horz1" presStyleCnt="0"/>
      <dgm:spPr/>
    </dgm:pt>
    <dgm:pt modelId="{65EC0BA1-D950-449B-954B-93E77A915E24}" type="pres">
      <dgm:prSet presAssocID="{0205FD49-9912-423F-AB77-0FBAB686C191}" presName="tx1" presStyleLbl="revTx" presStyleIdx="1" presStyleCnt="2" custScaleY="71429"/>
      <dgm:spPr/>
    </dgm:pt>
    <dgm:pt modelId="{E4EFBD6F-733B-41B1-AAD9-6103BEEFCDDF}" type="pres">
      <dgm:prSet presAssocID="{0205FD49-9912-423F-AB77-0FBAB686C191}" presName="vert1" presStyleCnt="0"/>
      <dgm:spPr/>
    </dgm:pt>
  </dgm:ptLst>
  <dgm:cxnLst>
    <dgm:cxn modelId="{E0E9920C-2CFB-4434-989E-00F92A8E21DD}" type="presOf" srcId="{48D4BE1A-F02A-4350-850A-F1E9A698EDFD}" destId="{5874C056-9209-4DB8-A465-EF46C65EFDB5}" srcOrd="0" destOrd="0" presId="urn:microsoft.com/office/officeart/2008/layout/LinedList"/>
    <dgm:cxn modelId="{F3FB319F-2CF2-4F55-B5B2-8D9D96882EC9}" srcId="{4757A858-8BB0-46D9-95A2-7056C76B152E}" destId="{0205FD49-9912-423F-AB77-0FBAB686C191}" srcOrd="1" destOrd="0" parTransId="{0A1A2DF6-736B-49AC-8E5B-DEFF1894441D}" sibTransId="{524CE4BF-EF0E-4FEE-AEDA-FC17BA579D35}"/>
    <dgm:cxn modelId="{47644BA6-95BA-4788-8B3B-D6EB126F5B57}" type="presOf" srcId="{4757A858-8BB0-46D9-95A2-7056C76B152E}" destId="{02FC957C-4A67-4986-9BE3-25FCDE55BA43}" srcOrd="0" destOrd="0" presId="urn:microsoft.com/office/officeart/2008/layout/LinedList"/>
    <dgm:cxn modelId="{695010CF-70EC-4365-9982-FD589EFBDFE7}" srcId="{4757A858-8BB0-46D9-95A2-7056C76B152E}" destId="{48D4BE1A-F02A-4350-850A-F1E9A698EDFD}" srcOrd="0" destOrd="0" parTransId="{C857C197-4D42-4748-96CD-CAF892C6F162}" sibTransId="{469C19C3-0FAD-4617-987F-B1DA9A6107B1}"/>
    <dgm:cxn modelId="{64A3A1F1-5D51-4844-8A0D-CF8CF2577D25}" type="presOf" srcId="{0205FD49-9912-423F-AB77-0FBAB686C191}" destId="{65EC0BA1-D950-449B-954B-93E77A915E24}" srcOrd="0" destOrd="0" presId="urn:microsoft.com/office/officeart/2008/layout/LinedList"/>
    <dgm:cxn modelId="{4DB9E124-4B3B-492B-906B-987B31C273EC}" type="presParOf" srcId="{02FC957C-4A67-4986-9BE3-25FCDE55BA43}" destId="{021289FF-046C-49E2-B4B2-0B58E8E8EF20}" srcOrd="0" destOrd="0" presId="urn:microsoft.com/office/officeart/2008/layout/LinedList"/>
    <dgm:cxn modelId="{5E46EC8B-AC9D-40EF-BB6A-AEC26FA6D177}" type="presParOf" srcId="{02FC957C-4A67-4986-9BE3-25FCDE55BA43}" destId="{7B346EA1-3ABE-4656-9B81-FE88011CF266}" srcOrd="1" destOrd="0" presId="urn:microsoft.com/office/officeart/2008/layout/LinedList"/>
    <dgm:cxn modelId="{CADB31AF-29DF-4897-849B-BE04521F8E03}" type="presParOf" srcId="{7B346EA1-3ABE-4656-9B81-FE88011CF266}" destId="{5874C056-9209-4DB8-A465-EF46C65EFDB5}" srcOrd="0" destOrd="0" presId="urn:microsoft.com/office/officeart/2008/layout/LinedList"/>
    <dgm:cxn modelId="{4230E852-623D-4B70-BB26-4EA6EF58D4E8}" type="presParOf" srcId="{7B346EA1-3ABE-4656-9B81-FE88011CF266}" destId="{036A15F1-1668-45DB-9B1B-2ECAE93EB315}" srcOrd="1" destOrd="0" presId="urn:microsoft.com/office/officeart/2008/layout/LinedList"/>
    <dgm:cxn modelId="{87B44980-F258-44DD-9D3D-06E019A6CCE8}" type="presParOf" srcId="{02FC957C-4A67-4986-9BE3-25FCDE55BA43}" destId="{BE1FA236-1C1A-4134-AFAF-BA13020F2EFE}" srcOrd="2" destOrd="0" presId="urn:microsoft.com/office/officeart/2008/layout/LinedList"/>
    <dgm:cxn modelId="{E9C9EEE6-F819-463D-AF17-D9BD208E04B1}" type="presParOf" srcId="{02FC957C-4A67-4986-9BE3-25FCDE55BA43}" destId="{C126A3BD-58A3-4E42-900A-DE21C949ABE2}" srcOrd="3" destOrd="0" presId="urn:microsoft.com/office/officeart/2008/layout/LinedList"/>
    <dgm:cxn modelId="{7E513FA5-B696-401F-AFEC-469EC846B025}" type="presParOf" srcId="{C126A3BD-58A3-4E42-900A-DE21C949ABE2}" destId="{65EC0BA1-D950-449B-954B-93E77A915E24}" srcOrd="0" destOrd="0" presId="urn:microsoft.com/office/officeart/2008/layout/LinedList"/>
    <dgm:cxn modelId="{03DD8D5E-7F82-438C-9F47-CE6AC3E3FE16}" type="presParOf" srcId="{C126A3BD-58A3-4E42-900A-DE21C949ABE2}" destId="{E4EFBD6F-733B-41B1-AAD9-6103BEEFCDD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84CF72-33EA-4D8F-8D3F-C0F5869DA1B4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781F1BB-BA87-42A2-8850-78BFD1619B16}">
      <dgm:prSet/>
      <dgm:spPr/>
      <dgm:t>
        <a:bodyPr/>
        <a:lstStyle/>
        <a:p>
          <a:pPr algn="l"/>
          <a:r>
            <a:rPr lang="en-US" dirty="0">
              <a:hlinkClick xmlns:r="http://schemas.openxmlformats.org/officeDocument/2006/relationships" r:id="rId1"/>
            </a:rPr>
            <a:t>https://guides.codepath.com/websecurity/PHP-Cookies-and-Sessions</a:t>
          </a:r>
          <a:endParaRPr lang="en-US" dirty="0"/>
        </a:p>
      </dgm:t>
    </dgm:pt>
    <dgm:pt modelId="{FF9D0228-3FF1-4248-ABAB-3043E747EFDA}" type="parTrans" cxnId="{3D9DAC72-3804-48F1-A04F-00DA19238D96}">
      <dgm:prSet/>
      <dgm:spPr/>
      <dgm:t>
        <a:bodyPr/>
        <a:lstStyle/>
        <a:p>
          <a:endParaRPr lang="en-US"/>
        </a:p>
      </dgm:t>
    </dgm:pt>
    <dgm:pt modelId="{E9D81D01-4DD4-47F2-AF42-EA06644F9923}" type="sibTrans" cxnId="{3D9DAC72-3804-48F1-A04F-00DA19238D96}">
      <dgm:prSet/>
      <dgm:spPr/>
      <dgm:t>
        <a:bodyPr/>
        <a:lstStyle/>
        <a:p>
          <a:endParaRPr lang="en-US"/>
        </a:p>
      </dgm:t>
    </dgm:pt>
    <dgm:pt modelId="{9F21FE6C-CDD6-4D58-A9E0-729C4B37AB84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2"/>
            </a:rPr>
            <a:t>https://www.codefixup.com/how-to-make-soap-client-call-in-php/</a:t>
          </a:r>
          <a:endParaRPr lang="en-US" dirty="0"/>
        </a:p>
      </dgm:t>
    </dgm:pt>
    <dgm:pt modelId="{FA3149A9-A4BF-4518-9D56-833F94A3A8D3}" type="parTrans" cxnId="{7BAD788E-41D0-4F8C-8ED6-15D3550D64BD}">
      <dgm:prSet/>
      <dgm:spPr/>
      <dgm:t>
        <a:bodyPr/>
        <a:lstStyle/>
        <a:p>
          <a:endParaRPr lang="en-US"/>
        </a:p>
      </dgm:t>
    </dgm:pt>
    <dgm:pt modelId="{5BD8C6B9-5468-41CA-84CF-06272A259F10}" type="sibTrans" cxnId="{7BAD788E-41D0-4F8C-8ED6-15D3550D64BD}">
      <dgm:prSet/>
      <dgm:spPr/>
      <dgm:t>
        <a:bodyPr/>
        <a:lstStyle/>
        <a:p>
          <a:endParaRPr lang="en-US"/>
        </a:p>
      </dgm:t>
    </dgm:pt>
    <dgm:pt modelId="{85E31EAC-3C6B-40AD-ADA3-076E9E8CB5F1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3"/>
            </a:rPr>
            <a:t>https://www.guru99.com/php-ajax.html</a:t>
          </a:r>
          <a:endParaRPr lang="en-US" dirty="0"/>
        </a:p>
      </dgm:t>
    </dgm:pt>
    <dgm:pt modelId="{49A06D72-FE1E-4104-BBEC-46289D1C3131}" type="parTrans" cxnId="{5D89CD04-BB11-4213-899B-A5A450EB1FC8}">
      <dgm:prSet/>
      <dgm:spPr/>
      <dgm:t>
        <a:bodyPr/>
        <a:lstStyle/>
        <a:p>
          <a:endParaRPr lang="en-US"/>
        </a:p>
      </dgm:t>
    </dgm:pt>
    <dgm:pt modelId="{BC628368-4653-426D-B7DF-2B00C4B9F5E8}" type="sibTrans" cxnId="{5D89CD04-BB11-4213-899B-A5A450EB1FC8}">
      <dgm:prSet/>
      <dgm:spPr/>
      <dgm:t>
        <a:bodyPr/>
        <a:lstStyle/>
        <a:p>
          <a:endParaRPr lang="en-US"/>
        </a:p>
      </dgm:t>
    </dgm:pt>
    <dgm:pt modelId="{E96A2DD8-E2A8-4489-AA06-E06A03431072}" type="pres">
      <dgm:prSet presAssocID="{FD84CF72-33EA-4D8F-8D3F-C0F5869DA1B4}" presName="vert0" presStyleCnt="0">
        <dgm:presLayoutVars>
          <dgm:dir/>
          <dgm:animOne val="branch"/>
          <dgm:animLvl val="lvl"/>
        </dgm:presLayoutVars>
      </dgm:prSet>
      <dgm:spPr/>
    </dgm:pt>
    <dgm:pt modelId="{EF93C652-92D5-4775-99BB-92BBDEFA7043}" type="pres">
      <dgm:prSet presAssocID="{F781F1BB-BA87-42A2-8850-78BFD1619B16}" presName="thickLine" presStyleLbl="alignNode1" presStyleIdx="0" presStyleCnt="3"/>
      <dgm:spPr/>
    </dgm:pt>
    <dgm:pt modelId="{EC378824-E7F3-48B4-A278-3E6C376B9AED}" type="pres">
      <dgm:prSet presAssocID="{F781F1BB-BA87-42A2-8850-78BFD1619B16}" presName="horz1" presStyleCnt="0"/>
      <dgm:spPr/>
    </dgm:pt>
    <dgm:pt modelId="{2E97DEC5-2695-47C1-9C7E-6D503A039C6C}" type="pres">
      <dgm:prSet presAssocID="{F781F1BB-BA87-42A2-8850-78BFD1619B16}" presName="tx1" presStyleLbl="revTx" presStyleIdx="0" presStyleCnt="3"/>
      <dgm:spPr/>
    </dgm:pt>
    <dgm:pt modelId="{BFEF7DA6-0E2F-43DC-A7A4-9FBDE6B51E31}" type="pres">
      <dgm:prSet presAssocID="{F781F1BB-BA87-42A2-8850-78BFD1619B16}" presName="vert1" presStyleCnt="0"/>
      <dgm:spPr/>
    </dgm:pt>
    <dgm:pt modelId="{4AB2AD7C-EAD9-4DEB-84B0-5BA0948862D9}" type="pres">
      <dgm:prSet presAssocID="{9F21FE6C-CDD6-4D58-A9E0-729C4B37AB84}" presName="thickLine" presStyleLbl="alignNode1" presStyleIdx="1" presStyleCnt="3"/>
      <dgm:spPr/>
    </dgm:pt>
    <dgm:pt modelId="{8C0966A5-81D4-491B-8975-FCE23DA1327D}" type="pres">
      <dgm:prSet presAssocID="{9F21FE6C-CDD6-4D58-A9E0-729C4B37AB84}" presName="horz1" presStyleCnt="0"/>
      <dgm:spPr/>
    </dgm:pt>
    <dgm:pt modelId="{9E70F76D-5679-461B-B1F0-14A55FEC17CE}" type="pres">
      <dgm:prSet presAssocID="{9F21FE6C-CDD6-4D58-A9E0-729C4B37AB84}" presName="tx1" presStyleLbl="revTx" presStyleIdx="1" presStyleCnt="3"/>
      <dgm:spPr/>
    </dgm:pt>
    <dgm:pt modelId="{DB30768B-1DED-42BF-A799-FC950215300D}" type="pres">
      <dgm:prSet presAssocID="{9F21FE6C-CDD6-4D58-A9E0-729C4B37AB84}" presName="vert1" presStyleCnt="0"/>
      <dgm:spPr/>
    </dgm:pt>
    <dgm:pt modelId="{A156566D-13ED-4855-A3C4-065332E408C6}" type="pres">
      <dgm:prSet presAssocID="{85E31EAC-3C6B-40AD-ADA3-076E9E8CB5F1}" presName="thickLine" presStyleLbl="alignNode1" presStyleIdx="2" presStyleCnt="3"/>
      <dgm:spPr/>
    </dgm:pt>
    <dgm:pt modelId="{7E46A160-0C9C-40D9-A79C-722254C34A69}" type="pres">
      <dgm:prSet presAssocID="{85E31EAC-3C6B-40AD-ADA3-076E9E8CB5F1}" presName="horz1" presStyleCnt="0"/>
      <dgm:spPr/>
    </dgm:pt>
    <dgm:pt modelId="{D61CF1CB-6621-4B58-B0C8-AB7402F898D9}" type="pres">
      <dgm:prSet presAssocID="{85E31EAC-3C6B-40AD-ADA3-076E9E8CB5F1}" presName="tx1" presStyleLbl="revTx" presStyleIdx="2" presStyleCnt="3"/>
      <dgm:spPr/>
    </dgm:pt>
    <dgm:pt modelId="{A902983D-84C4-423B-AF30-4CB51FB9B929}" type="pres">
      <dgm:prSet presAssocID="{85E31EAC-3C6B-40AD-ADA3-076E9E8CB5F1}" presName="vert1" presStyleCnt="0"/>
      <dgm:spPr/>
    </dgm:pt>
  </dgm:ptLst>
  <dgm:cxnLst>
    <dgm:cxn modelId="{5D89CD04-BB11-4213-899B-A5A450EB1FC8}" srcId="{FD84CF72-33EA-4D8F-8D3F-C0F5869DA1B4}" destId="{85E31EAC-3C6B-40AD-ADA3-076E9E8CB5F1}" srcOrd="2" destOrd="0" parTransId="{49A06D72-FE1E-4104-BBEC-46289D1C3131}" sibTransId="{BC628368-4653-426D-B7DF-2B00C4B9F5E8}"/>
    <dgm:cxn modelId="{86789C3E-4118-4F8E-AD21-88CC2464DC8B}" type="presOf" srcId="{9F21FE6C-CDD6-4D58-A9E0-729C4B37AB84}" destId="{9E70F76D-5679-461B-B1F0-14A55FEC17CE}" srcOrd="0" destOrd="0" presId="urn:microsoft.com/office/officeart/2008/layout/LinedList"/>
    <dgm:cxn modelId="{3D9DAC72-3804-48F1-A04F-00DA19238D96}" srcId="{FD84CF72-33EA-4D8F-8D3F-C0F5869DA1B4}" destId="{F781F1BB-BA87-42A2-8850-78BFD1619B16}" srcOrd="0" destOrd="0" parTransId="{FF9D0228-3FF1-4248-ABAB-3043E747EFDA}" sibTransId="{E9D81D01-4DD4-47F2-AF42-EA06644F9923}"/>
    <dgm:cxn modelId="{9D5BAA88-2D72-403B-A543-156A43FD40D8}" type="presOf" srcId="{FD84CF72-33EA-4D8F-8D3F-C0F5869DA1B4}" destId="{E96A2DD8-E2A8-4489-AA06-E06A03431072}" srcOrd="0" destOrd="0" presId="urn:microsoft.com/office/officeart/2008/layout/LinedList"/>
    <dgm:cxn modelId="{7BAD788E-41D0-4F8C-8ED6-15D3550D64BD}" srcId="{FD84CF72-33EA-4D8F-8D3F-C0F5869DA1B4}" destId="{9F21FE6C-CDD6-4D58-A9E0-729C4B37AB84}" srcOrd="1" destOrd="0" parTransId="{FA3149A9-A4BF-4518-9D56-833F94A3A8D3}" sibTransId="{5BD8C6B9-5468-41CA-84CF-06272A259F10}"/>
    <dgm:cxn modelId="{147DAFD9-D1A3-4CD9-86CB-4D41F4A887B4}" type="presOf" srcId="{85E31EAC-3C6B-40AD-ADA3-076E9E8CB5F1}" destId="{D61CF1CB-6621-4B58-B0C8-AB7402F898D9}" srcOrd="0" destOrd="0" presId="urn:microsoft.com/office/officeart/2008/layout/LinedList"/>
    <dgm:cxn modelId="{BEA895EB-B6AC-431A-86E9-547F8E00927F}" type="presOf" srcId="{F781F1BB-BA87-42A2-8850-78BFD1619B16}" destId="{2E97DEC5-2695-47C1-9C7E-6D503A039C6C}" srcOrd="0" destOrd="0" presId="urn:microsoft.com/office/officeart/2008/layout/LinedList"/>
    <dgm:cxn modelId="{763DBC0C-68E5-4127-9E3A-BB596CCE4B7E}" type="presParOf" srcId="{E96A2DD8-E2A8-4489-AA06-E06A03431072}" destId="{EF93C652-92D5-4775-99BB-92BBDEFA7043}" srcOrd="0" destOrd="0" presId="urn:microsoft.com/office/officeart/2008/layout/LinedList"/>
    <dgm:cxn modelId="{689F12BE-8C56-4716-A818-ECFD2B5D15D2}" type="presParOf" srcId="{E96A2DD8-E2A8-4489-AA06-E06A03431072}" destId="{EC378824-E7F3-48B4-A278-3E6C376B9AED}" srcOrd="1" destOrd="0" presId="urn:microsoft.com/office/officeart/2008/layout/LinedList"/>
    <dgm:cxn modelId="{6B92BF96-F7D4-417D-93A5-591237A61CAD}" type="presParOf" srcId="{EC378824-E7F3-48B4-A278-3E6C376B9AED}" destId="{2E97DEC5-2695-47C1-9C7E-6D503A039C6C}" srcOrd="0" destOrd="0" presId="urn:microsoft.com/office/officeart/2008/layout/LinedList"/>
    <dgm:cxn modelId="{F6B16CC9-5F03-4081-989F-5CDFA92CB930}" type="presParOf" srcId="{EC378824-E7F3-48B4-A278-3E6C376B9AED}" destId="{BFEF7DA6-0E2F-43DC-A7A4-9FBDE6B51E31}" srcOrd="1" destOrd="0" presId="urn:microsoft.com/office/officeart/2008/layout/LinedList"/>
    <dgm:cxn modelId="{6342D4EC-A403-42CE-9176-6183386E4E32}" type="presParOf" srcId="{E96A2DD8-E2A8-4489-AA06-E06A03431072}" destId="{4AB2AD7C-EAD9-4DEB-84B0-5BA0948862D9}" srcOrd="2" destOrd="0" presId="urn:microsoft.com/office/officeart/2008/layout/LinedList"/>
    <dgm:cxn modelId="{4D2200B0-2ACF-4673-A3DF-02EE8F534241}" type="presParOf" srcId="{E96A2DD8-E2A8-4489-AA06-E06A03431072}" destId="{8C0966A5-81D4-491B-8975-FCE23DA1327D}" srcOrd="3" destOrd="0" presId="urn:microsoft.com/office/officeart/2008/layout/LinedList"/>
    <dgm:cxn modelId="{92185C84-9805-4301-994E-52CF3D70C1F8}" type="presParOf" srcId="{8C0966A5-81D4-491B-8975-FCE23DA1327D}" destId="{9E70F76D-5679-461B-B1F0-14A55FEC17CE}" srcOrd="0" destOrd="0" presId="urn:microsoft.com/office/officeart/2008/layout/LinedList"/>
    <dgm:cxn modelId="{9ED23B71-5C29-43BE-8468-CE4A48E72FB4}" type="presParOf" srcId="{8C0966A5-81D4-491B-8975-FCE23DA1327D}" destId="{DB30768B-1DED-42BF-A799-FC950215300D}" srcOrd="1" destOrd="0" presId="urn:microsoft.com/office/officeart/2008/layout/LinedList"/>
    <dgm:cxn modelId="{496F4E7E-55D5-4A08-8227-167DFD5625EB}" type="presParOf" srcId="{E96A2DD8-E2A8-4489-AA06-E06A03431072}" destId="{A156566D-13ED-4855-A3C4-065332E408C6}" srcOrd="4" destOrd="0" presId="urn:microsoft.com/office/officeart/2008/layout/LinedList"/>
    <dgm:cxn modelId="{CBBB6776-94C1-4101-901A-ABD6523A4740}" type="presParOf" srcId="{E96A2DD8-E2A8-4489-AA06-E06A03431072}" destId="{7E46A160-0C9C-40D9-A79C-722254C34A69}" srcOrd="5" destOrd="0" presId="urn:microsoft.com/office/officeart/2008/layout/LinedList"/>
    <dgm:cxn modelId="{2E339429-CDA9-485C-B431-5354FA4162F9}" type="presParOf" srcId="{7E46A160-0C9C-40D9-A79C-722254C34A69}" destId="{D61CF1CB-6621-4B58-B0C8-AB7402F898D9}" srcOrd="0" destOrd="0" presId="urn:microsoft.com/office/officeart/2008/layout/LinedList"/>
    <dgm:cxn modelId="{E281695E-2B64-442F-8031-E200767AF51C}" type="presParOf" srcId="{7E46A160-0C9C-40D9-A79C-722254C34A69}" destId="{A902983D-84C4-423B-AF30-4CB51FB9B9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D84CF72-33EA-4D8F-8D3F-C0F5869DA1B4}" type="doc">
      <dgm:prSet loTypeId="urn:microsoft.com/office/officeart/2008/layout/Lin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781F1BB-BA87-42A2-8850-78BFD1619B16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1"/>
            </a:rPr>
            <a:t>https://csveda.com/mini-projects/php-project-using-ajax-bootstrap-and-mysql/</a:t>
          </a:r>
          <a:endParaRPr lang="en-US" dirty="0"/>
        </a:p>
      </dgm:t>
    </dgm:pt>
    <dgm:pt modelId="{FF9D0228-3FF1-4248-ABAB-3043E747EFDA}" type="parTrans" cxnId="{3D9DAC72-3804-48F1-A04F-00DA19238D96}">
      <dgm:prSet/>
      <dgm:spPr/>
      <dgm:t>
        <a:bodyPr/>
        <a:lstStyle/>
        <a:p>
          <a:endParaRPr lang="en-US"/>
        </a:p>
      </dgm:t>
    </dgm:pt>
    <dgm:pt modelId="{E9D81D01-4DD4-47F2-AF42-EA06644F9923}" type="sibTrans" cxnId="{3D9DAC72-3804-48F1-A04F-00DA19238D96}">
      <dgm:prSet/>
      <dgm:spPr/>
      <dgm:t>
        <a:bodyPr/>
        <a:lstStyle/>
        <a:p>
          <a:endParaRPr lang="en-US"/>
        </a:p>
      </dgm:t>
    </dgm:pt>
    <dgm:pt modelId="{85E31EAC-3C6B-40AD-ADA3-076E9E8CB5F1}">
      <dgm:prSet/>
      <dgm:spPr/>
      <dgm:t>
        <a:bodyPr/>
        <a:lstStyle/>
        <a:p>
          <a:endParaRPr lang="en-US" dirty="0"/>
        </a:p>
      </dgm:t>
    </dgm:pt>
    <dgm:pt modelId="{49A06D72-FE1E-4104-BBEC-46289D1C3131}" type="parTrans" cxnId="{5D89CD04-BB11-4213-899B-A5A450EB1FC8}">
      <dgm:prSet/>
      <dgm:spPr/>
      <dgm:t>
        <a:bodyPr/>
        <a:lstStyle/>
        <a:p>
          <a:endParaRPr lang="en-US"/>
        </a:p>
      </dgm:t>
    </dgm:pt>
    <dgm:pt modelId="{BC628368-4653-426D-B7DF-2B00C4B9F5E8}" type="sibTrans" cxnId="{5D89CD04-BB11-4213-899B-A5A450EB1FC8}">
      <dgm:prSet/>
      <dgm:spPr/>
      <dgm:t>
        <a:bodyPr/>
        <a:lstStyle/>
        <a:p>
          <a:endParaRPr lang="en-US"/>
        </a:p>
      </dgm:t>
    </dgm:pt>
    <dgm:pt modelId="{01A847E6-CC62-4D37-9679-D35911559817}" type="pres">
      <dgm:prSet presAssocID="{FD84CF72-33EA-4D8F-8D3F-C0F5869DA1B4}" presName="vert0" presStyleCnt="0">
        <dgm:presLayoutVars>
          <dgm:dir/>
          <dgm:animOne val="branch"/>
          <dgm:animLvl val="lvl"/>
        </dgm:presLayoutVars>
      </dgm:prSet>
      <dgm:spPr/>
    </dgm:pt>
    <dgm:pt modelId="{F44E111F-2A94-448D-AFBF-0D5914AC5DC3}" type="pres">
      <dgm:prSet presAssocID="{F781F1BB-BA87-42A2-8850-78BFD1619B16}" presName="thickLine" presStyleLbl="alignNode1" presStyleIdx="0" presStyleCnt="2"/>
      <dgm:spPr/>
    </dgm:pt>
    <dgm:pt modelId="{05D80D89-C63B-442A-9513-49BE423D399A}" type="pres">
      <dgm:prSet presAssocID="{F781F1BB-BA87-42A2-8850-78BFD1619B16}" presName="horz1" presStyleCnt="0"/>
      <dgm:spPr/>
    </dgm:pt>
    <dgm:pt modelId="{7BBA84EE-EB34-4104-8666-D97D954486F9}" type="pres">
      <dgm:prSet presAssocID="{F781F1BB-BA87-42A2-8850-78BFD1619B16}" presName="tx1" presStyleLbl="revTx" presStyleIdx="0" presStyleCnt="2"/>
      <dgm:spPr/>
    </dgm:pt>
    <dgm:pt modelId="{BF4362C5-6617-4C76-8B15-868F6CD5B083}" type="pres">
      <dgm:prSet presAssocID="{F781F1BB-BA87-42A2-8850-78BFD1619B16}" presName="vert1" presStyleCnt="0"/>
      <dgm:spPr/>
    </dgm:pt>
    <dgm:pt modelId="{EEBE57AA-042B-47A2-AF9B-25E8F324479E}" type="pres">
      <dgm:prSet presAssocID="{85E31EAC-3C6B-40AD-ADA3-076E9E8CB5F1}" presName="thickLine" presStyleLbl="alignNode1" presStyleIdx="1" presStyleCnt="2"/>
      <dgm:spPr/>
    </dgm:pt>
    <dgm:pt modelId="{7DC64624-6F4B-4BFF-BE4B-0E010B710F2C}" type="pres">
      <dgm:prSet presAssocID="{85E31EAC-3C6B-40AD-ADA3-076E9E8CB5F1}" presName="horz1" presStyleCnt="0"/>
      <dgm:spPr/>
    </dgm:pt>
    <dgm:pt modelId="{4CC5E43B-46BC-4B3B-B9B0-C941E3033378}" type="pres">
      <dgm:prSet presAssocID="{85E31EAC-3C6B-40AD-ADA3-076E9E8CB5F1}" presName="tx1" presStyleLbl="revTx" presStyleIdx="1" presStyleCnt="2"/>
      <dgm:spPr/>
    </dgm:pt>
    <dgm:pt modelId="{CC950760-3BD2-4B85-8075-20BC7D5994D4}" type="pres">
      <dgm:prSet presAssocID="{85E31EAC-3C6B-40AD-ADA3-076E9E8CB5F1}" presName="vert1" presStyleCnt="0"/>
      <dgm:spPr/>
    </dgm:pt>
  </dgm:ptLst>
  <dgm:cxnLst>
    <dgm:cxn modelId="{5D89CD04-BB11-4213-899B-A5A450EB1FC8}" srcId="{FD84CF72-33EA-4D8F-8D3F-C0F5869DA1B4}" destId="{85E31EAC-3C6B-40AD-ADA3-076E9E8CB5F1}" srcOrd="1" destOrd="0" parTransId="{49A06D72-FE1E-4104-BBEC-46289D1C3131}" sibTransId="{BC628368-4653-426D-B7DF-2B00C4B9F5E8}"/>
    <dgm:cxn modelId="{66E4353C-4FE6-45F5-AD24-4F7496697D41}" type="presOf" srcId="{FD84CF72-33EA-4D8F-8D3F-C0F5869DA1B4}" destId="{01A847E6-CC62-4D37-9679-D35911559817}" srcOrd="0" destOrd="0" presId="urn:microsoft.com/office/officeart/2008/layout/LinedList"/>
    <dgm:cxn modelId="{18F67F49-54AB-48BE-9448-ADEF2AF87BB9}" type="presOf" srcId="{F781F1BB-BA87-42A2-8850-78BFD1619B16}" destId="{7BBA84EE-EB34-4104-8666-D97D954486F9}" srcOrd="0" destOrd="0" presId="urn:microsoft.com/office/officeart/2008/layout/LinedList"/>
    <dgm:cxn modelId="{3D9DAC72-3804-48F1-A04F-00DA19238D96}" srcId="{FD84CF72-33EA-4D8F-8D3F-C0F5869DA1B4}" destId="{F781F1BB-BA87-42A2-8850-78BFD1619B16}" srcOrd="0" destOrd="0" parTransId="{FF9D0228-3FF1-4248-ABAB-3043E747EFDA}" sibTransId="{E9D81D01-4DD4-47F2-AF42-EA06644F9923}"/>
    <dgm:cxn modelId="{7452C7FA-8F9D-41C2-8A60-0C96BE98D7E1}" type="presOf" srcId="{85E31EAC-3C6B-40AD-ADA3-076E9E8CB5F1}" destId="{4CC5E43B-46BC-4B3B-B9B0-C941E3033378}" srcOrd="0" destOrd="0" presId="urn:microsoft.com/office/officeart/2008/layout/LinedList"/>
    <dgm:cxn modelId="{94162515-4CBE-4537-A188-1EE9F0DBBF02}" type="presParOf" srcId="{01A847E6-CC62-4D37-9679-D35911559817}" destId="{F44E111F-2A94-448D-AFBF-0D5914AC5DC3}" srcOrd="0" destOrd="0" presId="urn:microsoft.com/office/officeart/2008/layout/LinedList"/>
    <dgm:cxn modelId="{93B4E6E1-53B1-4FB0-B8C1-F02BC58F9C19}" type="presParOf" srcId="{01A847E6-CC62-4D37-9679-D35911559817}" destId="{05D80D89-C63B-442A-9513-49BE423D399A}" srcOrd="1" destOrd="0" presId="urn:microsoft.com/office/officeart/2008/layout/LinedList"/>
    <dgm:cxn modelId="{49D787B9-1E24-46B1-B677-990AACB841CF}" type="presParOf" srcId="{05D80D89-C63B-442A-9513-49BE423D399A}" destId="{7BBA84EE-EB34-4104-8666-D97D954486F9}" srcOrd="0" destOrd="0" presId="urn:microsoft.com/office/officeart/2008/layout/LinedList"/>
    <dgm:cxn modelId="{D1A49EAC-8A92-4090-A308-5B3F8E7DE677}" type="presParOf" srcId="{05D80D89-C63B-442A-9513-49BE423D399A}" destId="{BF4362C5-6617-4C76-8B15-868F6CD5B083}" srcOrd="1" destOrd="0" presId="urn:microsoft.com/office/officeart/2008/layout/LinedList"/>
    <dgm:cxn modelId="{E6922F05-B5BC-4B3D-8118-B931028A31B5}" type="presParOf" srcId="{01A847E6-CC62-4D37-9679-D35911559817}" destId="{EEBE57AA-042B-47A2-AF9B-25E8F324479E}" srcOrd="2" destOrd="0" presId="urn:microsoft.com/office/officeart/2008/layout/LinedList"/>
    <dgm:cxn modelId="{D642627E-8863-46B9-9019-F3F8CB01E72B}" type="presParOf" srcId="{01A847E6-CC62-4D37-9679-D35911559817}" destId="{7DC64624-6F4B-4BFF-BE4B-0E010B710F2C}" srcOrd="3" destOrd="0" presId="urn:microsoft.com/office/officeart/2008/layout/LinedList"/>
    <dgm:cxn modelId="{7A673DA4-CCFC-4BA9-A56A-B0C20C82A8EC}" type="presParOf" srcId="{7DC64624-6F4B-4BFF-BE4B-0E010B710F2C}" destId="{4CC5E43B-46BC-4B3B-B9B0-C941E3033378}" srcOrd="0" destOrd="0" presId="urn:microsoft.com/office/officeart/2008/layout/LinedList"/>
    <dgm:cxn modelId="{390B9D78-BB84-47F1-99E4-0C8C4BEF1393}" type="presParOf" srcId="{7DC64624-6F4B-4BFF-BE4B-0E010B710F2C}" destId="{CC950760-3BD2-4B85-8075-20BC7D5994D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1289FF-046C-49E2-B4B2-0B58E8E8EF20}">
      <dsp:nvSpPr>
        <dsp:cNvPr id="0" name=""/>
        <dsp:cNvSpPr/>
      </dsp:nvSpPr>
      <dsp:spPr>
        <a:xfrm>
          <a:off x="0" y="3893"/>
          <a:ext cx="8365671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874C056-9209-4DB8-A465-EF46C65EFDB5}">
      <dsp:nvSpPr>
        <dsp:cNvPr id="0" name=""/>
        <dsp:cNvSpPr/>
      </dsp:nvSpPr>
      <dsp:spPr>
        <a:xfrm>
          <a:off x="0" y="3893"/>
          <a:ext cx="8365671" cy="938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AJAX is a technique for creating fast and dynamic web pages.</a:t>
          </a:r>
        </a:p>
      </dsp:txBody>
      <dsp:txXfrm>
        <a:off x="0" y="3893"/>
        <a:ext cx="8365671" cy="938741"/>
      </dsp:txXfrm>
    </dsp:sp>
    <dsp:sp modelId="{BE1FA236-1C1A-4134-AFAF-BA13020F2EFE}">
      <dsp:nvSpPr>
        <dsp:cNvPr id="0" name=""/>
        <dsp:cNvSpPr/>
      </dsp:nvSpPr>
      <dsp:spPr>
        <a:xfrm>
          <a:off x="0" y="942634"/>
          <a:ext cx="8365671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5EC0BA1-D950-449B-954B-93E77A915E24}">
      <dsp:nvSpPr>
        <dsp:cNvPr id="0" name=""/>
        <dsp:cNvSpPr/>
      </dsp:nvSpPr>
      <dsp:spPr>
        <a:xfrm>
          <a:off x="0" y="942634"/>
          <a:ext cx="8365671" cy="1047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It allows web pages to be updated asynchronously by exchanging small amounts of data with the server.</a:t>
          </a:r>
        </a:p>
      </dsp:txBody>
      <dsp:txXfrm>
        <a:off x="0" y="942634"/>
        <a:ext cx="8365671" cy="1047179"/>
      </dsp:txXfrm>
    </dsp:sp>
    <dsp:sp modelId="{CEB5DFE1-D4CD-4374-95CE-1937A50DA2B1}">
      <dsp:nvSpPr>
        <dsp:cNvPr id="0" name=""/>
        <dsp:cNvSpPr/>
      </dsp:nvSpPr>
      <dsp:spPr>
        <a:xfrm>
          <a:off x="0" y="1989813"/>
          <a:ext cx="8365671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CB7B23B-2418-4F1B-9C52-196747E7135A}">
      <dsp:nvSpPr>
        <dsp:cNvPr id="0" name=""/>
        <dsp:cNvSpPr/>
      </dsp:nvSpPr>
      <dsp:spPr>
        <a:xfrm>
          <a:off x="0" y="1989813"/>
          <a:ext cx="8365671" cy="2250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With AJAX when submit is pressed, JavaScript will make a request to the server, interpret the results and update the current screen.</a:t>
          </a:r>
        </a:p>
      </dsp:txBody>
      <dsp:txXfrm>
        <a:off x="0" y="1989813"/>
        <a:ext cx="8365671" cy="22506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1289FF-046C-49E2-B4B2-0B58E8E8EF20}">
      <dsp:nvSpPr>
        <dsp:cNvPr id="0" name=""/>
        <dsp:cNvSpPr/>
      </dsp:nvSpPr>
      <dsp:spPr>
        <a:xfrm>
          <a:off x="0" y="649"/>
          <a:ext cx="8365671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874C056-9209-4DB8-A465-EF46C65EFDB5}">
      <dsp:nvSpPr>
        <dsp:cNvPr id="0" name=""/>
        <dsp:cNvSpPr/>
      </dsp:nvSpPr>
      <dsp:spPr>
        <a:xfrm>
          <a:off x="0" y="649"/>
          <a:ext cx="8365671" cy="1529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b="0" i="0" kern="1200" dirty="0"/>
        </a:p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The PHP File - “</a:t>
          </a:r>
          <a:r>
            <a:rPr lang="en-US" sz="1900" b="0" i="0" kern="1200" dirty="0" err="1"/>
            <a:t>frameworks.php</a:t>
          </a:r>
          <a:r>
            <a:rPr lang="en-US" sz="1900" b="0" i="0" kern="1200" dirty="0"/>
            <a:t>“</a:t>
          </a:r>
        </a:p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checks an array of names, and returns the corresponding name(s) to the browser.</a:t>
          </a:r>
          <a:endParaRPr lang="en-US" sz="1900" kern="1200" dirty="0"/>
        </a:p>
      </dsp:txBody>
      <dsp:txXfrm>
        <a:off x="0" y="649"/>
        <a:ext cx="8365671" cy="1529150"/>
      </dsp:txXfrm>
    </dsp:sp>
    <dsp:sp modelId="{BE1FA236-1C1A-4134-AFAF-BA13020F2EFE}">
      <dsp:nvSpPr>
        <dsp:cNvPr id="0" name=""/>
        <dsp:cNvSpPr/>
      </dsp:nvSpPr>
      <dsp:spPr>
        <a:xfrm>
          <a:off x="0" y="1529800"/>
          <a:ext cx="8365671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5EC0BA1-D950-449B-954B-93E77A915E24}">
      <dsp:nvSpPr>
        <dsp:cNvPr id="0" name=""/>
        <dsp:cNvSpPr/>
      </dsp:nvSpPr>
      <dsp:spPr>
        <a:xfrm>
          <a:off x="0" y="1529800"/>
          <a:ext cx="8365671" cy="1485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b="0" i="0" kern="1200" dirty="0"/>
        </a:p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The PHP File - </a:t>
          </a:r>
          <a:r>
            <a:rPr lang="en-US" sz="1900" b="0" i="0" kern="1200"/>
            <a:t>“index.</a:t>
          </a:r>
          <a:r>
            <a:rPr lang="en-US" sz="1900" b="0" i="0" kern="1200" dirty="0" err="1"/>
            <a:t>php</a:t>
          </a:r>
          <a:r>
            <a:rPr lang="en-US" sz="1900" b="0" i="0" kern="1200" dirty="0"/>
            <a:t>“</a:t>
          </a:r>
        </a:p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First, check if the input field is empty (</a:t>
          </a:r>
          <a:r>
            <a:rPr lang="en-US" sz="1900" b="0" i="0" kern="1200" dirty="0" err="1"/>
            <a:t>str.length</a:t>
          </a:r>
          <a:r>
            <a:rPr lang="en-US" sz="1900" b="0" i="0" kern="1200" dirty="0"/>
            <a:t> == 0). If it is, clear the content of the </a:t>
          </a:r>
          <a:r>
            <a:rPr lang="en-US" sz="1900" b="0" i="0" kern="1200" dirty="0" err="1"/>
            <a:t>txtHint</a:t>
          </a:r>
          <a:r>
            <a:rPr lang="en-US" sz="1900" b="0" i="0" kern="1200" dirty="0"/>
            <a:t> placeholder and exit the function.</a:t>
          </a:r>
          <a:endParaRPr lang="en-US" sz="1900" kern="1200" dirty="0"/>
        </a:p>
      </dsp:txBody>
      <dsp:txXfrm>
        <a:off x="0" y="1529800"/>
        <a:ext cx="8365671" cy="14850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93C652-92D5-4775-99BB-92BBDEFA7043}">
      <dsp:nvSpPr>
        <dsp:cNvPr id="0" name=""/>
        <dsp:cNvSpPr/>
      </dsp:nvSpPr>
      <dsp:spPr>
        <a:xfrm>
          <a:off x="0" y="2758"/>
          <a:ext cx="50982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97DEC5-2695-47C1-9C7E-6D503A039C6C}">
      <dsp:nvSpPr>
        <dsp:cNvPr id="0" name=""/>
        <dsp:cNvSpPr/>
      </dsp:nvSpPr>
      <dsp:spPr>
        <a:xfrm>
          <a:off x="0" y="2758"/>
          <a:ext cx="5098256" cy="1881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hlinkClick xmlns:r="http://schemas.openxmlformats.org/officeDocument/2006/relationships" r:id="rId1"/>
            </a:rPr>
            <a:t>https://guides.codepath.com/websecurity/PHP-Cookies-and-Sessions</a:t>
          </a:r>
          <a:endParaRPr lang="en-US" sz="1900" kern="1200" dirty="0"/>
        </a:p>
      </dsp:txBody>
      <dsp:txXfrm>
        <a:off x="0" y="2758"/>
        <a:ext cx="5098256" cy="1881464"/>
      </dsp:txXfrm>
    </dsp:sp>
    <dsp:sp modelId="{4AB2AD7C-EAD9-4DEB-84B0-5BA0948862D9}">
      <dsp:nvSpPr>
        <dsp:cNvPr id="0" name=""/>
        <dsp:cNvSpPr/>
      </dsp:nvSpPr>
      <dsp:spPr>
        <a:xfrm>
          <a:off x="0" y="1884223"/>
          <a:ext cx="5098256" cy="0"/>
        </a:xfrm>
        <a:prstGeom prst="line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accent2">
              <a:hueOff val="19519"/>
              <a:satOff val="-13438"/>
              <a:lumOff val="-3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70F76D-5679-461B-B1F0-14A55FEC17CE}">
      <dsp:nvSpPr>
        <dsp:cNvPr id="0" name=""/>
        <dsp:cNvSpPr/>
      </dsp:nvSpPr>
      <dsp:spPr>
        <a:xfrm>
          <a:off x="0" y="1884223"/>
          <a:ext cx="5098256" cy="1881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hlinkClick xmlns:r="http://schemas.openxmlformats.org/officeDocument/2006/relationships" r:id="rId2"/>
            </a:rPr>
            <a:t>https://www.codefixup.com/how-to-make-soap-client-call-in-php/</a:t>
          </a:r>
          <a:endParaRPr lang="en-US" sz="1900" kern="1200" dirty="0"/>
        </a:p>
      </dsp:txBody>
      <dsp:txXfrm>
        <a:off x="0" y="1884223"/>
        <a:ext cx="5098256" cy="1881464"/>
      </dsp:txXfrm>
    </dsp:sp>
    <dsp:sp modelId="{A156566D-13ED-4855-A3C4-065332E408C6}">
      <dsp:nvSpPr>
        <dsp:cNvPr id="0" name=""/>
        <dsp:cNvSpPr/>
      </dsp:nvSpPr>
      <dsp:spPr>
        <a:xfrm>
          <a:off x="0" y="3765688"/>
          <a:ext cx="5098256" cy="0"/>
        </a:xfrm>
        <a:prstGeom prst="line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1CF1CB-6621-4B58-B0C8-AB7402F898D9}">
      <dsp:nvSpPr>
        <dsp:cNvPr id="0" name=""/>
        <dsp:cNvSpPr/>
      </dsp:nvSpPr>
      <dsp:spPr>
        <a:xfrm>
          <a:off x="0" y="3765688"/>
          <a:ext cx="5098256" cy="1881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hlinkClick xmlns:r="http://schemas.openxmlformats.org/officeDocument/2006/relationships" r:id="rId3"/>
            </a:rPr>
            <a:t>https://www.guru99.com/php-ajax.html</a:t>
          </a:r>
          <a:endParaRPr lang="en-US" sz="1900" kern="1200" dirty="0"/>
        </a:p>
      </dsp:txBody>
      <dsp:txXfrm>
        <a:off x="0" y="3765688"/>
        <a:ext cx="5098256" cy="18814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4E111F-2A94-448D-AFBF-0D5914AC5DC3}">
      <dsp:nvSpPr>
        <dsp:cNvPr id="0" name=""/>
        <dsp:cNvSpPr/>
      </dsp:nvSpPr>
      <dsp:spPr>
        <a:xfrm>
          <a:off x="0" y="0"/>
          <a:ext cx="513533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BA84EE-EB34-4104-8666-D97D954486F9}">
      <dsp:nvSpPr>
        <dsp:cNvPr id="0" name=""/>
        <dsp:cNvSpPr/>
      </dsp:nvSpPr>
      <dsp:spPr>
        <a:xfrm>
          <a:off x="0" y="0"/>
          <a:ext cx="5135337" cy="1545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hlinkClick xmlns:r="http://schemas.openxmlformats.org/officeDocument/2006/relationships" r:id="rId1"/>
            </a:rPr>
            <a:t>https://csveda.com/mini-projects/php-project-using-ajax-bootstrap-and-mysql/</a:t>
          </a:r>
          <a:endParaRPr lang="en-US" sz="3100" kern="1200" dirty="0"/>
        </a:p>
      </dsp:txBody>
      <dsp:txXfrm>
        <a:off x="0" y="0"/>
        <a:ext cx="5135337" cy="1545841"/>
      </dsp:txXfrm>
    </dsp:sp>
    <dsp:sp modelId="{EEBE57AA-042B-47A2-AF9B-25E8F324479E}">
      <dsp:nvSpPr>
        <dsp:cNvPr id="0" name=""/>
        <dsp:cNvSpPr/>
      </dsp:nvSpPr>
      <dsp:spPr>
        <a:xfrm>
          <a:off x="0" y="1545841"/>
          <a:ext cx="513533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CC5E43B-46BC-4B3B-B9B0-C941E3033378}">
      <dsp:nvSpPr>
        <dsp:cNvPr id="0" name=""/>
        <dsp:cNvSpPr/>
      </dsp:nvSpPr>
      <dsp:spPr>
        <a:xfrm>
          <a:off x="0" y="1545841"/>
          <a:ext cx="5135337" cy="1545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 dirty="0"/>
        </a:p>
      </dsp:txBody>
      <dsp:txXfrm>
        <a:off x="0" y="1545841"/>
        <a:ext cx="5135337" cy="15458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FCB049EB-A2A9-4BDF-A7DF-2D2E4AC0D5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82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94CE0A2A-12DA-4DA3-9BBE-829052CB41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961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6DD8-127F-4B57-BC37-3AC3DBA3D9F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116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2B2F-112F-413D-941F-97110D1A45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0F025-3C5A-4E81-BD3D-29354D7AF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75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653C-1EFB-4E05-B55A-57C8FD39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03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2DB82-F175-47B7-BF9C-6544D876CD3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652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4E979-6A98-4077-9C59-BE1DC5CBC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9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E8A60-05A7-4A38-8D3D-EF1886202C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4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43BA3-126E-4CA2-83E5-26D977A692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54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FC007-713A-4EF0-B220-24B58FEDB0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65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3DF965-03D1-4366-912A-E96C7DFDE6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58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B4452-279E-4590-A55C-40F5CBDC30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54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2F49566-E7D2-4CC1-8787-7183E9291B2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210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8000" dirty="0"/>
              <a:t>AJAX Implementation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822960" y="4572000"/>
            <a:ext cx="7543800" cy="1143000"/>
          </a:xfrm>
        </p:spPr>
        <p:txBody>
          <a:bodyPr/>
          <a:lstStyle/>
          <a:p>
            <a:r>
              <a:rPr lang="en-IN" sz="2400" dirty="0"/>
              <a:t>Asynchronous JavaScript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C3E37C-3240-4381-BC4E-1EE23EBE2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5729130"/>
            <a:ext cx="2231737" cy="4710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3DE3B93A-6105-4E0D-ABE7-1711117A8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481692" y="642257"/>
            <a:ext cx="2563257" cy="5226837"/>
          </a:xfrm>
        </p:spPr>
        <p:txBody>
          <a:bodyPr anchor="t">
            <a:normAutofit/>
          </a:bodyPr>
          <a:lstStyle/>
          <a:p>
            <a:r>
              <a:rPr lang="en-US" sz="3700"/>
              <a:t>Assignments</a:t>
            </a:r>
          </a:p>
        </p:txBody>
      </p:sp>
      <p:pic>
        <p:nvPicPr>
          <p:cNvPr id="8" name="Picture 7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E805B883-AE9E-43C9-A4E5-382A65B1D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5619804"/>
            <a:ext cx="2362200" cy="498579"/>
          </a:xfrm>
          <a:prstGeom prst="rect">
            <a:avLst/>
          </a:prstGeom>
        </p:spPr>
      </p:pic>
      <p:sp>
        <p:nvSpPr>
          <p:cNvPr id="142" name="Rectangle 141">
            <a:extLst>
              <a:ext uri="{FF2B5EF4-FFF2-40B4-BE49-F238E27FC236}">
                <a16:creationId xmlns:a16="http://schemas.microsoft.com/office/drawing/2014/main" id="{1924D57B-FEC9-4779-B514-732685B87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5EFD2BD-6E0E-4450-A3FF-5D1EA322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151" name="Rectangle 5">
            <a:extLst>
              <a:ext uri="{FF2B5EF4-FFF2-40B4-BE49-F238E27FC236}">
                <a16:creationId xmlns:a16="http://schemas.microsoft.com/office/drawing/2014/main" id="{3EADCE85-250F-BB4C-20A6-F80FA86438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9374003"/>
              </p:ext>
            </p:extLst>
          </p:nvPr>
        </p:nvGraphicFramePr>
        <p:xfrm>
          <a:off x="3535134" y="642258"/>
          <a:ext cx="5135337" cy="3091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83825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>
          <a:xfrm>
            <a:off x="6105832" y="639097"/>
            <a:ext cx="255147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You.</a:t>
            </a:r>
            <a:br>
              <a:rPr lang="en-US" sz="57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5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______</a:t>
            </a:r>
            <a:br>
              <a:rPr lang="en-US" sz="57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Wasim Pinjari</a:t>
            </a:r>
          </a:p>
        </p:txBody>
      </p:sp>
      <p:pic>
        <p:nvPicPr>
          <p:cNvPr id="74" name="Graphic 73" descr="Smiling Face with No Fill">
            <a:extLst>
              <a:ext uri="{FF2B5EF4-FFF2-40B4-BE49-F238E27FC236}">
                <a16:creationId xmlns:a16="http://schemas.microsoft.com/office/drawing/2014/main" id="{EB4B07AB-C23F-64BD-957D-056FD8236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502" y="640081"/>
            <a:ext cx="5054156" cy="5054156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56978" y="4343400"/>
            <a:ext cx="24003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337C2E-0FCF-417F-8ACB-0EA39F74F2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5729130"/>
            <a:ext cx="2231737" cy="47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03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3" name="Rectangle 139">
            <a:extLst>
              <a:ext uri="{FF2B5EF4-FFF2-40B4-BE49-F238E27FC236}">
                <a16:creationId xmlns:a16="http://schemas.microsoft.com/office/drawing/2014/main" id="{3DE3B93A-6105-4E0D-ABE7-1711117A8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481692" y="642257"/>
            <a:ext cx="7824108" cy="653143"/>
          </a:xfrm>
        </p:spPr>
        <p:txBody>
          <a:bodyPr anchor="t">
            <a:normAutofit/>
          </a:bodyPr>
          <a:lstStyle/>
          <a:p>
            <a:r>
              <a:rPr lang="en-IN" sz="3000" dirty="0"/>
              <a:t>AJAX (Asynchronous JavaScript) Implementation</a:t>
            </a:r>
          </a:p>
        </p:txBody>
      </p:sp>
      <p:pic>
        <p:nvPicPr>
          <p:cNvPr id="15" name="Picture 14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8D144804-7671-41B0-92A6-96596D50E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094" y="5637591"/>
            <a:ext cx="2269671" cy="479049"/>
          </a:xfrm>
          <a:prstGeom prst="rect">
            <a:avLst/>
          </a:prstGeom>
        </p:spPr>
      </p:pic>
      <p:sp>
        <p:nvSpPr>
          <p:cNvPr id="6154" name="Rectangle 141">
            <a:extLst>
              <a:ext uri="{FF2B5EF4-FFF2-40B4-BE49-F238E27FC236}">
                <a16:creationId xmlns:a16="http://schemas.microsoft.com/office/drawing/2014/main" id="{1924D57B-FEC9-4779-B514-732685B87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5" name="Rectangle 143">
            <a:extLst>
              <a:ext uri="{FF2B5EF4-FFF2-40B4-BE49-F238E27FC236}">
                <a16:creationId xmlns:a16="http://schemas.microsoft.com/office/drawing/2014/main" id="{55EFD2BD-6E0E-4450-A3FF-5D1EA322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151" name="Rectangle 5">
            <a:extLst>
              <a:ext uri="{FF2B5EF4-FFF2-40B4-BE49-F238E27FC236}">
                <a16:creationId xmlns:a16="http://schemas.microsoft.com/office/drawing/2014/main" id="{A845DB84-4091-C977-AD8A-D307E20621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7629082"/>
              </p:ext>
            </p:extLst>
          </p:nvPr>
        </p:nvGraphicFramePr>
        <p:xfrm>
          <a:off x="304800" y="1632716"/>
          <a:ext cx="8365671" cy="4244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587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481692" y="642257"/>
            <a:ext cx="7824108" cy="653143"/>
          </a:xfrm>
        </p:spPr>
        <p:txBody>
          <a:bodyPr anchor="t">
            <a:normAutofit/>
          </a:bodyPr>
          <a:lstStyle/>
          <a:p>
            <a:r>
              <a:rPr lang="en-IN" sz="3000" dirty="0"/>
              <a:t>AJAX (Asynchronous JavaScript) Implementation</a:t>
            </a:r>
          </a:p>
        </p:txBody>
      </p:sp>
      <p:pic>
        <p:nvPicPr>
          <p:cNvPr id="15" name="Picture 14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8D144804-7671-41B0-92A6-96596D50E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094" y="5637591"/>
            <a:ext cx="2269671" cy="479049"/>
          </a:xfrm>
          <a:prstGeom prst="rect">
            <a:avLst/>
          </a:prstGeom>
        </p:spPr>
      </p:pic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57C4E73-9A18-4D2C-9A31-E1D482C1A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14574"/>
            <a:ext cx="8077199" cy="3341015"/>
          </a:xfrm>
        </p:spPr>
      </p:pic>
    </p:spTree>
    <p:extLst>
      <p:ext uri="{BB962C8B-B14F-4D97-AF65-F5344CB8AC3E}">
        <p14:creationId xmlns:p14="http://schemas.microsoft.com/office/powerpoint/2010/main" val="2193623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481692" y="642257"/>
            <a:ext cx="7824108" cy="653143"/>
          </a:xfrm>
        </p:spPr>
        <p:txBody>
          <a:bodyPr anchor="t">
            <a:normAutofit fontScale="90000"/>
          </a:bodyPr>
          <a:lstStyle/>
          <a:p>
            <a:r>
              <a:rPr lang="en-IN" sz="3000" dirty="0"/>
              <a:t>AJAX (Asynchronous JavaScript) Implementation Example</a:t>
            </a:r>
          </a:p>
        </p:txBody>
      </p:sp>
      <p:pic>
        <p:nvPicPr>
          <p:cNvPr id="15" name="Picture 14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8D144804-7671-41B0-92A6-96596D50E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094" y="5845551"/>
            <a:ext cx="2269671" cy="47904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66A4D-464C-461F-87A0-B84D1919C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576FF6-8A7C-4EEC-90F3-71EA2E96E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800224"/>
            <a:ext cx="8686800" cy="383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347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481692" y="642257"/>
            <a:ext cx="7824108" cy="653143"/>
          </a:xfrm>
        </p:spPr>
        <p:txBody>
          <a:bodyPr anchor="t">
            <a:normAutofit fontScale="90000"/>
          </a:bodyPr>
          <a:lstStyle/>
          <a:p>
            <a:r>
              <a:rPr lang="en-IN" sz="3000" dirty="0"/>
              <a:t>AJAX (Asynchronous JavaScript) Implementation Example</a:t>
            </a:r>
          </a:p>
        </p:txBody>
      </p:sp>
      <p:pic>
        <p:nvPicPr>
          <p:cNvPr id="15" name="Picture 14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8D144804-7671-41B0-92A6-96596D50E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094" y="5867400"/>
            <a:ext cx="2269671" cy="47904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21430-B93C-451E-A2C7-D13C4BB88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BB5FEE-976B-4BE2-9189-39BE8DD13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59" y="1845734"/>
            <a:ext cx="8016241" cy="386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22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481692" y="642257"/>
            <a:ext cx="7824108" cy="653143"/>
          </a:xfrm>
        </p:spPr>
        <p:txBody>
          <a:bodyPr anchor="t">
            <a:normAutofit fontScale="90000"/>
          </a:bodyPr>
          <a:lstStyle/>
          <a:p>
            <a:r>
              <a:rPr lang="en-IN" sz="3000" dirty="0"/>
              <a:t>AJAX (Asynchronous JavaScript) Implementation Example</a:t>
            </a:r>
          </a:p>
        </p:txBody>
      </p:sp>
      <p:pic>
        <p:nvPicPr>
          <p:cNvPr id="15" name="Picture 14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8D144804-7671-41B0-92A6-96596D50E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094" y="5867400"/>
            <a:ext cx="2269671" cy="47904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21430-B93C-451E-A2C7-D13C4BB88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FA6B94-E7EC-4F66-963F-63DD32CA8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" y="1840706"/>
            <a:ext cx="813816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22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481692" y="642257"/>
            <a:ext cx="7824108" cy="653143"/>
          </a:xfrm>
        </p:spPr>
        <p:txBody>
          <a:bodyPr anchor="t">
            <a:normAutofit fontScale="90000"/>
          </a:bodyPr>
          <a:lstStyle/>
          <a:p>
            <a:r>
              <a:rPr lang="en-IN" sz="3000" dirty="0"/>
              <a:t>AJAX (Asynchronous JavaScript) Implementation Example</a:t>
            </a:r>
          </a:p>
        </p:txBody>
      </p:sp>
      <p:pic>
        <p:nvPicPr>
          <p:cNvPr id="15" name="Picture 14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8D144804-7671-41B0-92A6-96596D50E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094" y="5867400"/>
            <a:ext cx="2269671" cy="47904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21430-B93C-451E-A2C7-D13C4BB88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F5D2A5-9751-472F-A940-1CF4AD363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" y="1843087"/>
            <a:ext cx="7985760" cy="396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953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481692" y="642257"/>
            <a:ext cx="7824108" cy="653143"/>
          </a:xfrm>
        </p:spPr>
        <p:txBody>
          <a:bodyPr anchor="t">
            <a:normAutofit fontScale="90000"/>
          </a:bodyPr>
          <a:lstStyle/>
          <a:p>
            <a:r>
              <a:rPr lang="en-IN" sz="3000" dirty="0"/>
              <a:t>AJAX (Asynchronous JavaScript) Implementation Example</a:t>
            </a:r>
          </a:p>
        </p:txBody>
      </p:sp>
      <p:pic>
        <p:nvPicPr>
          <p:cNvPr id="15" name="Picture 14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8D144804-7671-41B0-92A6-96596D50E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094" y="5637591"/>
            <a:ext cx="2269671" cy="479049"/>
          </a:xfrm>
          <a:prstGeom prst="rect">
            <a:avLst/>
          </a:prstGeom>
        </p:spPr>
      </p:pic>
      <p:graphicFrame>
        <p:nvGraphicFramePr>
          <p:cNvPr id="6151" name="Rectangle 5">
            <a:extLst>
              <a:ext uri="{FF2B5EF4-FFF2-40B4-BE49-F238E27FC236}">
                <a16:creationId xmlns:a16="http://schemas.microsoft.com/office/drawing/2014/main" id="{A845DB84-4091-C977-AD8A-D307E20621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7161566"/>
              </p:ext>
            </p:extLst>
          </p:nvPr>
        </p:nvGraphicFramePr>
        <p:xfrm>
          <a:off x="304800" y="1632717"/>
          <a:ext cx="8365671" cy="3015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57065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369277" y="516835"/>
            <a:ext cx="2313633" cy="5772840"/>
          </a:xfrm>
        </p:spPr>
        <p:txBody>
          <a:bodyPr anchor="ctr">
            <a:normAutofit/>
          </a:bodyPr>
          <a:lstStyle/>
          <a:p>
            <a:r>
              <a:rPr lang="en-US" sz="3100" dirty="0">
                <a:solidFill>
                  <a:srgbClr val="FFFFFF"/>
                </a:solidFill>
              </a:rPr>
              <a:t>Self Study Materials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151" name="Rectangle 5">
            <a:extLst>
              <a:ext uri="{FF2B5EF4-FFF2-40B4-BE49-F238E27FC236}">
                <a16:creationId xmlns:a16="http://schemas.microsoft.com/office/drawing/2014/main" id="{3EADCE85-250F-BB4C-20A6-F80FA86438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9073729"/>
              </p:ext>
            </p:extLst>
          </p:nvPr>
        </p:nvGraphicFramePr>
        <p:xfrm>
          <a:off x="3556397" y="639763"/>
          <a:ext cx="5098256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E805B883-AE9E-43C9-A4E5-382A65B1DE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457" y="6286106"/>
            <a:ext cx="2231737" cy="47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7166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2312</TotalTime>
  <Words>228</Words>
  <Application>Microsoft Office PowerPoint</Application>
  <PresentationFormat>On-screen Show (4:3)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Times New Roman</vt:lpstr>
      <vt:lpstr>Retrospect</vt:lpstr>
      <vt:lpstr>AJAX Implementation</vt:lpstr>
      <vt:lpstr>AJAX (Asynchronous JavaScript) Implementation</vt:lpstr>
      <vt:lpstr>AJAX (Asynchronous JavaScript) Implementation</vt:lpstr>
      <vt:lpstr>AJAX (Asynchronous JavaScript) Implementation Example</vt:lpstr>
      <vt:lpstr>AJAX (Asynchronous JavaScript) Implementation Example</vt:lpstr>
      <vt:lpstr>AJAX (Asynchronous JavaScript) Implementation Example</vt:lpstr>
      <vt:lpstr>AJAX (Asynchronous JavaScript) Implementation Example</vt:lpstr>
      <vt:lpstr>AJAX (Asynchronous JavaScript) Implementation Example</vt:lpstr>
      <vt:lpstr>Self Study Materials</vt:lpstr>
      <vt:lpstr>Assignments</vt:lpstr>
      <vt:lpstr>Thank You. ______ Wasim Pinjari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Presentation</dc:title>
  <dc:creator>BALAJI</dc:creator>
  <cp:lastModifiedBy>Sompur, Megha (Cognizant)</cp:lastModifiedBy>
  <cp:revision>351</cp:revision>
  <cp:lastPrinted>1601-01-01T00:00:00Z</cp:lastPrinted>
  <dcterms:created xsi:type="dcterms:W3CDTF">2021-05-23T06:28:59Z</dcterms:created>
  <dcterms:modified xsi:type="dcterms:W3CDTF">2022-07-08T04:52:40Z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TC062561681033</vt:lpwstr>
  </property>
</Properties>
</file>