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ICRISAT-DISTRICT LEVEL DATA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SUBMITTED BY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MEGHA BISHT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DATA ANALYST INTERN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9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project aims to do comprehensive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analysis of Indian agriculture, focusing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 district-wise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year-wise data.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dataset provides detailed information on various crops,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areas, production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and yields across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different districts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years.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goal is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Power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 to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interactive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visualizations that uncover trends,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patterns in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agricultural practices,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enabling stakeholders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make informed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decisions for sustainable farming and resource allocation.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1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DASHBOARD OVERVIEW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Provided different data visualizations such as:-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Sum of diff crop area by year.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Sum of different crop production by year.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Sum of different crop production by state name.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 of different crop production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by district name.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Sum of different crop area by state name.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 of different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crop area by district name.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 slicers for district name and Year.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DASHBOARD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6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KEY FINDINGS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Various key findings I had analyzed :-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Wheat Production is maximum in </a:t>
            </a:r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year </a:t>
            </a:r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2016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Rice Production is maximum in West Bengal.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Midanpur has maximum crop production and then followed by Karnal.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Uttar Pradesh has maximum crop area.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Midanpur has maximum crop area followed by Berma.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algn="ctr"/>
            <a:endParaRPr lang="en-US" sz="8000" dirty="0" smtClean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 smtClean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THANK YOU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9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208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ICRISAT-DISTRICT LEVEL DATA</vt:lpstr>
      <vt:lpstr>INTRODUCTION</vt:lpstr>
      <vt:lpstr>DASHBOARD OVERVIEW</vt:lpstr>
      <vt:lpstr>PowerPoint Presentation</vt:lpstr>
      <vt:lpstr>KEY FINDINGS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ICRISAT-DISTRICT LEVEL DATA</dc:title>
  <dc:creator>admin</dc:creator>
  <cp:lastModifiedBy>admin</cp:lastModifiedBy>
  <cp:revision>7</cp:revision>
  <dcterms:created xsi:type="dcterms:W3CDTF">2006-08-16T00:00:00Z</dcterms:created>
  <dcterms:modified xsi:type="dcterms:W3CDTF">2024-03-30T12:44:45Z</dcterms:modified>
</cp:coreProperties>
</file>