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Georgia"/>
                <a:ea typeface="Georgia"/>
                <a:cs typeface="Georgia"/>
                <a:sym typeface="Georgia"/>
              </a:rPr>
              <a:t>Sankalan</a:t>
            </a:r>
            <a:endParaRPr sz="7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86850" y="2397800"/>
            <a:ext cx="63315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An initiative by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43307" l="10911" r="13940" t="28123"/>
          <a:stretch/>
        </p:blipFill>
        <p:spPr>
          <a:xfrm>
            <a:off x="2371725" y="3484250"/>
            <a:ext cx="5780774" cy="12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25" y="830675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254850" y="269400"/>
            <a:ext cx="3626400" cy="4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</a:rPr>
              <a:t>Sankalan is going to make life easy for farmers like Prakash and  </a:t>
            </a:r>
            <a:endParaRPr sz="4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>
              <a:solidFill>
                <a:schemeClr val="accent5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313550" y="376825"/>
            <a:ext cx="36264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b="1" lang="en" sz="42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ake technology more prominent in remote rural areas.</a:t>
            </a:r>
            <a:endParaRPr b="1" sz="42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25" y="162725"/>
            <a:ext cx="57181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232625" y="687400"/>
            <a:ext cx="4531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Accuracy Twinning Data Reservoir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571750" y="1377475"/>
            <a:ext cx="3994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Data collection and management was never this easy!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Give us your data and never worry about it again.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Developed with the latest Frameworks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echnologies that make your life easier.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Easy to use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user friendly interface and support to queries.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 and Safe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simple process to enter and verify data on the go.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5">
            <a:alphaModFix/>
          </a:blip>
          <a:srcRect b="-136389" l="123121" r="-220905" t="21196"/>
          <a:stretch/>
        </p:blipFill>
        <p:spPr>
          <a:xfrm>
            <a:off x="2505800" y="866675"/>
            <a:ext cx="3944076" cy="46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The most common problems while entering data are typos, spelling mistakes, and wrong information being conveyed!</a:t>
            </a:r>
            <a:endParaRPr sz="3800">
              <a:solidFill>
                <a:schemeClr val="accent5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75" y="2646275"/>
            <a:ext cx="2242025" cy="22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00" y="3141625"/>
            <a:ext cx="1746675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Well, Sankalan got you covered!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600" y="1796125"/>
            <a:ext cx="3130700" cy="31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75" y="2411600"/>
            <a:ext cx="2202001" cy="22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199550" y="94200"/>
            <a:ext cx="4171500" cy="4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/>
              <a:t>Sankalan </a:t>
            </a:r>
            <a:r>
              <a:rPr b="0" lang="en" sz="2000">
                <a:solidFill>
                  <a:srgbClr val="000000"/>
                </a:solidFill>
              </a:rPr>
              <a:t>lets you enter data in complete cooperation with the </a:t>
            </a:r>
            <a:r>
              <a:rPr b="0" lang="en" sz="4000"/>
              <a:t>Surveyor </a:t>
            </a:r>
            <a:r>
              <a:rPr b="0" lang="en" sz="2000">
                <a:solidFill>
                  <a:srgbClr val="000000"/>
                </a:solidFill>
              </a:rPr>
              <a:t>and lets you keep track of the submitted </a:t>
            </a:r>
            <a:r>
              <a:rPr b="0" lang="en" sz="4800"/>
              <a:t>data</a:t>
            </a:r>
            <a:r>
              <a:rPr b="0" lang="en" sz="2000">
                <a:solidFill>
                  <a:srgbClr val="000000"/>
                </a:solidFill>
              </a:rPr>
              <a:t> by sending you an </a:t>
            </a:r>
            <a:r>
              <a:rPr b="0" lang="en" sz="4800"/>
              <a:t>SMS</a:t>
            </a:r>
            <a:r>
              <a:rPr b="0" lang="en" sz="2000">
                <a:solidFill>
                  <a:srgbClr val="000000"/>
                </a:solidFill>
              </a:rPr>
              <a:t> before it is entered in the </a:t>
            </a:r>
            <a:r>
              <a:rPr b="0" lang="en" sz="4800"/>
              <a:t>Centralised Database.</a:t>
            </a:r>
            <a:endParaRPr b="0" sz="48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950" y="464250"/>
            <a:ext cx="4468150" cy="4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00" y="162725"/>
            <a:ext cx="63022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0" name="Google Shape;110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341350" y="687400"/>
            <a:ext cx="455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Perks of Using Sankalan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2581175" y="1377475"/>
            <a:ext cx="39471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Sankalan comes with some exciting perks: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Say no to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Erroneous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Entries!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There is no way wrong entries and typos are being entered in the database all thanks to a double layer of data validation.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Bilingual Support 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Available in Hindi to eliminate language barrier.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 for Voice Capturing and Instructions 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voice that guides you throughout the website in both Hindi and English and accepts your input as voice too!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832750" y="980400"/>
            <a:ext cx="4033800" cy="3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Prakash.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 is a hard working farmer who lives in a remote village where technology is not prominent.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 doesn’t know any language other than Hindi and ends up missing signing up for any Farmer Welfare Scheme due to language barrier. 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Prakash being </a:t>
            </a:r>
            <a:r>
              <a:rPr lang="en" sz="1800">
                <a:solidFill>
                  <a:srgbClr val="000000"/>
                </a:solidFill>
              </a:rPr>
              <a:t>illiterate</a:t>
            </a:r>
            <a:r>
              <a:rPr lang="en" sz="1800">
                <a:solidFill>
                  <a:srgbClr val="000000"/>
                </a:solidFill>
              </a:rPr>
              <a:t> can’t add his details on any website and avail any benefits!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50" y="7553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283100" y="712148"/>
            <a:ext cx="62442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Sankalan brings in the involvement of Surveyor to help enter data along with bilingual support to keep him aware what’s going on in the entire process.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5" name="Google Shape;125;p20"/>
          <p:cNvSpPr txBox="1"/>
          <p:nvPr/>
        </p:nvSpPr>
        <p:spPr>
          <a:xfrm>
            <a:off x="3645650" y="3532625"/>
            <a:ext cx="54261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Sankalan is much more than a web application! It is a system in itself.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325" y="775600"/>
            <a:ext cx="2510625" cy="2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84700" y="344975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283000" y="4825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Prakash will have his problems solved!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 will be able to sign up for all the government schemes he is eligible for.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He will have all the support from Sankalan team, his </a:t>
            </a:r>
            <a:r>
              <a:rPr lang="en">
                <a:solidFill>
                  <a:schemeClr val="lt1"/>
                </a:solidFill>
              </a:rPr>
              <a:t>queries</a:t>
            </a:r>
            <a:r>
              <a:rPr lang="en">
                <a:solidFill>
                  <a:schemeClr val="lt1"/>
                </a:solidFill>
              </a:rPr>
              <a:t> will be answered and his feedback will be valued!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