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B9-72B3-4557-A643-9B069392BDC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BFAA-AF73-443D-96D9-B781F80D5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7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B9-72B3-4557-A643-9B069392BDC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BFAA-AF73-443D-96D9-B781F80D5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6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B9-72B3-4557-A643-9B069392BDC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BFAA-AF73-443D-96D9-B781F80D5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5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B9-72B3-4557-A643-9B069392BDC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BFAA-AF73-443D-96D9-B781F80D5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5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B9-72B3-4557-A643-9B069392BDC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BFAA-AF73-443D-96D9-B781F80D5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5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B9-72B3-4557-A643-9B069392BDC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BFAA-AF73-443D-96D9-B781F80D5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2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B9-72B3-4557-A643-9B069392BDC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BFAA-AF73-443D-96D9-B781F80D5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5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B9-72B3-4557-A643-9B069392BDC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BFAA-AF73-443D-96D9-B781F80D5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4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B9-72B3-4557-A643-9B069392BDC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BFAA-AF73-443D-96D9-B781F80D5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2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B9-72B3-4557-A643-9B069392BDC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BFAA-AF73-443D-96D9-B781F80D5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1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B9-72B3-4557-A643-9B069392BDC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BFAA-AF73-443D-96D9-B781F80D5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7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67B9-72B3-4557-A643-9B069392BDC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4BFAA-AF73-443D-96D9-B781F80D5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8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5284" y="914400"/>
            <a:ext cx="82125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</a:rPr>
              <a:t>THE SPARK FOUNDATION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lgerian" pitchFamily="8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328" y="2438400"/>
            <a:ext cx="18954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424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29384"/>
            <a:ext cx="7467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6886" y="220778"/>
            <a:ext cx="876300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</a:rPr>
              <a:t>WEB DEVELOPMENT AND DESIGNING TASK 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83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447800"/>
            <a:ext cx="826135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914400" y="-228600"/>
            <a:ext cx="75438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54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lgerian" pitchFamily="82" charset="0"/>
            </a:endParaRPr>
          </a:p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</a:rPr>
              <a:t>TASK NUMBER-3 </a:t>
            </a:r>
          </a:p>
          <a:p>
            <a:pPr algn="ctr"/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8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2590800"/>
            <a:ext cx="478688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</a:rPr>
              <a:t>THANK YOU</a:t>
            </a:r>
            <a:endParaRPr lang="en-US" sz="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91200" y="5105400"/>
            <a:ext cx="31758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MEGHA C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lgerian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64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2021-10-10T07:29:14Z</dcterms:created>
  <dcterms:modified xsi:type="dcterms:W3CDTF">2021-10-10T07:46:40Z</dcterms:modified>
</cp:coreProperties>
</file>