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9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B1E8-2D6E-4A3B-9A98-6F008F1822A0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673A-4708-42DB-8F31-2D1FE8EDB6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7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25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42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9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9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9A4749-F745-FA2D-EDEC-4006C0A64F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30413" y="5364598"/>
            <a:ext cx="3089122" cy="604044"/>
          </a:xfrm>
          <a:solidFill>
            <a:srgbClr val="B9B9B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By Megha Vij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1AC-34DE-19E5-AF58-D6D1B25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09"/>
          <a:stretch/>
        </p:blipFill>
        <p:spPr>
          <a:xfrm rot="20280379">
            <a:off x="1535838" y="714656"/>
            <a:ext cx="2562225" cy="1171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B9B7-0215-9CB0-42FA-F5E67AE26D3E}"/>
              </a:ext>
            </a:extLst>
          </p:cNvPr>
          <p:cNvSpPr txBox="1"/>
          <p:nvPr/>
        </p:nvSpPr>
        <p:spPr>
          <a:xfrm>
            <a:off x="3815889" y="1917577"/>
            <a:ext cx="35880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VIDEO </a:t>
            </a:r>
          </a:p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TREND ANALYSIS</a:t>
            </a:r>
            <a:endParaRPr lang="en-IN" sz="60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9A03-280D-0AFD-BA7A-2AA9455B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2963"/>
            <a:ext cx="9875520" cy="8700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Analysis- date and time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667C-3903-25B2-47BB-CF3495D6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951488"/>
            <a:ext cx="8584707" cy="5545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4C46D-7B9B-C7A4-E61F-654DCB4AE441}"/>
              </a:ext>
            </a:extLst>
          </p:cNvPr>
          <p:cNvSpPr txBox="1"/>
          <p:nvPr/>
        </p:nvSpPr>
        <p:spPr>
          <a:xfrm>
            <a:off x="9321553" y="2041864"/>
            <a:ext cx="202410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Engagement increases over period of time specially for view count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7B8-9230-234E-AF61-6D30848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4" y="245615"/>
            <a:ext cx="5737194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4250-7F2D-2D9D-5E40-5EC574B5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6" y="926208"/>
            <a:ext cx="2008574" cy="777240"/>
          </a:xfrm>
        </p:spPr>
        <p:txBody>
          <a:bodyPr/>
          <a:lstStyle/>
          <a:p>
            <a:r>
              <a:rPr lang="en-US" dirty="0"/>
              <a:t>Linear model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2B4E1-12E0-06C9-9F55-5CC279FC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0842" y="2738846"/>
            <a:ext cx="2210540" cy="777240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1BB25-5142-6DDB-5F60-45DA45FAC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-5761" r="1552" b="7374"/>
          <a:stretch/>
        </p:blipFill>
        <p:spPr>
          <a:xfrm>
            <a:off x="249030" y="1337116"/>
            <a:ext cx="3612756" cy="2842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E4C681-E82B-EA30-AE63-6545C2C79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36"/>
          <a:stretch/>
        </p:blipFill>
        <p:spPr>
          <a:xfrm>
            <a:off x="8054424" y="634237"/>
            <a:ext cx="3883874" cy="301878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213B5C-8E4A-67B1-168F-DE75768C8F9F}"/>
              </a:ext>
            </a:extLst>
          </p:cNvPr>
          <p:cNvSpPr txBox="1">
            <a:spLocks/>
          </p:cNvSpPr>
          <p:nvPr/>
        </p:nvSpPr>
        <p:spPr>
          <a:xfrm>
            <a:off x="9135165" y="33235"/>
            <a:ext cx="2008574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8DBCD9-5CE0-E868-EBE5-5D1DFD43A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79" y="3319343"/>
            <a:ext cx="4329037" cy="33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0B0-19D8-9CF8-D7DD-66BDADA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23714"/>
            <a:ext cx="9875520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count predictor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E029A-AAD3-3D44-5B89-EE608FBA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57" t="11717" r="3687" b="727"/>
          <a:stretch/>
        </p:blipFill>
        <p:spPr>
          <a:xfrm>
            <a:off x="904338" y="704330"/>
            <a:ext cx="10129422" cy="5929956"/>
          </a:xfrm>
        </p:spPr>
      </p:pic>
    </p:spTree>
    <p:extLst>
      <p:ext uri="{BB962C8B-B14F-4D97-AF65-F5344CB8AC3E}">
        <p14:creationId xmlns:p14="http://schemas.microsoft.com/office/powerpoint/2010/main" val="2773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0E-CCE0-B7F1-516E-2D117F55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Conclusion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696E-B994-1390-4B12-9F8E7AB3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607750"/>
            <a:ext cx="9188388" cy="351466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Various factors such as likes, comments, video tags, and specific words in the title have a significant influence on YouTube video view 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Random Forest Regressor outperformed other models in predicting YouTube video view counts due to its robustness and generalizability.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Despite the Decision Tree Regressor showing perfect performance, the ensemble nature of the Random Forest Regressor makes it a more suitable choice for this project.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305-9D6F-EDEB-1D0F-BCA5F86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74" y="415620"/>
            <a:ext cx="4829452" cy="8642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Future work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3E0-642F-7767-E860-4410228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376038"/>
            <a:ext cx="8895425" cy="3160451"/>
          </a:xfrm>
        </p:spPr>
        <p:txBody>
          <a:bodyPr>
            <a:normAutofit lnSpcReduction="10000"/>
          </a:bodyPr>
          <a:lstStyle/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Expand the dataset to improve the robustness and accuracy of the predictive models, allowing for a more comprehensive understanding of the factors influencing YouTube video view counts.</a:t>
            </a:r>
          </a:p>
          <a:p>
            <a:r>
              <a:rPr lang="en-US" sz="2900" dirty="0">
                <a:solidFill>
                  <a:srgbClr val="374151"/>
                </a:solidFill>
                <a:latin typeface="Söhne"/>
              </a:rPr>
              <a:t>Do similar predictions on the basis of specific regions and content.</a:t>
            </a:r>
          </a:p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Do title and description sentiment analysis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EAABB5-73E8-0BB6-4FE3-D7838686A2EC}"/>
              </a:ext>
            </a:extLst>
          </p:cNvPr>
          <p:cNvSpPr txBox="1">
            <a:spLocks/>
          </p:cNvSpPr>
          <p:nvPr/>
        </p:nvSpPr>
        <p:spPr>
          <a:xfrm>
            <a:off x="1065247" y="1279865"/>
            <a:ext cx="4367887" cy="17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Söhne"/>
            </a:endParaRPr>
          </a:p>
          <a:p>
            <a:pPr marL="0" indent="0">
              <a:buNone/>
            </a:pPr>
            <a:endParaRPr lang="en-IN" b="1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E973A-A87C-EE5C-FB6F-AF81F9CE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4908">
            <a:off x="2351877" y="1091455"/>
            <a:ext cx="7115385" cy="4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4D7-84C5-0B40-773E-EA97404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1171852"/>
            <a:ext cx="10755297" cy="365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About project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redict the view count of YouTube videos using various features such as likes, dislikes, view count , comment count and other relevant metadata.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7C5FF58-4A1A-76DA-1828-F43A7B5BBBDC}"/>
              </a:ext>
            </a:extLst>
          </p:cNvPr>
          <p:cNvSpPr/>
          <p:nvPr/>
        </p:nvSpPr>
        <p:spPr>
          <a:xfrm>
            <a:off x="9348690" y="278721"/>
            <a:ext cx="2553806" cy="13760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502B-B903-80E9-C4D6-D862A74D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8" y="505367"/>
            <a:ext cx="6164659" cy="833856"/>
          </a:xfrm>
        </p:spPr>
        <p:txBody>
          <a:bodyPr>
            <a:normAutofit/>
          </a:bodyPr>
          <a:lstStyle/>
          <a:p>
            <a:r>
              <a:rPr lang="en-US" dirty="0"/>
              <a:t>Data and its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D04-2E22-D6A3-7A30-F71823CF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023" y="665769"/>
            <a:ext cx="2203140" cy="513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Csv and </a:t>
            </a:r>
            <a:r>
              <a:rPr lang="en-US" sz="2800" dirty="0" err="1"/>
              <a:t>json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8899E-6B08-E53D-AC27-FC9BBDC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9644">
            <a:off x="293036" y="412294"/>
            <a:ext cx="3379825" cy="113940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D7A19-0AAA-B504-2FD2-6E1154852C44}"/>
              </a:ext>
            </a:extLst>
          </p:cNvPr>
          <p:cNvCxnSpPr>
            <a:cxnSpLocks/>
          </p:cNvCxnSpPr>
          <p:nvPr/>
        </p:nvCxnSpPr>
        <p:spPr>
          <a:xfrm>
            <a:off x="8330775" y="922295"/>
            <a:ext cx="843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8B9EC5-91A8-0E4B-024A-DC0A4C2251FD}"/>
              </a:ext>
            </a:extLst>
          </p:cNvPr>
          <p:cNvSpPr txBox="1"/>
          <p:nvPr/>
        </p:nvSpPr>
        <p:spPr>
          <a:xfrm>
            <a:off x="550416" y="2291953"/>
            <a:ext cx="10830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dirty="0">
                <a:effectLst/>
                <a:latin typeface="system-ui"/>
              </a:rPr>
              <a:t>Steps involved</a:t>
            </a:r>
          </a:p>
          <a:p>
            <a:pPr marL="342900" indent="-342900">
              <a:buAutoNum type="arabicPeriod"/>
            </a:pPr>
            <a:r>
              <a:rPr lang="en-IN" sz="2400" i="0" dirty="0">
                <a:effectLst/>
                <a:latin typeface="system-ui"/>
              </a:rPr>
              <a:t>Understanding</a:t>
            </a:r>
            <a:r>
              <a:rPr lang="en-IN" sz="2400" dirty="0">
                <a:latin typeface="system-ui"/>
              </a:rPr>
              <a:t> and </a:t>
            </a:r>
            <a:r>
              <a:rPr lang="en-IN" sz="2400" i="0" dirty="0">
                <a:effectLst/>
                <a:latin typeface="system-ui"/>
              </a:rPr>
              <a:t>preprocessing</a:t>
            </a:r>
            <a:r>
              <a:rPr lang="en-IN" sz="2400" dirty="0">
                <a:latin typeface="system-ui"/>
              </a:rPr>
              <a:t> </a:t>
            </a:r>
            <a:r>
              <a:rPr lang="en-IN" sz="2400" i="0" dirty="0">
                <a:effectLst/>
                <a:latin typeface="system-ui"/>
              </a:rPr>
              <a:t>data – dealing with columns, changing names, checking null values, info etc to understand and obtain the desired columns for analysis.</a:t>
            </a:r>
          </a:p>
          <a:p>
            <a:pPr marL="342900" indent="-342900">
              <a:buAutoNum type="arabicPeriod" startAt="2"/>
            </a:pPr>
            <a:r>
              <a:rPr lang="en-IN" sz="2400" dirty="0">
                <a:latin typeface="system-ui"/>
              </a:rPr>
              <a:t>Exploratory Data analysis – to see the correlations between features and view count and bar plots to check the highest view count for the given dataset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Applying ML models 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Select the best model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Use it for prediction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1DD-F7BA-882C-8FDE-3919515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Questions: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447B-49D0-E2B7-9E01-365F8FF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047565"/>
            <a:ext cx="11505460" cy="526445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1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key factors influencing the view count of YouTube videos?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2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do different metadata features, such as video title, tags, and description correlate with the view count?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3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most significant features that contribute to the prediction of view count and how do they influence the outcome?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4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Which machine learning model performs the best in predicting the view count of YouTube videos based on the available data? 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5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reliable is the developed model in making predictions about the view count of new YouTube videos?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1. View count and numerical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comment count, dislikes, likes, comments disabled, ratings disabled ,view count)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5BA7DE-9B58-CA32-4C71-AE53923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68" y="1733736"/>
            <a:ext cx="6432195" cy="4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category)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0876E-198A-BE79-671F-DD7C3E00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32" y="1799679"/>
            <a:ext cx="7509303" cy="44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titles)-title into individual words and the count of each word was taken.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E1E99-D6CD-9804-7C6F-B8DF50D2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1" y="1723203"/>
            <a:ext cx="5290052" cy="465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B73-5F97-B92C-FD9F-04DD4451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5" y="1588092"/>
            <a:ext cx="5983549" cy="46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titles)-correlation between top words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AE58-8BBF-FA5B-B1F1-DF726DAB8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r="3892" b="2881"/>
          <a:stretch/>
        </p:blipFill>
        <p:spPr>
          <a:xfrm>
            <a:off x="2663302" y="1449232"/>
            <a:ext cx="6187736" cy="51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tags)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0BEB-3325-880B-171E-51572B3F2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b="3208"/>
          <a:stretch/>
        </p:blipFill>
        <p:spPr>
          <a:xfrm>
            <a:off x="1683976" y="1482570"/>
            <a:ext cx="9189897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2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3445</TotalTime>
  <Words>490</Words>
  <Application>Microsoft Office PowerPoint</Application>
  <PresentationFormat>Widescreen</PresentationFormat>
  <Paragraphs>55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Calibri</vt:lpstr>
      <vt:lpstr>Consolas</vt:lpstr>
      <vt:lpstr>Corbel</vt:lpstr>
      <vt:lpstr>Söhne</vt:lpstr>
      <vt:lpstr>system-ui</vt:lpstr>
      <vt:lpstr>Basis</vt:lpstr>
      <vt:lpstr>PowerPoint Presentation</vt:lpstr>
      <vt:lpstr>     About project  Predict the view count of YouTube videos using various features such as likes, dislikes, view count , comment count and other relevant metadata.    </vt:lpstr>
      <vt:lpstr>Data and its source</vt:lpstr>
      <vt:lpstr>Questions:</vt:lpstr>
      <vt:lpstr>Key Factors affecting view count</vt:lpstr>
      <vt:lpstr>Key Factors affecting view count</vt:lpstr>
      <vt:lpstr>Key Factors affecting view count</vt:lpstr>
      <vt:lpstr>Key Factors affecting view count</vt:lpstr>
      <vt:lpstr>Key Factors affecting view count</vt:lpstr>
      <vt:lpstr>Feature Analysis- date and time</vt:lpstr>
      <vt:lpstr>Machine learning Models </vt:lpstr>
      <vt:lpstr>View count predictor app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sales of a store</dc:title>
  <dc:creator>MEGHA VIJ</dc:creator>
  <cp:lastModifiedBy>MEGHA VIJ</cp:lastModifiedBy>
  <cp:revision>24</cp:revision>
  <dcterms:created xsi:type="dcterms:W3CDTF">2023-10-03T13:00:19Z</dcterms:created>
  <dcterms:modified xsi:type="dcterms:W3CDTF">2023-11-02T14:47:47Z</dcterms:modified>
</cp:coreProperties>
</file>