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9" r:id="rId9"/>
    <p:sldId id="263" r:id="rId10"/>
    <p:sldId id="270" r:id="rId11"/>
    <p:sldId id="271" r:id="rId12"/>
    <p:sldId id="264" r:id="rId13"/>
    <p:sldId id="265" r:id="rId14"/>
    <p:sldId id="272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69C5B-8717-413C-9B33-84F6D338A62C}" v="19" dt="2025-03-25T00:24:42.561"/>
    <p1510:client id="{8EEBC1AD-C16F-F464-30B4-75F117DD49EC}" v="2" dt="2025-03-24T19:33:28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Nair" userId="d64cf513dcd39eb5" providerId="LiveId" clId="{0C970AD2-E12C-4388-A267-E33D292292D5}"/>
    <pc:docChg chg="undo custSel addSld delSld modSld addMainMaster delMainMaster">
      <pc:chgData name="Megha Nair" userId="d64cf513dcd39eb5" providerId="LiveId" clId="{0C970AD2-E12C-4388-A267-E33D292292D5}" dt="2025-03-23T03:31:41.539" v="1739" actId="14100"/>
      <pc:docMkLst>
        <pc:docMk/>
      </pc:docMkLst>
      <pc:sldChg chg="addSp delSp modSp mod setBg modClrScheme addAnim delAnim setClrOvrMap delDesignElem chgLayout">
        <pc:chgData name="Megha Nair" userId="d64cf513dcd39eb5" providerId="LiveId" clId="{0C970AD2-E12C-4388-A267-E33D292292D5}" dt="2025-03-23T03:26:48.358" v="1601" actId="1076"/>
        <pc:sldMkLst>
          <pc:docMk/>
          <pc:sldMk cId="2503373085" sldId="256"/>
        </pc:sldMkLst>
        <pc:spChg chg="mod ord">
          <ac:chgData name="Megha Nair" userId="d64cf513dcd39eb5" providerId="LiveId" clId="{0C970AD2-E12C-4388-A267-E33D292292D5}" dt="2025-03-23T03:26:48.358" v="1601" actId="1076"/>
          <ac:spMkLst>
            <pc:docMk/>
            <pc:sldMk cId="2503373085" sldId="256"/>
            <ac:spMk id="2" creationId="{05D68A44-0554-3827-6E44-9F844FB2C944}"/>
          </ac:spMkLst>
        </pc:spChg>
        <pc:spChg chg="mod">
          <ac:chgData name="Megha Nair" userId="d64cf513dcd39eb5" providerId="LiveId" clId="{0C970AD2-E12C-4388-A267-E33D292292D5}" dt="2025-03-23T03:13:41.362" v="1502" actId="20577"/>
          <ac:spMkLst>
            <pc:docMk/>
            <pc:sldMk cId="2503373085" sldId="256"/>
            <ac:spMk id="3" creationId="{18CF6647-0F92-4C58-3AF1-142CF38BC6C0}"/>
          </ac:spMkLst>
        </pc:spChg>
        <pc:spChg chg="add">
          <ac:chgData name="Megha Nair" userId="d64cf513dcd39eb5" providerId="LiveId" clId="{0C970AD2-E12C-4388-A267-E33D292292D5}" dt="2025-03-21T18:11:54.934" v="1285" actId="26606"/>
          <ac:spMkLst>
            <pc:docMk/>
            <pc:sldMk cId="2503373085" sldId="256"/>
            <ac:spMk id="9" creationId="{657F69E0-C4B0-4BEC-A689-4F8D877F05D4}"/>
          </ac:spMkLst>
        </pc:spChg>
        <pc:spChg chg="add">
          <ac:chgData name="Megha Nair" userId="d64cf513dcd39eb5" providerId="LiveId" clId="{0C970AD2-E12C-4388-A267-E33D292292D5}" dt="2025-03-21T18:11:54.934" v="1285" actId="26606"/>
          <ac:spMkLst>
            <pc:docMk/>
            <pc:sldMk cId="2503373085" sldId="256"/>
            <ac:spMk id="11" creationId="{9F6380B4-6A1C-481E-8408-B4E6C75B9B81}"/>
          </ac:spMkLst>
        </pc:spChg>
        <pc:picChg chg="add mod ord">
          <ac:chgData name="Megha Nair" userId="d64cf513dcd39eb5" providerId="LiveId" clId="{0C970AD2-E12C-4388-A267-E33D292292D5}" dt="2025-03-21T18:11:54.934" v="1285" actId="26606"/>
          <ac:picMkLst>
            <pc:docMk/>
            <pc:sldMk cId="2503373085" sldId="256"/>
            <ac:picMk id="4" creationId="{385543F3-DDC0-472F-4B6F-AC2DE687BD1C}"/>
          </ac:picMkLst>
        </pc:picChg>
      </pc:sldChg>
      <pc:sldChg chg="addSp delSp modSp new mod setBg delDesignElem modNotesTx">
        <pc:chgData name="Megha Nair" userId="d64cf513dcd39eb5" providerId="LiveId" clId="{0C970AD2-E12C-4388-A267-E33D292292D5}" dt="2025-03-23T03:28:01.469" v="1606" actId="403"/>
        <pc:sldMkLst>
          <pc:docMk/>
          <pc:sldMk cId="627929366" sldId="257"/>
        </pc:sldMkLst>
        <pc:spChg chg="mod">
          <ac:chgData name="Megha Nair" userId="d64cf513dcd39eb5" providerId="LiveId" clId="{0C970AD2-E12C-4388-A267-E33D292292D5}" dt="2025-03-21T18:12:38.158" v="1293" actId="403"/>
          <ac:spMkLst>
            <pc:docMk/>
            <pc:sldMk cId="627929366" sldId="257"/>
            <ac:spMk id="2" creationId="{9CD76EC0-E0F4-8886-7014-600271619B4A}"/>
          </ac:spMkLst>
        </pc:spChg>
        <pc:spChg chg="add mod ord">
          <ac:chgData name="Megha Nair" userId="d64cf513dcd39eb5" providerId="LiveId" clId="{0C970AD2-E12C-4388-A267-E33D292292D5}" dt="2025-03-23T03:28:01.469" v="1606" actId="403"/>
          <ac:spMkLst>
            <pc:docMk/>
            <pc:sldMk cId="627929366" sldId="257"/>
            <ac:spMk id="4" creationId="{39253637-31D5-3E4A-F087-124715AEFB57}"/>
          </ac:spMkLst>
        </pc:spChg>
        <pc:spChg chg="add">
          <ac:chgData name="Megha Nair" userId="d64cf513dcd39eb5" providerId="LiveId" clId="{0C970AD2-E12C-4388-A267-E33D292292D5}" dt="2025-03-21T18:12:05.229" v="1286" actId="26606"/>
          <ac:spMkLst>
            <pc:docMk/>
            <pc:sldMk cId="627929366" sldId="257"/>
            <ac:spMk id="11" creationId="{9AA72BD9-2C5A-4EDC-931F-5AA08EACA0F3}"/>
          </ac:spMkLst>
        </pc:spChg>
        <pc:spChg chg="add">
          <ac:chgData name="Megha Nair" userId="d64cf513dcd39eb5" providerId="LiveId" clId="{0C970AD2-E12C-4388-A267-E33D292292D5}" dt="2025-03-21T18:12:05.229" v="1286" actId="26606"/>
          <ac:spMkLst>
            <pc:docMk/>
            <pc:sldMk cId="627929366" sldId="257"/>
            <ac:spMk id="13" creationId="{DD3981AC-7B61-4947-BCF3-F7AA7FA385B9}"/>
          </ac:spMkLst>
        </pc:spChg>
        <pc:spChg chg="add">
          <ac:chgData name="Megha Nair" userId="d64cf513dcd39eb5" providerId="LiveId" clId="{0C970AD2-E12C-4388-A267-E33D292292D5}" dt="2025-03-21T18:12:05.229" v="1286" actId="26606"/>
          <ac:spMkLst>
            <pc:docMk/>
            <pc:sldMk cId="627929366" sldId="257"/>
            <ac:spMk id="15" creationId="{55D4142C-5077-457F-A6AD-3FECFDB39685}"/>
          </ac:spMkLst>
        </pc:spChg>
        <pc:spChg chg="add">
          <ac:chgData name="Megha Nair" userId="d64cf513dcd39eb5" providerId="LiveId" clId="{0C970AD2-E12C-4388-A267-E33D292292D5}" dt="2025-03-21T18:12:05.229" v="1286" actId="26606"/>
          <ac:spMkLst>
            <pc:docMk/>
            <pc:sldMk cId="627929366" sldId="257"/>
            <ac:spMk id="17" creationId="{7A5F0580-5EE9-419F-96EE-B6529EF6E7D0}"/>
          </ac:spMkLst>
        </pc:spChg>
        <pc:picChg chg="add mod ord">
          <ac:chgData name="Megha Nair" userId="d64cf513dcd39eb5" providerId="LiveId" clId="{0C970AD2-E12C-4388-A267-E33D292292D5}" dt="2025-03-21T18:12:05.229" v="1286" actId="26606"/>
          <ac:picMkLst>
            <pc:docMk/>
            <pc:sldMk cId="627929366" sldId="257"/>
            <ac:picMk id="6" creationId="{F73C82C0-C349-BE3D-0D14-38D22230BA5A}"/>
          </ac:picMkLst>
        </pc:picChg>
      </pc:sldChg>
      <pc:sldChg chg="addSp delSp modSp new mod setBg delDesignElem">
        <pc:chgData name="Megha Nair" userId="d64cf513dcd39eb5" providerId="LiveId" clId="{0C970AD2-E12C-4388-A267-E33D292292D5}" dt="2025-03-23T03:28:54.183" v="1622" actId="14100"/>
        <pc:sldMkLst>
          <pc:docMk/>
          <pc:sldMk cId="599361648" sldId="258"/>
        </pc:sldMkLst>
        <pc:spChg chg="mod">
          <ac:chgData name="Megha Nair" userId="d64cf513dcd39eb5" providerId="LiveId" clId="{0C970AD2-E12C-4388-A267-E33D292292D5}" dt="2025-03-21T18:13:20.224" v="1329" actId="403"/>
          <ac:spMkLst>
            <pc:docMk/>
            <pc:sldMk cId="599361648" sldId="258"/>
            <ac:spMk id="2" creationId="{2F696B53-E347-D943-7E2F-8D4E4318E3DB}"/>
          </ac:spMkLst>
        </pc:spChg>
        <pc:spChg chg="add mod">
          <ac:chgData name="Megha Nair" userId="d64cf513dcd39eb5" providerId="LiveId" clId="{0C970AD2-E12C-4388-A267-E33D292292D5}" dt="2025-03-23T03:28:54.183" v="1622" actId="14100"/>
          <ac:spMkLst>
            <pc:docMk/>
            <pc:sldMk cId="599361648" sldId="258"/>
            <ac:spMk id="4" creationId="{1E391DB4-012B-78AE-9730-7776528CE681}"/>
          </ac:spMkLst>
        </pc:spChg>
        <pc:spChg chg="add">
          <ac:chgData name="Megha Nair" userId="d64cf513dcd39eb5" providerId="LiveId" clId="{0C970AD2-E12C-4388-A267-E33D292292D5}" dt="2025-03-21T18:13:06.800" v="1324" actId="26606"/>
          <ac:spMkLst>
            <pc:docMk/>
            <pc:sldMk cId="599361648" sldId="258"/>
            <ac:spMk id="11" creationId="{9AA72BD9-2C5A-4EDC-931F-5AA08EACA0F3}"/>
          </ac:spMkLst>
        </pc:spChg>
        <pc:spChg chg="add">
          <ac:chgData name="Megha Nair" userId="d64cf513dcd39eb5" providerId="LiveId" clId="{0C970AD2-E12C-4388-A267-E33D292292D5}" dt="2025-03-21T18:13:06.800" v="1324" actId="26606"/>
          <ac:spMkLst>
            <pc:docMk/>
            <pc:sldMk cId="599361648" sldId="258"/>
            <ac:spMk id="13" creationId="{DD3981AC-7B61-4947-BCF3-F7AA7FA385B9}"/>
          </ac:spMkLst>
        </pc:spChg>
        <pc:spChg chg="add">
          <ac:chgData name="Megha Nair" userId="d64cf513dcd39eb5" providerId="LiveId" clId="{0C970AD2-E12C-4388-A267-E33D292292D5}" dt="2025-03-21T18:13:06.800" v="1324" actId="26606"/>
          <ac:spMkLst>
            <pc:docMk/>
            <pc:sldMk cId="599361648" sldId="258"/>
            <ac:spMk id="15" creationId="{55D4142C-5077-457F-A6AD-3FECFDB39685}"/>
          </ac:spMkLst>
        </pc:spChg>
        <pc:spChg chg="add">
          <ac:chgData name="Megha Nair" userId="d64cf513dcd39eb5" providerId="LiveId" clId="{0C970AD2-E12C-4388-A267-E33D292292D5}" dt="2025-03-21T18:13:06.800" v="1324" actId="26606"/>
          <ac:spMkLst>
            <pc:docMk/>
            <pc:sldMk cId="599361648" sldId="258"/>
            <ac:spMk id="17" creationId="{7A5F0580-5EE9-419F-96EE-B6529EF6E7D0}"/>
          </ac:spMkLst>
        </pc:spChg>
        <pc:picChg chg="add mod ord">
          <ac:chgData name="Megha Nair" userId="d64cf513dcd39eb5" providerId="LiveId" clId="{0C970AD2-E12C-4388-A267-E33D292292D5}" dt="2025-03-21T18:13:06.800" v="1324" actId="26606"/>
          <ac:picMkLst>
            <pc:docMk/>
            <pc:sldMk cId="599361648" sldId="258"/>
            <ac:picMk id="6" creationId="{0BCF6F04-B618-BD56-4067-771F55974AAF}"/>
          </ac:picMkLst>
        </pc:picChg>
      </pc:sldChg>
      <pc:sldChg chg="addSp delSp modSp new mod setBg delDesignElem">
        <pc:chgData name="Megha Nair" userId="d64cf513dcd39eb5" providerId="LiveId" clId="{0C970AD2-E12C-4388-A267-E33D292292D5}" dt="2025-03-21T18:18:38.569" v="1366" actId="14100"/>
        <pc:sldMkLst>
          <pc:docMk/>
          <pc:sldMk cId="4133917735" sldId="259"/>
        </pc:sldMkLst>
        <pc:spChg chg="mod">
          <ac:chgData name="Megha Nair" userId="d64cf513dcd39eb5" providerId="LiveId" clId="{0C970AD2-E12C-4388-A267-E33D292292D5}" dt="2025-03-21T18:18:15.755" v="1351" actId="1076"/>
          <ac:spMkLst>
            <pc:docMk/>
            <pc:sldMk cId="4133917735" sldId="259"/>
            <ac:spMk id="2" creationId="{78E9712D-F38B-699C-9F64-11CFF550CAD0}"/>
          </ac:spMkLst>
        </pc:spChg>
        <pc:spChg chg="mod">
          <ac:chgData name="Megha Nair" userId="d64cf513dcd39eb5" providerId="LiveId" clId="{0C970AD2-E12C-4388-A267-E33D292292D5}" dt="2025-03-21T18:18:38.569" v="1366" actId="14100"/>
          <ac:spMkLst>
            <pc:docMk/>
            <pc:sldMk cId="4133917735" sldId="259"/>
            <ac:spMk id="3" creationId="{A280AD8F-D49D-660B-0845-89BE2A878E1C}"/>
          </ac:spMkLst>
        </pc:spChg>
        <pc:spChg chg="add">
          <ac:chgData name="Megha Nair" userId="d64cf513dcd39eb5" providerId="LiveId" clId="{0C970AD2-E12C-4388-A267-E33D292292D5}" dt="2025-03-21T18:18:01.558" v="1347" actId="26606"/>
          <ac:spMkLst>
            <pc:docMk/>
            <pc:sldMk cId="4133917735" sldId="259"/>
            <ac:spMk id="18" creationId="{B250C39F-3F6C-4D53-86D2-7BC6B2FF609C}"/>
          </ac:spMkLst>
        </pc:spChg>
        <pc:spChg chg="add">
          <ac:chgData name="Megha Nair" userId="d64cf513dcd39eb5" providerId="LiveId" clId="{0C970AD2-E12C-4388-A267-E33D292292D5}" dt="2025-03-21T18:18:01.558" v="1347" actId="26606"/>
          <ac:spMkLst>
            <pc:docMk/>
            <pc:sldMk cId="4133917735" sldId="259"/>
            <ac:spMk id="23" creationId="{70A48D59-8581-41F7-B529-F4617FE07A9A}"/>
          </ac:spMkLst>
        </pc:spChg>
        <pc:spChg chg="add">
          <ac:chgData name="Megha Nair" userId="d64cf513dcd39eb5" providerId="LiveId" clId="{0C970AD2-E12C-4388-A267-E33D292292D5}" dt="2025-03-21T18:18:01.558" v="1347" actId="26606"/>
          <ac:spMkLst>
            <pc:docMk/>
            <pc:sldMk cId="4133917735" sldId="259"/>
            <ac:spMk id="25" creationId="{9DD005C1-8C51-42D6-9BEE-B9B83849743D}"/>
          </ac:spMkLst>
        </pc:spChg>
        <pc:picChg chg="add mod ord">
          <ac:chgData name="Megha Nair" userId="d64cf513dcd39eb5" providerId="LiveId" clId="{0C970AD2-E12C-4388-A267-E33D292292D5}" dt="2025-03-21T18:18:11.327" v="1350" actId="1076"/>
          <ac:picMkLst>
            <pc:docMk/>
            <pc:sldMk cId="4133917735" sldId="259"/>
            <ac:picMk id="5" creationId="{99CC3FD5-4D52-11C3-39FE-A36B60B17EFF}"/>
          </ac:picMkLst>
        </pc:picChg>
      </pc:sldChg>
      <pc:sldChg chg="addSp delSp modSp new del mod setBg addAnim delDesignElem">
        <pc:chgData name="Megha Nair" userId="d64cf513dcd39eb5" providerId="LiveId" clId="{0C970AD2-E12C-4388-A267-E33D292292D5}" dt="2025-03-23T03:14:31.491" v="1512" actId="47"/>
        <pc:sldMkLst>
          <pc:docMk/>
          <pc:sldMk cId="2025959311" sldId="260"/>
        </pc:sldMkLst>
      </pc:sldChg>
      <pc:sldChg chg="addSp delSp modSp new mod setBg delDesignElem">
        <pc:chgData name="Megha Nair" userId="d64cf513dcd39eb5" providerId="LiveId" clId="{0C970AD2-E12C-4388-A267-E33D292292D5}" dt="2025-03-23T03:30:04.899" v="1708" actId="403"/>
        <pc:sldMkLst>
          <pc:docMk/>
          <pc:sldMk cId="4114641215" sldId="261"/>
        </pc:sldMkLst>
        <pc:spChg chg="mod">
          <ac:chgData name="Megha Nair" userId="d64cf513dcd39eb5" providerId="LiveId" clId="{0C970AD2-E12C-4388-A267-E33D292292D5}" dt="2025-03-21T18:18:54.728" v="1368" actId="26606"/>
          <ac:spMkLst>
            <pc:docMk/>
            <pc:sldMk cId="4114641215" sldId="261"/>
            <ac:spMk id="2" creationId="{229EEC17-5C22-BF8F-86F8-03FB0CD21F58}"/>
          </ac:spMkLst>
        </pc:spChg>
        <pc:spChg chg="add mod">
          <ac:chgData name="Megha Nair" userId="d64cf513dcd39eb5" providerId="LiveId" clId="{0C970AD2-E12C-4388-A267-E33D292292D5}" dt="2025-03-23T03:30:04.899" v="1708" actId="403"/>
          <ac:spMkLst>
            <pc:docMk/>
            <pc:sldMk cId="4114641215" sldId="261"/>
            <ac:spMk id="4" creationId="{83F4B446-4A66-5B49-B3B3-A971F1AC2B18}"/>
          </ac:spMkLst>
        </pc:spChg>
        <pc:spChg chg="add">
          <ac:chgData name="Megha Nair" userId="d64cf513dcd39eb5" providerId="LiveId" clId="{0C970AD2-E12C-4388-A267-E33D292292D5}" dt="2025-03-21T18:18:54.728" v="1368" actId="26606"/>
          <ac:spMkLst>
            <pc:docMk/>
            <pc:sldMk cId="4114641215" sldId="261"/>
            <ac:spMk id="9" creationId="{E8A8EAB8-D2FF-444D-B34B-7D32F106AD0E}"/>
          </ac:spMkLst>
        </pc:spChg>
        <pc:cxnChg chg="add">
          <ac:chgData name="Megha Nair" userId="d64cf513dcd39eb5" providerId="LiveId" clId="{0C970AD2-E12C-4388-A267-E33D292292D5}" dt="2025-03-21T18:18:54.728" v="1368" actId="26606"/>
          <ac:cxnSpMkLst>
            <pc:docMk/>
            <pc:sldMk cId="4114641215" sldId="261"/>
            <ac:cxnSpMk id="11" creationId="{067633D1-6EE6-4118-B9F0-B363477BEE7A}"/>
          </ac:cxnSpMkLst>
        </pc:cxnChg>
        <pc:cxnChg chg="add">
          <ac:chgData name="Megha Nair" userId="d64cf513dcd39eb5" providerId="LiveId" clId="{0C970AD2-E12C-4388-A267-E33D292292D5}" dt="2025-03-21T18:18:54.728" v="1368" actId="26606"/>
          <ac:cxnSpMkLst>
            <pc:docMk/>
            <pc:sldMk cId="4114641215" sldId="261"/>
            <ac:cxnSpMk id="13" creationId="{4AD7FFC6-42A9-49CB-B5E9-B3F6B038331B}"/>
          </ac:cxnSpMkLst>
        </pc:cxnChg>
      </pc:sldChg>
      <pc:sldChg chg="addSp delSp modSp new mod setBg delDesignElem">
        <pc:chgData name="Megha Nair" userId="d64cf513dcd39eb5" providerId="LiveId" clId="{0C970AD2-E12C-4388-A267-E33D292292D5}" dt="2025-03-23T03:30:54.907" v="1730" actId="404"/>
        <pc:sldMkLst>
          <pc:docMk/>
          <pc:sldMk cId="3404851211" sldId="262"/>
        </pc:sldMkLst>
        <pc:spChg chg="mod">
          <ac:chgData name="Megha Nair" userId="d64cf513dcd39eb5" providerId="LiveId" clId="{0C970AD2-E12C-4388-A267-E33D292292D5}" dt="2025-03-23T03:30:54.907" v="1730" actId="404"/>
          <ac:spMkLst>
            <pc:docMk/>
            <pc:sldMk cId="3404851211" sldId="262"/>
            <ac:spMk id="2" creationId="{90CE6215-3FF5-8993-9515-93102B4B7B29}"/>
          </ac:spMkLst>
        </pc:spChg>
        <pc:spChg chg="add del mod">
          <ac:chgData name="Megha Nair" userId="d64cf513dcd39eb5" providerId="LiveId" clId="{0C970AD2-E12C-4388-A267-E33D292292D5}" dt="2025-03-23T03:30:23.596" v="1716" actId="5793"/>
          <ac:spMkLst>
            <pc:docMk/>
            <pc:sldMk cId="3404851211" sldId="262"/>
            <ac:spMk id="3" creationId="{B306B471-5692-C444-6D88-26E77E1F620A}"/>
          </ac:spMkLst>
        </pc:spChg>
        <pc:spChg chg="add">
          <ac:chgData name="Megha Nair" userId="d64cf513dcd39eb5" providerId="LiveId" clId="{0C970AD2-E12C-4388-A267-E33D292292D5}" dt="2025-03-21T18:19:15.640" v="1373" actId="26606"/>
          <ac:spMkLst>
            <pc:docMk/>
            <pc:sldMk cId="3404851211" sldId="262"/>
            <ac:spMk id="10" creationId="{9AA72BD9-2C5A-4EDC-931F-5AA08EACA0F3}"/>
          </ac:spMkLst>
        </pc:spChg>
        <pc:spChg chg="add">
          <ac:chgData name="Megha Nair" userId="d64cf513dcd39eb5" providerId="LiveId" clId="{0C970AD2-E12C-4388-A267-E33D292292D5}" dt="2025-03-21T18:19:15.640" v="1373" actId="26606"/>
          <ac:spMkLst>
            <pc:docMk/>
            <pc:sldMk cId="3404851211" sldId="262"/>
            <ac:spMk id="12" creationId="{DD3981AC-7B61-4947-BCF3-F7AA7FA385B9}"/>
          </ac:spMkLst>
        </pc:spChg>
        <pc:spChg chg="add">
          <ac:chgData name="Megha Nair" userId="d64cf513dcd39eb5" providerId="LiveId" clId="{0C970AD2-E12C-4388-A267-E33D292292D5}" dt="2025-03-21T18:19:15.640" v="1373" actId="26606"/>
          <ac:spMkLst>
            <pc:docMk/>
            <pc:sldMk cId="3404851211" sldId="262"/>
            <ac:spMk id="14" creationId="{55D4142C-5077-457F-A6AD-3FECFDB39685}"/>
          </ac:spMkLst>
        </pc:spChg>
        <pc:spChg chg="add">
          <ac:chgData name="Megha Nair" userId="d64cf513dcd39eb5" providerId="LiveId" clId="{0C970AD2-E12C-4388-A267-E33D292292D5}" dt="2025-03-21T18:19:15.640" v="1373" actId="26606"/>
          <ac:spMkLst>
            <pc:docMk/>
            <pc:sldMk cId="3404851211" sldId="262"/>
            <ac:spMk id="16" creationId="{7A5F0580-5EE9-419F-96EE-B6529EF6E7D0}"/>
          </ac:spMkLst>
        </pc:spChg>
        <pc:picChg chg="add mod ord">
          <ac:chgData name="Megha Nair" userId="d64cf513dcd39eb5" providerId="LiveId" clId="{0C970AD2-E12C-4388-A267-E33D292292D5}" dt="2025-03-21T18:19:15.640" v="1373" actId="26606"/>
          <ac:picMkLst>
            <pc:docMk/>
            <pc:sldMk cId="3404851211" sldId="262"/>
            <ac:picMk id="5" creationId="{248D6748-7B5A-6990-B471-B8AEBB7A344E}"/>
          </ac:picMkLst>
        </pc:picChg>
      </pc:sldChg>
      <pc:sldChg chg="addSp delSp modSp new mod setBg addAnim delDesignElem">
        <pc:chgData name="Megha Nair" userId="d64cf513dcd39eb5" providerId="LiveId" clId="{0C970AD2-E12C-4388-A267-E33D292292D5}" dt="2025-03-23T03:31:26.132" v="1737" actId="404"/>
        <pc:sldMkLst>
          <pc:docMk/>
          <pc:sldMk cId="4096291389" sldId="263"/>
        </pc:sldMkLst>
        <pc:spChg chg="mod">
          <ac:chgData name="Megha Nair" userId="d64cf513dcd39eb5" providerId="LiveId" clId="{0C970AD2-E12C-4388-A267-E33D292292D5}" dt="2025-03-23T03:17:35.679" v="1531" actId="113"/>
          <ac:spMkLst>
            <pc:docMk/>
            <pc:sldMk cId="4096291389" sldId="263"/>
            <ac:spMk id="2" creationId="{FE76A785-7D4D-5E0C-8D7F-7EBA9CCE1416}"/>
          </ac:spMkLst>
        </pc:spChg>
        <pc:spChg chg="mod">
          <ac:chgData name="Megha Nair" userId="d64cf513dcd39eb5" providerId="LiveId" clId="{0C970AD2-E12C-4388-A267-E33D292292D5}" dt="2025-03-23T03:31:26.132" v="1737" actId="404"/>
          <ac:spMkLst>
            <pc:docMk/>
            <pc:sldMk cId="4096291389" sldId="263"/>
            <ac:spMk id="3" creationId="{19EC0108-33A1-C2CD-8524-F17E8503AEB2}"/>
          </ac:spMkLst>
        </pc:spChg>
        <pc:spChg chg="add">
          <ac:chgData name="Megha Nair" userId="d64cf513dcd39eb5" providerId="LiveId" clId="{0C970AD2-E12C-4388-A267-E33D292292D5}" dt="2025-03-23T03:05:43.401" v="1420" actId="26606"/>
          <ac:spMkLst>
            <pc:docMk/>
            <pc:sldMk cId="4096291389" sldId="263"/>
            <ac:spMk id="19" creationId="{22A397E7-BF60-45B2-84C7-B074B76C37A7}"/>
          </ac:spMkLst>
        </pc:spChg>
        <pc:spChg chg="add">
          <ac:chgData name="Megha Nair" userId="d64cf513dcd39eb5" providerId="LiveId" clId="{0C970AD2-E12C-4388-A267-E33D292292D5}" dt="2025-03-23T03:05:43.401" v="1420" actId="26606"/>
          <ac:spMkLst>
            <pc:docMk/>
            <pc:sldMk cId="4096291389" sldId="263"/>
            <ac:spMk id="21" creationId="{890DEF05-784E-4B61-89E4-04C4ECF4E5A0}"/>
          </ac:spMkLst>
        </pc:spChg>
        <pc:picChg chg="add mod ord">
          <ac:chgData name="Megha Nair" userId="d64cf513dcd39eb5" providerId="LiveId" clId="{0C970AD2-E12C-4388-A267-E33D292292D5}" dt="2025-03-23T03:05:43.401" v="1420" actId="26606"/>
          <ac:picMkLst>
            <pc:docMk/>
            <pc:sldMk cId="4096291389" sldId="263"/>
            <ac:picMk id="5" creationId="{28D99A1D-0D28-7A07-4B91-8EB739003E7C}"/>
          </ac:picMkLst>
        </pc:picChg>
        <pc:cxnChg chg="add">
          <ac:chgData name="Megha Nair" userId="d64cf513dcd39eb5" providerId="LiveId" clId="{0C970AD2-E12C-4388-A267-E33D292292D5}" dt="2025-03-23T03:05:43.401" v="1420" actId="26606"/>
          <ac:cxnSpMkLst>
            <pc:docMk/>
            <pc:sldMk cId="4096291389" sldId="263"/>
            <ac:cxnSpMk id="23" creationId="{C41BAEC7-F7B0-4224-8B18-8F74B7D87F0B}"/>
          </ac:cxnSpMkLst>
        </pc:cxnChg>
      </pc:sldChg>
      <pc:sldChg chg="addSp delSp modSp new mod setBg addAnim delDesignElem">
        <pc:chgData name="Megha Nair" userId="d64cf513dcd39eb5" providerId="LiveId" clId="{0C970AD2-E12C-4388-A267-E33D292292D5}" dt="2025-03-23T03:31:41.539" v="1739" actId="14100"/>
        <pc:sldMkLst>
          <pc:docMk/>
          <pc:sldMk cId="836794523" sldId="264"/>
        </pc:sldMkLst>
        <pc:spChg chg="mod">
          <ac:chgData name="Megha Nair" userId="d64cf513dcd39eb5" providerId="LiveId" clId="{0C970AD2-E12C-4388-A267-E33D292292D5}" dt="2025-03-23T03:31:41.539" v="1739" actId="14100"/>
          <ac:spMkLst>
            <pc:docMk/>
            <pc:sldMk cId="836794523" sldId="264"/>
            <ac:spMk id="2" creationId="{C7F6EE8D-F678-09CF-7447-959F21A38D68}"/>
          </ac:spMkLst>
        </pc:spChg>
        <pc:spChg chg="mod">
          <ac:chgData name="Megha Nair" userId="d64cf513dcd39eb5" providerId="LiveId" clId="{0C970AD2-E12C-4388-A267-E33D292292D5}" dt="2025-03-23T03:31:06.887" v="1733" actId="20577"/>
          <ac:spMkLst>
            <pc:docMk/>
            <pc:sldMk cId="836794523" sldId="264"/>
            <ac:spMk id="3" creationId="{AA6561EC-931B-7EDD-12F2-7BF7987FF3FC}"/>
          </ac:spMkLst>
        </pc:spChg>
        <pc:spChg chg="add">
          <ac:chgData name="Megha Nair" userId="d64cf513dcd39eb5" providerId="LiveId" clId="{0C970AD2-E12C-4388-A267-E33D292292D5}" dt="2025-03-23T03:08:24.195" v="1444" actId="26606"/>
          <ac:spMkLst>
            <pc:docMk/>
            <pc:sldMk cId="836794523" sldId="264"/>
            <ac:spMk id="10" creationId="{B250C39F-3F6C-4D53-86D2-7BC6B2FF609C}"/>
          </ac:spMkLst>
        </pc:spChg>
        <pc:spChg chg="add">
          <ac:chgData name="Megha Nair" userId="d64cf513dcd39eb5" providerId="LiveId" clId="{0C970AD2-E12C-4388-A267-E33D292292D5}" dt="2025-03-23T03:08:24.195" v="1444" actId="26606"/>
          <ac:spMkLst>
            <pc:docMk/>
            <pc:sldMk cId="836794523" sldId="264"/>
            <ac:spMk id="12" creationId="{70A48D59-8581-41F7-B529-F4617FE07A9A}"/>
          </ac:spMkLst>
        </pc:spChg>
        <pc:spChg chg="add">
          <ac:chgData name="Megha Nair" userId="d64cf513dcd39eb5" providerId="LiveId" clId="{0C970AD2-E12C-4388-A267-E33D292292D5}" dt="2025-03-23T03:08:24.195" v="1444" actId="26606"/>
          <ac:spMkLst>
            <pc:docMk/>
            <pc:sldMk cId="836794523" sldId="264"/>
            <ac:spMk id="14" creationId="{9DD005C1-8C51-42D6-9BEE-B9B83849743D}"/>
          </ac:spMkLst>
        </pc:spChg>
        <pc:picChg chg="add mod ord">
          <ac:chgData name="Megha Nair" userId="d64cf513dcd39eb5" providerId="LiveId" clId="{0C970AD2-E12C-4388-A267-E33D292292D5}" dt="2025-03-23T03:08:24.195" v="1444" actId="26606"/>
          <ac:picMkLst>
            <pc:docMk/>
            <pc:sldMk cId="836794523" sldId="264"/>
            <ac:picMk id="5" creationId="{9D75515A-1266-916D-7288-3A44B1DEA6B3}"/>
          </ac:picMkLst>
        </pc:picChg>
      </pc:sldChg>
      <pc:sldChg chg="addSp delSp modSp new mod setBg">
        <pc:chgData name="Megha Nair" userId="d64cf513dcd39eb5" providerId="LiveId" clId="{0C970AD2-E12C-4388-A267-E33D292292D5}" dt="2025-03-23T03:17:01.038" v="1525"/>
        <pc:sldMkLst>
          <pc:docMk/>
          <pc:sldMk cId="293467479" sldId="265"/>
        </pc:sldMkLst>
        <pc:spChg chg="mod">
          <ac:chgData name="Megha Nair" userId="d64cf513dcd39eb5" providerId="LiveId" clId="{0C970AD2-E12C-4388-A267-E33D292292D5}" dt="2025-03-23T03:16:54.553" v="1524" actId="207"/>
          <ac:spMkLst>
            <pc:docMk/>
            <pc:sldMk cId="293467479" sldId="265"/>
            <ac:spMk id="2" creationId="{15869CB5-8A92-E576-69E0-D59F82F6F80E}"/>
          </ac:spMkLst>
        </pc:spChg>
        <pc:picChg chg="add mod">
          <ac:chgData name="Megha Nair" userId="d64cf513dcd39eb5" providerId="LiveId" clId="{0C970AD2-E12C-4388-A267-E33D292292D5}" dt="2025-03-23T03:09:19.469" v="1461" actId="14100"/>
          <ac:picMkLst>
            <pc:docMk/>
            <pc:sldMk cId="293467479" sldId="265"/>
            <ac:picMk id="5122" creationId="{ADA662FB-F37B-6119-B7B8-FA849E381776}"/>
          </ac:picMkLst>
        </pc:picChg>
      </pc:sldChg>
      <pc:sldChg chg="addSp delSp modSp new mod setBg delDesignElem modNotesTx">
        <pc:chgData name="Megha Nair" userId="d64cf513dcd39eb5" providerId="LiveId" clId="{0C970AD2-E12C-4388-A267-E33D292292D5}" dt="2025-03-23T03:24:50.715" v="1581" actId="20577"/>
        <pc:sldMkLst>
          <pc:docMk/>
          <pc:sldMk cId="4223006210" sldId="266"/>
        </pc:sldMkLst>
        <pc:spChg chg="mod">
          <ac:chgData name="Megha Nair" userId="d64cf513dcd39eb5" providerId="LiveId" clId="{0C970AD2-E12C-4388-A267-E33D292292D5}" dt="2025-03-23T03:12:39.199" v="1495" actId="26606"/>
          <ac:spMkLst>
            <pc:docMk/>
            <pc:sldMk cId="4223006210" sldId="266"/>
            <ac:spMk id="2" creationId="{5ECE8033-A630-8274-F4AF-EAD5D6737E3C}"/>
          </ac:spMkLst>
        </pc:spChg>
        <pc:spChg chg="add">
          <ac:chgData name="Megha Nair" userId="d64cf513dcd39eb5" providerId="LiveId" clId="{0C970AD2-E12C-4388-A267-E33D292292D5}" dt="2025-03-23T03:12:39.199" v="1495" actId="26606"/>
          <ac:spMkLst>
            <pc:docMk/>
            <pc:sldMk cId="4223006210" sldId="266"/>
            <ac:spMk id="10" creationId="{E8A8EAB8-D2FF-444D-B34B-7D32F106AD0E}"/>
          </ac:spMkLst>
        </pc:spChg>
        <pc:graphicFrameChg chg="add mod modGraphic">
          <ac:chgData name="Megha Nair" userId="d64cf513dcd39eb5" providerId="LiveId" clId="{0C970AD2-E12C-4388-A267-E33D292292D5}" dt="2025-03-23T03:12:39.199" v="1495" actId="26606"/>
          <ac:graphicFrameMkLst>
            <pc:docMk/>
            <pc:sldMk cId="4223006210" sldId="266"/>
            <ac:graphicFrameMk id="5" creationId="{D0A50D8C-91DD-02A6-B345-EB9950C781F8}"/>
          </ac:graphicFrameMkLst>
        </pc:graphicFrameChg>
        <pc:cxnChg chg="add">
          <ac:chgData name="Megha Nair" userId="d64cf513dcd39eb5" providerId="LiveId" clId="{0C970AD2-E12C-4388-A267-E33D292292D5}" dt="2025-03-23T03:12:39.199" v="1495" actId="26606"/>
          <ac:cxnSpMkLst>
            <pc:docMk/>
            <pc:sldMk cId="4223006210" sldId="266"/>
            <ac:cxnSpMk id="12" creationId="{067633D1-6EE6-4118-B9F0-B363477BEE7A}"/>
          </ac:cxnSpMkLst>
        </pc:cxnChg>
        <pc:cxnChg chg="add">
          <ac:chgData name="Megha Nair" userId="d64cf513dcd39eb5" providerId="LiveId" clId="{0C970AD2-E12C-4388-A267-E33D292292D5}" dt="2025-03-23T03:12:39.199" v="1495" actId="26606"/>
          <ac:cxnSpMkLst>
            <pc:docMk/>
            <pc:sldMk cId="4223006210" sldId="266"/>
            <ac:cxnSpMk id="14" creationId="{4AD7FFC6-42A9-49CB-B5E9-B3F6B038331B}"/>
          </ac:cxnSpMkLst>
        </pc:cxnChg>
      </pc:sldChg>
      <pc:sldChg chg="addSp delSp modSp new mod setBg">
        <pc:chgData name="Megha Nair" userId="d64cf513dcd39eb5" providerId="LiveId" clId="{0C970AD2-E12C-4388-A267-E33D292292D5}" dt="2025-03-23T03:12:50.001" v="1496" actId="26606"/>
        <pc:sldMkLst>
          <pc:docMk/>
          <pc:sldMk cId="2832693805" sldId="267"/>
        </pc:sldMkLst>
        <pc:spChg chg="mod">
          <ac:chgData name="Megha Nair" userId="d64cf513dcd39eb5" providerId="LiveId" clId="{0C970AD2-E12C-4388-A267-E33D292292D5}" dt="2025-03-23T03:12:50.001" v="1496" actId="26606"/>
          <ac:spMkLst>
            <pc:docMk/>
            <pc:sldMk cId="2832693805" sldId="267"/>
            <ac:spMk id="2" creationId="{CB6567F7-597E-AC17-C683-2F1CB24F7CAA}"/>
          </ac:spMkLst>
        </pc:spChg>
        <pc:spChg chg="add">
          <ac:chgData name="Megha Nair" userId="d64cf513dcd39eb5" providerId="LiveId" clId="{0C970AD2-E12C-4388-A267-E33D292292D5}" dt="2025-03-23T03:12:50.001" v="1496" actId="26606"/>
          <ac:spMkLst>
            <pc:docMk/>
            <pc:sldMk cId="2832693805" sldId="267"/>
            <ac:spMk id="7" creationId="{FB5B0058-AF13-4859-B429-4EDDE2A26F7F}"/>
          </ac:spMkLst>
        </pc:spChg>
        <pc:cxnChg chg="add">
          <ac:chgData name="Megha Nair" userId="d64cf513dcd39eb5" providerId="LiveId" clId="{0C970AD2-E12C-4388-A267-E33D292292D5}" dt="2025-03-23T03:12:50.001" v="1496" actId="26606"/>
          <ac:cxnSpMkLst>
            <pc:docMk/>
            <pc:sldMk cId="2832693805" sldId="267"/>
            <ac:cxnSpMk id="9" creationId="{EC4521DE-248E-440D-AAD6-FD9E7D34B3BF}"/>
          </ac:cxnSpMkLst>
        </pc:cxnChg>
        <pc:cxnChg chg="add">
          <ac:chgData name="Megha Nair" userId="d64cf513dcd39eb5" providerId="LiveId" clId="{0C970AD2-E12C-4388-A267-E33D292292D5}" dt="2025-03-23T03:12:50.001" v="1496" actId="26606"/>
          <ac:cxnSpMkLst>
            <pc:docMk/>
            <pc:sldMk cId="2832693805" sldId="267"/>
            <ac:cxnSpMk id="11" creationId="{442C13FA-4C0F-42D0-9626-5BA6040D8C31}"/>
          </ac:cxnSpMkLst>
        </pc:cxnChg>
      </pc:sldChg>
      <pc:sldChg chg="addSp delSp modSp new mod setBg">
        <pc:chgData name="Megha Nair" userId="d64cf513dcd39eb5" providerId="LiveId" clId="{0C970AD2-E12C-4388-A267-E33D292292D5}" dt="2025-03-23T03:15:45.476" v="1515" actId="207"/>
        <pc:sldMkLst>
          <pc:docMk/>
          <pc:sldMk cId="674678399" sldId="268"/>
        </pc:sldMkLst>
        <pc:spChg chg="mod">
          <ac:chgData name="Megha Nair" userId="d64cf513dcd39eb5" providerId="LiveId" clId="{0C970AD2-E12C-4388-A267-E33D292292D5}" dt="2025-03-23T03:15:45.476" v="1515" actId="207"/>
          <ac:spMkLst>
            <pc:docMk/>
            <pc:sldMk cId="674678399" sldId="268"/>
            <ac:spMk id="2" creationId="{5ED852B5-BE3A-AC70-8AFC-FD216B77E058}"/>
          </ac:spMkLst>
        </pc:spChg>
        <pc:picChg chg="add mod">
          <ac:chgData name="Megha Nair" userId="d64cf513dcd39eb5" providerId="LiveId" clId="{0C970AD2-E12C-4388-A267-E33D292292D5}" dt="2025-03-23T03:03:58.758" v="1407" actId="14100"/>
          <ac:picMkLst>
            <pc:docMk/>
            <pc:sldMk cId="674678399" sldId="268"/>
            <ac:picMk id="1030" creationId="{BBCEF09D-19F5-1EBD-8412-E808EBCFA2CD}"/>
          </ac:picMkLst>
        </pc:picChg>
      </pc:sldChg>
      <pc:sldChg chg="addSp delSp modSp new mod setBg modNotesTx">
        <pc:chgData name="Megha Nair" userId="d64cf513dcd39eb5" providerId="LiveId" clId="{0C970AD2-E12C-4388-A267-E33D292292D5}" dt="2025-03-23T03:16:05.166" v="1517"/>
        <pc:sldMkLst>
          <pc:docMk/>
          <pc:sldMk cId="68308162" sldId="269"/>
        </pc:sldMkLst>
        <pc:spChg chg="mod">
          <ac:chgData name="Megha Nair" userId="d64cf513dcd39eb5" providerId="LiveId" clId="{0C970AD2-E12C-4388-A267-E33D292292D5}" dt="2025-03-23T03:15:59.485" v="1516" actId="207"/>
          <ac:spMkLst>
            <pc:docMk/>
            <pc:sldMk cId="68308162" sldId="269"/>
            <ac:spMk id="2" creationId="{0985E3EF-B4CA-6BB4-5FEB-7476F9CD3093}"/>
          </ac:spMkLst>
        </pc:spChg>
        <pc:picChg chg="add mod">
          <ac:chgData name="Megha Nair" userId="d64cf513dcd39eb5" providerId="LiveId" clId="{0C970AD2-E12C-4388-A267-E33D292292D5}" dt="2025-03-23T03:04:25.426" v="1414" actId="14100"/>
          <ac:picMkLst>
            <pc:docMk/>
            <pc:sldMk cId="68308162" sldId="269"/>
            <ac:picMk id="2052" creationId="{0C2183D2-CA9B-4AE2-1D44-7F121FA2B30B}"/>
          </ac:picMkLst>
        </pc:picChg>
      </pc:sldChg>
      <pc:sldChg chg="addSp delSp modSp new mod setBg">
        <pc:chgData name="Megha Nair" userId="d64cf513dcd39eb5" providerId="LiveId" clId="{0C970AD2-E12C-4388-A267-E33D292292D5}" dt="2025-03-23T03:16:29.798" v="1521"/>
        <pc:sldMkLst>
          <pc:docMk/>
          <pc:sldMk cId="1462176833" sldId="270"/>
        </pc:sldMkLst>
        <pc:spChg chg="mod">
          <ac:chgData name="Megha Nair" userId="d64cf513dcd39eb5" providerId="LiveId" clId="{0C970AD2-E12C-4388-A267-E33D292292D5}" dt="2025-03-23T03:16:16.547" v="1518" actId="207"/>
          <ac:spMkLst>
            <pc:docMk/>
            <pc:sldMk cId="1462176833" sldId="270"/>
            <ac:spMk id="2" creationId="{24B34141-87FB-7093-E805-FA691DB7794D}"/>
          </ac:spMkLst>
        </pc:spChg>
        <pc:picChg chg="add mod">
          <ac:chgData name="Megha Nair" userId="d64cf513dcd39eb5" providerId="LiveId" clId="{0C970AD2-E12C-4388-A267-E33D292292D5}" dt="2025-03-23T03:06:56.527" v="1436" actId="14100"/>
          <ac:picMkLst>
            <pc:docMk/>
            <pc:sldMk cId="1462176833" sldId="270"/>
            <ac:picMk id="3074" creationId="{B046E77C-6F11-CB38-89A4-40096CDC7E69}"/>
          </ac:picMkLst>
        </pc:picChg>
      </pc:sldChg>
      <pc:sldChg chg="addSp delSp modSp new mod setBg modNotesTx">
        <pc:chgData name="Megha Nair" userId="d64cf513dcd39eb5" providerId="LiveId" clId="{0C970AD2-E12C-4388-A267-E33D292292D5}" dt="2025-03-23T03:16:46.560" v="1523"/>
        <pc:sldMkLst>
          <pc:docMk/>
          <pc:sldMk cId="3851244619" sldId="271"/>
        </pc:sldMkLst>
        <pc:spChg chg="mod">
          <ac:chgData name="Megha Nair" userId="d64cf513dcd39eb5" providerId="LiveId" clId="{0C970AD2-E12C-4388-A267-E33D292292D5}" dt="2025-03-23T03:16:41.237" v="1522" actId="207"/>
          <ac:spMkLst>
            <pc:docMk/>
            <pc:sldMk cId="3851244619" sldId="271"/>
            <ac:spMk id="2" creationId="{C10A8772-F275-70C5-DADA-BD8FD3E36F67}"/>
          </ac:spMkLst>
        </pc:spChg>
        <pc:picChg chg="add mod">
          <ac:chgData name="Megha Nair" userId="d64cf513dcd39eb5" providerId="LiveId" clId="{0C970AD2-E12C-4388-A267-E33D292292D5}" dt="2025-03-23T03:07:29.631" v="1442" actId="14100"/>
          <ac:picMkLst>
            <pc:docMk/>
            <pc:sldMk cId="3851244619" sldId="271"/>
            <ac:picMk id="4098" creationId="{6917ED5F-2CA7-6085-3A01-CEDEEA67D2CE}"/>
          </ac:picMkLst>
        </pc:picChg>
      </pc:sldChg>
      <pc:sldChg chg="addSp delSp modSp new mod setBg modNotesTx">
        <pc:chgData name="Megha Nair" userId="d64cf513dcd39eb5" providerId="LiveId" clId="{0C970AD2-E12C-4388-A267-E33D292292D5}" dt="2025-03-23T03:22:02.331" v="1555"/>
        <pc:sldMkLst>
          <pc:docMk/>
          <pc:sldMk cId="532900418" sldId="272"/>
        </pc:sldMkLst>
        <pc:spChg chg="mod">
          <ac:chgData name="Megha Nair" userId="d64cf513dcd39eb5" providerId="LiveId" clId="{0C970AD2-E12C-4388-A267-E33D292292D5}" dt="2025-03-23T03:17:07.824" v="1526" actId="207"/>
          <ac:spMkLst>
            <pc:docMk/>
            <pc:sldMk cId="532900418" sldId="272"/>
            <ac:spMk id="2" creationId="{CB94EDDB-4524-221D-4203-F81AF08E6342}"/>
          </ac:spMkLst>
        </pc:spChg>
        <pc:picChg chg="add mod">
          <ac:chgData name="Megha Nair" userId="d64cf513dcd39eb5" providerId="LiveId" clId="{0C970AD2-E12C-4388-A267-E33D292292D5}" dt="2025-03-23T03:09:54.703" v="1469" actId="14100"/>
          <ac:picMkLst>
            <pc:docMk/>
            <pc:sldMk cId="532900418" sldId="272"/>
            <ac:picMk id="6146" creationId="{8D383D3A-E328-AF14-EC52-F54B10D21292}"/>
          </ac:picMkLst>
        </pc:picChg>
      </pc:sldChg>
      <pc:sldChg chg="modSp new del mod">
        <pc:chgData name="Megha Nair" userId="d64cf513dcd39eb5" providerId="LiveId" clId="{0C970AD2-E12C-4388-A267-E33D292292D5}" dt="2025-03-23T03:11:36.712" v="1471" actId="47"/>
        <pc:sldMkLst>
          <pc:docMk/>
          <pc:sldMk cId="1798279219" sldId="273"/>
        </pc:sldMkLst>
      </pc:sldChg>
      <pc:sldChg chg="modSp new del mod">
        <pc:chgData name="Megha Nair" userId="d64cf513dcd39eb5" providerId="LiveId" clId="{0C970AD2-E12C-4388-A267-E33D292292D5}" dt="2025-03-23T03:11:38.593" v="1472" actId="47"/>
        <pc:sldMkLst>
          <pc:docMk/>
          <pc:sldMk cId="2061208934" sldId="274"/>
        </pc:sldMkLst>
      </pc:sldChg>
      <pc:sldChg chg="modSp new del mod">
        <pc:chgData name="Megha Nair" userId="d64cf513dcd39eb5" providerId="LiveId" clId="{0C970AD2-E12C-4388-A267-E33D292292D5}" dt="2025-03-23T03:11:40.440" v="1473" actId="47"/>
        <pc:sldMkLst>
          <pc:docMk/>
          <pc:sldMk cId="430010261" sldId="275"/>
        </pc:sldMkLst>
      </pc:sldChg>
      <pc:sldChg chg="new del">
        <pc:chgData name="Megha Nair" userId="d64cf513dcd39eb5" providerId="LiveId" clId="{0C970AD2-E12C-4388-A267-E33D292292D5}" dt="2025-03-23T03:04:57.107" v="1418" actId="47"/>
        <pc:sldMkLst>
          <pc:docMk/>
          <pc:sldMk cId="437826784" sldId="276"/>
        </pc:sldMkLst>
      </pc:sldChg>
      <pc:sldChg chg="modSp new del mod">
        <pc:chgData name="Megha Nair" userId="d64cf513dcd39eb5" providerId="LiveId" clId="{0C970AD2-E12C-4388-A267-E33D292292D5}" dt="2025-03-21T17:43:42.299" v="1063" actId="2696"/>
        <pc:sldMkLst>
          <pc:docMk/>
          <pc:sldMk cId="3493505374" sldId="276"/>
        </pc:sldMkLst>
      </pc:sldChg>
      <pc:sldMasterChg chg="del delSldLayout">
        <pc:chgData name="Megha Nair" userId="d64cf513dcd39eb5" providerId="LiveId" clId="{0C970AD2-E12C-4388-A267-E33D292292D5}" dt="2025-03-10T01:08:12.568" v="0" actId="26606"/>
        <pc:sldMasterMkLst>
          <pc:docMk/>
          <pc:sldMasterMk cId="1082059393" sldId="2147483648"/>
        </pc:sldMasterMkLst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3504668634" sldId="2147483649"/>
          </pc:sldLayoutMkLst>
        </pc:sldLayoutChg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1418766788" sldId="2147483650"/>
          </pc:sldLayoutMkLst>
        </pc:sldLayoutChg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28261254" sldId="2147483651"/>
          </pc:sldLayoutMkLst>
        </pc:sldLayoutChg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2727289042" sldId="2147483652"/>
          </pc:sldLayoutMkLst>
        </pc:sldLayoutChg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3915363947" sldId="2147483653"/>
          </pc:sldLayoutMkLst>
        </pc:sldLayoutChg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4237922767" sldId="2147483654"/>
          </pc:sldLayoutMkLst>
        </pc:sldLayoutChg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782448368" sldId="2147483655"/>
          </pc:sldLayoutMkLst>
        </pc:sldLayoutChg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10905944" sldId="2147483656"/>
          </pc:sldLayoutMkLst>
        </pc:sldLayoutChg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1049235951" sldId="2147483657"/>
          </pc:sldLayoutMkLst>
        </pc:sldLayoutChg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809497394" sldId="2147483658"/>
          </pc:sldLayoutMkLst>
        </pc:sldLayoutChg>
        <pc:sldLayoutChg chg="del">
          <pc:chgData name="Megha Nair" userId="d64cf513dcd39eb5" providerId="LiveId" clId="{0C970AD2-E12C-4388-A267-E33D292292D5}" dt="2025-03-10T01:08:12.568" v="0" actId="26606"/>
          <pc:sldLayoutMkLst>
            <pc:docMk/>
            <pc:sldMasterMk cId="1082059393" sldId="2147483648"/>
            <pc:sldLayoutMk cId="3152519110" sldId="2147483659"/>
          </pc:sldLayoutMkLst>
        </pc:sldLayoutChg>
      </pc:sldMasterChg>
      <pc:sldMasterChg chg="add del addSldLayout delSldLayout">
        <pc:chgData name="Megha Nair" userId="d64cf513dcd39eb5" providerId="LiveId" clId="{0C970AD2-E12C-4388-A267-E33D292292D5}" dt="2025-03-10T01:09:23.103" v="6" actId="26606"/>
        <pc:sldMasterMkLst>
          <pc:docMk/>
          <pc:sldMasterMk cId="2887756861" sldId="2147483757"/>
        </pc:sldMasterMkLst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3507942363" sldId="2147483746"/>
          </pc:sldLayoutMkLst>
        </pc:sldLayoutChg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2303256712" sldId="2147483747"/>
          </pc:sldLayoutMkLst>
        </pc:sldLayoutChg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353686052" sldId="2147483748"/>
          </pc:sldLayoutMkLst>
        </pc:sldLayoutChg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2518191424" sldId="2147483749"/>
          </pc:sldLayoutMkLst>
        </pc:sldLayoutChg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1961359523" sldId="2147483750"/>
          </pc:sldLayoutMkLst>
        </pc:sldLayoutChg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1015715540" sldId="2147483751"/>
          </pc:sldLayoutMkLst>
        </pc:sldLayoutChg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1181688798" sldId="2147483752"/>
          </pc:sldLayoutMkLst>
        </pc:sldLayoutChg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1853270781" sldId="2147483753"/>
          </pc:sldLayoutMkLst>
        </pc:sldLayoutChg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2268084010" sldId="2147483754"/>
          </pc:sldLayoutMkLst>
        </pc:sldLayoutChg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1006857552" sldId="2147483755"/>
          </pc:sldLayoutMkLst>
        </pc:sldLayoutChg>
        <pc:sldLayoutChg chg="add del">
          <pc:chgData name="Megha Nair" userId="d64cf513dcd39eb5" providerId="LiveId" clId="{0C970AD2-E12C-4388-A267-E33D292292D5}" dt="2025-03-10T01:09:23.103" v="6" actId="26606"/>
          <pc:sldLayoutMkLst>
            <pc:docMk/>
            <pc:sldMasterMk cId="2887756861" sldId="2147483757"/>
            <pc:sldLayoutMk cId="562076563" sldId="2147483756"/>
          </pc:sldLayoutMkLst>
        </pc:sldLayoutChg>
      </pc:sldMasterChg>
      <pc:sldMasterChg chg="add del addSldLayout delSldLayout">
        <pc:chgData name="Megha Nair" userId="d64cf513dcd39eb5" providerId="LiveId" clId="{0C970AD2-E12C-4388-A267-E33D292292D5}" dt="2025-03-10T01:09:53.343" v="12" actId="26606"/>
        <pc:sldMasterMkLst>
          <pc:docMk/>
          <pc:sldMasterMk cId="2206170058" sldId="2147483781"/>
        </pc:sldMasterMkLst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1765654637" sldId="2147483770"/>
          </pc:sldLayoutMkLst>
        </pc:sldLayoutChg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3809467298" sldId="2147483771"/>
          </pc:sldLayoutMkLst>
        </pc:sldLayoutChg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2428546461" sldId="2147483772"/>
          </pc:sldLayoutMkLst>
        </pc:sldLayoutChg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2815903115" sldId="2147483773"/>
          </pc:sldLayoutMkLst>
        </pc:sldLayoutChg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479938376" sldId="2147483774"/>
          </pc:sldLayoutMkLst>
        </pc:sldLayoutChg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3320045303" sldId="2147483775"/>
          </pc:sldLayoutMkLst>
        </pc:sldLayoutChg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3345078079" sldId="2147483776"/>
          </pc:sldLayoutMkLst>
        </pc:sldLayoutChg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3833197472" sldId="2147483777"/>
          </pc:sldLayoutMkLst>
        </pc:sldLayoutChg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3545964798" sldId="2147483778"/>
          </pc:sldLayoutMkLst>
        </pc:sldLayoutChg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185434667" sldId="2147483779"/>
          </pc:sldLayoutMkLst>
        </pc:sldLayoutChg>
        <pc:sldLayoutChg chg="add del">
          <pc:chgData name="Megha Nair" userId="d64cf513dcd39eb5" providerId="LiveId" clId="{0C970AD2-E12C-4388-A267-E33D292292D5}" dt="2025-03-10T01:09:53.343" v="12" actId="26606"/>
          <pc:sldLayoutMkLst>
            <pc:docMk/>
            <pc:sldMasterMk cId="2206170058" sldId="2147483781"/>
            <pc:sldLayoutMk cId="1110185618" sldId="2147483780"/>
          </pc:sldLayoutMkLst>
        </pc:sldLayoutChg>
      </pc:sldMasterChg>
      <pc:sldMasterChg chg="add del addSldLayout delSldLayout">
        <pc:chgData name="Megha Nair" userId="d64cf513dcd39eb5" providerId="LiveId" clId="{0C970AD2-E12C-4388-A267-E33D292292D5}" dt="2025-03-10T01:09:53.308" v="11" actId="26606"/>
        <pc:sldMasterMkLst>
          <pc:docMk/>
          <pc:sldMasterMk cId="450231030" sldId="2147483793"/>
        </pc:sldMasterMkLst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355168197" sldId="2147483782"/>
          </pc:sldLayoutMkLst>
        </pc:sldLayoutChg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3514893656" sldId="2147483783"/>
          </pc:sldLayoutMkLst>
        </pc:sldLayoutChg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1702394704" sldId="2147483784"/>
          </pc:sldLayoutMkLst>
        </pc:sldLayoutChg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2425890287" sldId="2147483785"/>
          </pc:sldLayoutMkLst>
        </pc:sldLayoutChg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750103512" sldId="2147483786"/>
          </pc:sldLayoutMkLst>
        </pc:sldLayoutChg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2985382183" sldId="2147483787"/>
          </pc:sldLayoutMkLst>
        </pc:sldLayoutChg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415358857" sldId="2147483788"/>
          </pc:sldLayoutMkLst>
        </pc:sldLayoutChg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2546644410" sldId="2147483789"/>
          </pc:sldLayoutMkLst>
        </pc:sldLayoutChg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640956790" sldId="2147483790"/>
          </pc:sldLayoutMkLst>
        </pc:sldLayoutChg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1996735007" sldId="2147483791"/>
          </pc:sldLayoutMkLst>
        </pc:sldLayoutChg>
        <pc:sldLayoutChg chg="add del">
          <pc:chgData name="Megha Nair" userId="d64cf513dcd39eb5" providerId="LiveId" clId="{0C970AD2-E12C-4388-A267-E33D292292D5}" dt="2025-03-10T01:09:53.308" v="11" actId="26606"/>
          <pc:sldLayoutMkLst>
            <pc:docMk/>
            <pc:sldMasterMk cId="450231030" sldId="2147483793"/>
            <pc:sldLayoutMk cId="2496112652" sldId="2147483792"/>
          </pc:sldLayoutMkLst>
        </pc:sldLayoutChg>
      </pc:sldMasterChg>
      <pc:sldMasterChg chg="add del addSldLayout delSldLayout">
        <pc:chgData name="Megha Nair" userId="d64cf513dcd39eb5" providerId="LiveId" clId="{0C970AD2-E12C-4388-A267-E33D292292D5}" dt="2025-03-10T01:12:04.247" v="42" actId="26606"/>
        <pc:sldMasterMkLst>
          <pc:docMk/>
          <pc:sldMasterMk cId="350440796" sldId="2147483808"/>
        </pc:sldMasterMkLst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915891219" sldId="2147483797"/>
          </pc:sldLayoutMkLst>
        </pc:sldLayoutChg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2570479832" sldId="2147483798"/>
          </pc:sldLayoutMkLst>
        </pc:sldLayoutChg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3960890195" sldId="2147483799"/>
          </pc:sldLayoutMkLst>
        </pc:sldLayoutChg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3761852569" sldId="2147483800"/>
          </pc:sldLayoutMkLst>
        </pc:sldLayoutChg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4264016958" sldId="2147483801"/>
          </pc:sldLayoutMkLst>
        </pc:sldLayoutChg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45352465" sldId="2147483802"/>
          </pc:sldLayoutMkLst>
        </pc:sldLayoutChg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3538084713" sldId="2147483803"/>
          </pc:sldLayoutMkLst>
        </pc:sldLayoutChg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32026173" sldId="2147483804"/>
          </pc:sldLayoutMkLst>
        </pc:sldLayoutChg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1578859642" sldId="2147483805"/>
          </pc:sldLayoutMkLst>
        </pc:sldLayoutChg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830341489" sldId="2147483806"/>
          </pc:sldLayoutMkLst>
        </pc:sldLayoutChg>
        <pc:sldLayoutChg chg="add del">
          <pc:chgData name="Megha Nair" userId="d64cf513dcd39eb5" providerId="LiveId" clId="{0C970AD2-E12C-4388-A267-E33D292292D5}" dt="2025-03-10T01:12:04.247" v="42" actId="26606"/>
          <pc:sldLayoutMkLst>
            <pc:docMk/>
            <pc:sldMasterMk cId="350440796" sldId="2147483808"/>
            <pc:sldLayoutMk cId="951092674" sldId="2147483807"/>
          </pc:sldLayoutMkLst>
        </pc:sldLayoutChg>
      </pc:sldMasterChg>
      <pc:sldMasterChg chg="add del addSldLayout delSldLayout">
        <pc:chgData name="Megha Nair" userId="d64cf513dcd39eb5" providerId="LiveId" clId="{0C970AD2-E12C-4388-A267-E33D292292D5}" dt="2025-03-10T01:12:04.231" v="41" actId="26606"/>
        <pc:sldMasterMkLst>
          <pc:docMk/>
          <pc:sldMasterMk cId="2573440089" sldId="2147483820"/>
        </pc:sldMasterMkLst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827004955" sldId="2147483809"/>
          </pc:sldLayoutMkLst>
        </pc:sldLayoutChg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1257398432" sldId="2147483810"/>
          </pc:sldLayoutMkLst>
        </pc:sldLayoutChg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1583126150" sldId="2147483811"/>
          </pc:sldLayoutMkLst>
        </pc:sldLayoutChg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2545387699" sldId="2147483812"/>
          </pc:sldLayoutMkLst>
        </pc:sldLayoutChg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163689622" sldId="2147483813"/>
          </pc:sldLayoutMkLst>
        </pc:sldLayoutChg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288373479" sldId="2147483814"/>
          </pc:sldLayoutMkLst>
        </pc:sldLayoutChg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3142315337" sldId="2147483815"/>
          </pc:sldLayoutMkLst>
        </pc:sldLayoutChg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2444394201" sldId="2147483816"/>
          </pc:sldLayoutMkLst>
        </pc:sldLayoutChg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1013015521" sldId="2147483817"/>
          </pc:sldLayoutMkLst>
        </pc:sldLayoutChg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2531397560" sldId="2147483818"/>
          </pc:sldLayoutMkLst>
        </pc:sldLayoutChg>
        <pc:sldLayoutChg chg="add del">
          <pc:chgData name="Megha Nair" userId="d64cf513dcd39eb5" providerId="LiveId" clId="{0C970AD2-E12C-4388-A267-E33D292292D5}" dt="2025-03-10T01:12:04.231" v="41" actId="26606"/>
          <pc:sldLayoutMkLst>
            <pc:docMk/>
            <pc:sldMasterMk cId="2573440089" sldId="2147483820"/>
            <pc:sldLayoutMk cId="1422848940" sldId="2147483819"/>
          </pc:sldLayoutMkLst>
        </pc:sldLayoutChg>
      </pc:sldMasterChg>
      <pc:sldMasterChg chg="add del addSldLayout delSldLayout">
        <pc:chgData name="Megha Nair" userId="d64cf513dcd39eb5" providerId="LiveId" clId="{0C970AD2-E12C-4388-A267-E33D292292D5}" dt="2025-03-10T01:14:39.112" v="98" actId="26606"/>
        <pc:sldMasterMkLst>
          <pc:docMk/>
          <pc:sldMasterMk cId="3652950281" sldId="2147483872"/>
        </pc:sldMasterMkLst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3444851319" sldId="2147483861"/>
          </pc:sldLayoutMkLst>
        </pc:sldLayoutChg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3883345579" sldId="2147483862"/>
          </pc:sldLayoutMkLst>
        </pc:sldLayoutChg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1918011944" sldId="2147483863"/>
          </pc:sldLayoutMkLst>
        </pc:sldLayoutChg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1012099691" sldId="2147483864"/>
          </pc:sldLayoutMkLst>
        </pc:sldLayoutChg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2154428835" sldId="2147483865"/>
          </pc:sldLayoutMkLst>
        </pc:sldLayoutChg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3068801780" sldId="2147483866"/>
          </pc:sldLayoutMkLst>
        </pc:sldLayoutChg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1336288477" sldId="2147483867"/>
          </pc:sldLayoutMkLst>
        </pc:sldLayoutChg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2380223616" sldId="2147483868"/>
          </pc:sldLayoutMkLst>
        </pc:sldLayoutChg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4250473368" sldId="2147483869"/>
          </pc:sldLayoutMkLst>
        </pc:sldLayoutChg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1687357290" sldId="2147483870"/>
          </pc:sldLayoutMkLst>
        </pc:sldLayoutChg>
        <pc:sldLayoutChg chg="add del">
          <pc:chgData name="Megha Nair" userId="d64cf513dcd39eb5" providerId="LiveId" clId="{0C970AD2-E12C-4388-A267-E33D292292D5}" dt="2025-03-10T01:14:39.112" v="98" actId="26606"/>
          <pc:sldLayoutMkLst>
            <pc:docMk/>
            <pc:sldMasterMk cId="3652950281" sldId="2147483872"/>
            <pc:sldLayoutMk cId="53071780" sldId="2147483871"/>
          </pc:sldLayoutMkLst>
        </pc:sldLayoutChg>
      </pc:sldMasterChg>
      <pc:sldMasterChg chg="add addSldLayout">
        <pc:chgData name="Megha Nair" userId="d64cf513dcd39eb5" providerId="LiveId" clId="{0C970AD2-E12C-4388-A267-E33D292292D5}" dt="2025-03-10T01:14:39.112" v="98" actId="26606"/>
        <pc:sldMasterMkLst>
          <pc:docMk/>
          <pc:sldMasterMk cId="2020925067" sldId="2147483948"/>
        </pc:sldMasterMkLst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3499474577" sldId="2147483937"/>
          </pc:sldLayoutMkLst>
        </pc:sldLayoutChg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48408173" sldId="2147483938"/>
          </pc:sldLayoutMkLst>
        </pc:sldLayoutChg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331759643" sldId="2147483939"/>
          </pc:sldLayoutMkLst>
        </pc:sldLayoutChg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3066203911" sldId="2147483940"/>
          </pc:sldLayoutMkLst>
        </pc:sldLayoutChg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1412323643" sldId="2147483941"/>
          </pc:sldLayoutMkLst>
        </pc:sldLayoutChg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4019300344" sldId="2147483942"/>
          </pc:sldLayoutMkLst>
        </pc:sldLayoutChg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4174607638" sldId="2147483943"/>
          </pc:sldLayoutMkLst>
        </pc:sldLayoutChg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2915463340" sldId="2147483944"/>
          </pc:sldLayoutMkLst>
        </pc:sldLayoutChg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506681430" sldId="2147483945"/>
          </pc:sldLayoutMkLst>
        </pc:sldLayoutChg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3911235892" sldId="2147483946"/>
          </pc:sldLayoutMkLst>
        </pc:sldLayoutChg>
        <pc:sldLayoutChg chg="add">
          <pc:chgData name="Megha Nair" userId="d64cf513dcd39eb5" providerId="LiveId" clId="{0C970AD2-E12C-4388-A267-E33D292292D5}" dt="2025-03-10T01:14:39.112" v="98" actId="26606"/>
          <pc:sldLayoutMkLst>
            <pc:docMk/>
            <pc:sldMasterMk cId="2020925067" sldId="2147483948"/>
            <pc:sldLayoutMk cId="3269485463" sldId="2147483947"/>
          </pc:sldLayoutMkLst>
        </pc:sldLayoutChg>
      </pc:sldMasterChg>
    </pc:docChg>
  </pc:docChgLst>
  <pc:docChgLst>
    <pc:chgData name="Vemuri, Vishala" userId="S::vxv230006@utdallas.edu::7e6b07e0-b2fb-4eac-91db-c910defd94e4" providerId="AD" clId="Web-{8EEBC1AD-C16F-F464-30B4-75F117DD49EC}"/>
    <pc:docChg chg="modSld">
      <pc:chgData name="Vemuri, Vishala" userId="S::vxv230006@utdallas.edu::7e6b07e0-b2fb-4eac-91db-c910defd94e4" providerId="AD" clId="Web-{8EEBC1AD-C16F-F464-30B4-75F117DD49EC}" dt="2025-03-24T19:33:28.835" v="1"/>
      <pc:docMkLst>
        <pc:docMk/>
      </pc:docMkLst>
      <pc:sldChg chg="addSp delSp modSp">
        <pc:chgData name="Vemuri, Vishala" userId="S::vxv230006@utdallas.edu::7e6b07e0-b2fb-4eac-91db-c910defd94e4" providerId="AD" clId="Web-{8EEBC1AD-C16F-F464-30B4-75F117DD49EC}" dt="2025-03-24T19:33:28.835" v="1"/>
        <pc:sldMkLst>
          <pc:docMk/>
          <pc:sldMk cId="2503373085" sldId="256"/>
        </pc:sldMkLst>
        <pc:spChg chg="add del">
          <ac:chgData name="Vemuri, Vishala" userId="S::vxv230006@utdallas.edu::7e6b07e0-b2fb-4eac-91db-c910defd94e4" providerId="AD" clId="Web-{8EEBC1AD-C16F-F464-30B4-75F117DD49EC}" dt="2025-03-24T19:33:28.835" v="1"/>
          <ac:spMkLst>
            <pc:docMk/>
            <pc:sldMk cId="2503373085" sldId="256"/>
            <ac:spMk id="3" creationId="{18CF6647-0F92-4C58-3AF1-142CF38BC6C0}"/>
          </ac:spMkLst>
        </pc:spChg>
        <pc:spChg chg="add del mod">
          <ac:chgData name="Vemuri, Vishala" userId="S::vxv230006@utdallas.edu::7e6b07e0-b2fb-4eac-91db-c910defd94e4" providerId="AD" clId="Web-{8EEBC1AD-C16F-F464-30B4-75F117DD49EC}" dt="2025-03-24T19:33:28.835" v="1"/>
          <ac:spMkLst>
            <pc:docMk/>
            <pc:sldMk cId="2503373085" sldId="256"/>
            <ac:spMk id="6" creationId="{ECA9FA7A-B874-969C-6F1A-3198FE5808B9}"/>
          </ac:spMkLst>
        </pc:spChg>
      </pc:sldChg>
    </pc:docChg>
  </pc:docChgLst>
  <pc:docChgLst>
    <pc:chgData name="Gudumagatte Nagaraja, Mallikarjun" userId="981cf147-1566-4c83-8b24-4528cc3942a8" providerId="ADAL" clId="{70E69C5B-8717-413C-9B33-84F6D338A62C}"/>
    <pc:docChg chg="custSel modSld">
      <pc:chgData name="Gudumagatte Nagaraja, Mallikarjun" userId="981cf147-1566-4c83-8b24-4528cc3942a8" providerId="ADAL" clId="{70E69C5B-8717-413C-9B33-84F6D338A62C}" dt="2025-03-25T00:24:42.561" v="125" actId="20577"/>
      <pc:docMkLst>
        <pc:docMk/>
      </pc:docMkLst>
      <pc:sldChg chg="modSp mod">
        <pc:chgData name="Gudumagatte Nagaraja, Mallikarjun" userId="981cf147-1566-4c83-8b24-4528cc3942a8" providerId="ADAL" clId="{70E69C5B-8717-413C-9B33-84F6D338A62C}" dt="2025-03-25T00:24:42.561" v="125" actId="20577"/>
        <pc:sldMkLst>
          <pc:docMk/>
          <pc:sldMk cId="4133917735" sldId="259"/>
        </pc:sldMkLst>
        <pc:spChg chg="mod">
          <ac:chgData name="Gudumagatte Nagaraja, Mallikarjun" userId="981cf147-1566-4c83-8b24-4528cc3942a8" providerId="ADAL" clId="{70E69C5B-8717-413C-9B33-84F6D338A62C}" dt="2025-03-25T00:24:42.561" v="125" actId="20577"/>
          <ac:spMkLst>
            <pc:docMk/>
            <pc:sldMk cId="4133917735" sldId="259"/>
            <ac:spMk id="3" creationId="{A280AD8F-D49D-660B-0845-89BE2A878E1C}"/>
          </ac:spMkLst>
        </pc:spChg>
      </pc:sldChg>
      <pc:sldChg chg="modSp">
        <pc:chgData name="Gudumagatte Nagaraja, Mallikarjun" userId="981cf147-1566-4c83-8b24-4528cc3942a8" providerId="ADAL" clId="{70E69C5B-8717-413C-9B33-84F6D338A62C}" dt="2025-03-25T00:02:23.748" v="1" actId="14100"/>
        <pc:sldMkLst>
          <pc:docMk/>
          <pc:sldMk cId="1462176833" sldId="270"/>
        </pc:sldMkLst>
        <pc:picChg chg="mod">
          <ac:chgData name="Gudumagatte Nagaraja, Mallikarjun" userId="981cf147-1566-4c83-8b24-4528cc3942a8" providerId="ADAL" clId="{70E69C5B-8717-413C-9B33-84F6D338A62C}" dt="2025-03-25T00:02:23.748" v="1" actId="14100"/>
          <ac:picMkLst>
            <pc:docMk/>
            <pc:sldMk cId="1462176833" sldId="270"/>
            <ac:picMk id="3074" creationId="{B046E77C-6F11-CB38-89A4-40096CDC7E6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5021E6-DB41-4C1D-B39D-9735D82BB3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151DB7-2D4D-442E-B7C3-2AB400E46B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Takeaways:</a:t>
          </a:r>
          <a:endParaRPr lang="en-US"/>
        </a:p>
      </dgm:t>
    </dgm:pt>
    <dgm:pt modelId="{C99FA7B3-06C1-452F-B29F-72855750BDCA}" type="parTrans" cxnId="{56223170-E4AB-4A97-AFCC-56604A0D472D}">
      <dgm:prSet/>
      <dgm:spPr/>
      <dgm:t>
        <a:bodyPr/>
        <a:lstStyle/>
        <a:p>
          <a:endParaRPr lang="en-US"/>
        </a:p>
      </dgm:t>
    </dgm:pt>
    <dgm:pt modelId="{BCD46C91-ACB4-46CF-8266-2B4B41894BD1}" type="sibTrans" cxnId="{56223170-E4AB-4A97-AFCC-56604A0D472D}">
      <dgm:prSet/>
      <dgm:spPr/>
      <dgm:t>
        <a:bodyPr/>
        <a:lstStyle/>
        <a:p>
          <a:endParaRPr lang="en-US"/>
        </a:p>
      </dgm:t>
    </dgm:pt>
    <dgm:pt modelId="{D5F686F9-511F-40BD-A512-66558948E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Impact:</a:t>
          </a:r>
          <a:endParaRPr lang="en-US"/>
        </a:p>
      </dgm:t>
    </dgm:pt>
    <dgm:pt modelId="{B88DCF65-E2B8-43DA-B04C-000A331433C2}" type="parTrans" cxnId="{63E4BA82-0528-4074-8B5B-218E66C8781D}">
      <dgm:prSet/>
      <dgm:spPr/>
      <dgm:t>
        <a:bodyPr/>
        <a:lstStyle/>
        <a:p>
          <a:endParaRPr lang="en-US"/>
        </a:p>
      </dgm:t>
    </dgm:pt>
    <dgm:pt modelId="{B4935275-7B1E-444E-99A1-15EAB8AF9CDA}" type="sibTrans" cxnId="{63E4BA82-0528-4074-8B5B-218E66C8781D}">
      <dgm:prSet/>
      <dgm:spPr/>
      <dgm:t>
        <a:bodyPr/>
        <a:lstStyle/>
        <a:p>
          <a:endParaRPr lang="en-US"/>
        </a:p>
      </dgm:t>
    </dgm:pt>
    <dgm:pt modelId="{963BC29C-53BC-4869-B49E-BAA2A6D0A3EA}" type="pres">
      <dgm:prSet presAssocID="{B05021E6-DB41-4C1D-B39D-9735D82BB3D1}" presName="root" presStyleCnt="0">
        <dgm:presLayoutVars>
          <dgm:dir/>
          <dgm:resizeHandles val="exact"/>
        </dgm:presLayoutVars>
      </dgm:prSet>
      <dgm:spPr/>
    </dgm:pt>
    <dgm:pt modelId="{C26E5A8E-AEFC-4B31-A4BE-205E683C14F9}" type="pres">
      <dgm:prSet presAssocID="{C3151DB7-2D4D-442E-B7C3-2AB400E46BA2}" presName="compNode" presStyleCnt="0"/>
      <dgm:spPr/>
    </dgm:pt>
    <dgm:pt modelId="{3D70A68E-E0CC-4D56-9DF2-4A235364478B}" type="pres">
      <dgm:prSet presAssocID="{C3151DB7-2D4D-442E-B7C3-2AB400E46BA2}" presName="bgRect" presStyleLbl="bgShp" presStyleIdx="0" presStyleCnt="2"/>
      <dgm:spPr/>
    </dgm:pt>
    <dgm:pt modelId="{3C77DDFE-8BC9-4382-A467-86663E50D1C4}" type="pres">
      <dgm:prSet presAssocID="{C3151DB7-2D4D-442E-B7C3-2AB400E46B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A130C8D-B73C-4E8C-957A-8FB31D52E117}" type="pres">
      <dgm:prSet presAssocID="{C3151DB7-2D4D-442E-B7C3-2AB400E46BA2}" presName="spaceRect" presStyleCnt="0"/>
      <dgm:spPr/>
    </dgm:pt>
    <dgm:pt modelId="{5AA6DD25-AC44-4692-AC3D-BA03819FFFC5}" type="pres">
      <dgm:prSet presAssocID="{C3151DB7-2D4D-442E-B7C3-2AB400E46BA2}" presName="parTx" presStyleLbl="revTx" presStyleIdx="0" presStyleCnt="2">
        <dgm:presLayoutVars>
          <dgm:chMax val="0"/>
          <dgm:chPref val="0"/>
        </dgm:presLayoutVars>
      </dgm:prSet>
      <dgm:spPr/>
    </dgm:pt>
    <dgm:pt modelId="{BC4DBDD5-6B37-48A7-A926-E17AA33317A3}" type="pres">
      <dgm:prSet presAssocID="{BCD46C91-ACB4-46CF-8266-2B4B41894BD1}" presName="sibTrans" presStyleCnt="0"/>
      <dgm:spPr/>
    </dgm:pt>
    <dgm:pt modelId="{AACA7610-CEB1-4806-9BEE-EF55608C0662}" type="pres">
      <dgm:prSet presAssocID="{D5F686F9-511F-40BD-A512-66558948EB90}" presName="compNode" presStyleCnt="0"/>
      <dgm:spPr/>
    </dgm:pt>
    <dgm:pt modelId="{52A15F1A-409F-4249-B8AE-BA03CD5D3209}" type="pres">
      <dgm:prSet presAssocID="{D5F686F9-511F-40BD-A512-66558948EB90}" presName="bgRect" presStyleLbl="bgShp" presStyleIdx="1" presStyleCnt="2"/>
      <dgm:spPr/>
    </dgm:pt>
    <dgm:pt modelId="{2389855A-7D65-45C7-83E6-99BE0CF26CA9}" type="pres">
      <dgm:prSet presAssocID="{D5F686F9-511F-40BD-A512-66558948EB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7689295-9F08-458C-BCAC-213D09229862}" type="pres">
      <dgm:prSet presAssocID="{D5F686F9-511F-40BD-A512-66558948EB90}" presName="spaceRect" presStyleCnt="0"/>
      <dgm:spPr/>
    </dgm:pt>
    <dgm:pt modelId="{2E4AECAC-2A38-4CFE-AE83-F3495A4648BA}" type="pres">
      <dgm:prSet presAssocID="{D5F686F9-511F-40BD-A512-66558948EB9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BFB9626-9CC5-4B63-8378-71B6EE71586A}" type="presOf" srcId="{D5F686F9-511F-40BD-A512-66558948EB90}" destId="{2E4AECAC-2A38-4CFE-AE83-F3495A4648BA}" srcOrd="0" destOrd="0" presId="urn:microsoft.com/office/officeart/2018/2/layout/IconVerticalSolidList"/>
    <dgm:cxn modelId="{56223170-E4AB-4A97-AFCC-56604A0D472D}" srcId="{B05021E6-DB41-4C1D-B39D-9735D82BB3D1}" destId="{C3151DB7-2D4D-442E-B7C3-2AB400E46BA2}" srcOrd="0" destOrd="0" parTransId="{C99FA7B3-06C1-452F-B29F-72855750BDCA}" sibTransId="{BCD46C91-ACB4-46CF-8266-2B4B41894BD1}"/>
    <dgm:cxn modelId="{20C4367D-FE5E-4BE6-A1E4-D36C331528D8}" type="presOf" srcId="{B05021E6-DB41-4C1D-B39D-9735D82BB3D1}" destId="{963BC29C-53BC-4869-B49E-BAA2A6D0A3EA}" srcOrd="0" destOrd="0" presId="urn:microsoft.com/office/officeart/2018/2/layout/IconVerticalSolidList"/>
    <dgm:cxn modelId="{63E4BA82-0528-4074-8B5B-218E66C8781D}" srcId="{B05021E6-DB41-4C1D-B39D-9735D82BB3D1}" destId="{D5F686F9-511F-40BD-A512-66558948EB90}" srcOrd="1" destOrd="0" parTransId="{B88DCF65-E2B8-43DA-B04C-000A331433C2}" sibTransId="{B4935275-7B1E-444E-99A1-15EAB8AF9CDA}"/>
    <dgm:cxn modelId="{04FB9FA5-D719-49CC-8A4F-E9B9E9DD884F}" type="presOf" srcId="{C3151DB7-2D4D-442E-B7C3-2AB400E46BA2}" destId="{5AA6DD25-AC44-4692-AC3D-BA03819FFFC5}" srcOrd="0" destOrd="0" presId="urn:microsoft.com/office/officeart/2018/2/layout/IconVerticalSolidList"/>
    <dgm:cxn modelId="{98E40EF1-27AB-4C09-885F-E21A6D6FCE67}" type="presParOf" srcId="{963BC29C-53BC-4869-B49E-BAA2A6D0A3EA}" destId="{C26E5A8E-AEFC-4B31-A4BE-205E683C14F9}" srcOrd="0" destOrd="0" presId="urn:microsoft.com/office/officeart/2018/2/layout/IconVerticalSolidList"/>
    <dgm:cxn modelId="{FFAE8964-7578-4C1A-ACB4-6C07D466FCC8}" type="presParOf" srcId="{C26E5A8E-AEFC-4B31-A4BE-205E683C14F9}" destId="{3D70A68E-E0CC-4D56-9DF2-4A235364478B}" srcOrd="0" destOrd="0" presId="urn:microsoft.com/office/officeart/2018/2/layout/IconVerticalSolidList"/>
    <dgm:cxn modelId="{EBBEE04B-CF0B-421B-ABF9-8742F13C7F77}" type="presParOf" srcId="{C26E5A8E-AEFC-4B31-A4BE-205E683C14F9}" destId="{3C77DDFE-8BC9-4382-A467-86663E50D1C4}" srcOrd="1" destOrd="0" presId="urn:microsoft.com/office/officeart/2018/2/layout/IconVerticalSolidList"/>
    <dgm:cxn modelId="{C543E6CD-001E-40AC-ADC0-AE8C1AA9CD29}" type="presParOf" srcId="{C26E5A8E-AEFC-4B31-A4BE-205E683C14F9}" destId="{5A130C8D-B73C-4E8C-957A-8FB31D52E117}" srcOrd="2" destOrd="0" presId="urn:microsoft.com/office/officeart/2018/2/layout/IconVerticalSolidList"/>
    <dgm:cxn modelId="{A8D3DBD2-D5D4-4B56-BBBB-F05BFB407ABA}" type="presParOf" srcId="{C26E5A8E-AEFC-4B31-A4BE-205E683C14F9}" destId="{5AA6DD25-AC44-4692-AC3D-BA03819FFFC5}" srcOrd="3" destOrd="0" presId="urn:microsoft.com/office/officeart/2018/2/layout/IconVerticalSolidList"/>
    <dgm:cxn modelId="{9753862C-E1F5-4AD8-B4F6-2AADA09C4247}" type="presParOf" srcId="{963BC29C-53BC-4869-B49E-BAA2A6D0A3EA}" destId="{BC4DBDD5-6B37-48A7-A926-E17AA33317A3}" srcOrd="1" destOrd="0" presId="urn:microsoft.com/office/officeart/2018/2/layout/IconVerticalSolidList"/>
    <dgm:cxn modelId="{FA29A383-0034-4342-B41A-67E7B5A25EC4}" type="presParOf" srcId="{963BC29C-53BC-4869-B49E-BAA2A6D0A3EA}" destId="{AACA7610-CEB1-4806-9BEE-EF55608C0662}" srcOrd="2" destOrd="0" presId="urn:microsoft.com/office/officeart/2018/2/layout/IconVerticalSolidList"/>
    <dgm:cxn modelId="{1CB73C19-59F8-42D1-B959-CAE39268B774}" type="presParOf" srcId="{AACA7610-CEB1-4806-9BEE-EF55608C0662}" destId="{52A15F1A-409F-4249-B8AE-BA03CD5D3209}" srcOrd="0" destOrd="0" presId="urn:microsoft.com/office/officeart/2018/2/layout/IconVerticalSolidList"/>
    <dgm:cxn modelId="{B9441B82-8C46-493E-BD8B-03C36DBF0075}" type="presParOf" srcId="{AACA7610-CEB1-4806-9BEE-EF55608C0662}" destId="{2389855A-7D65-45C7-83E6-99BE0CF26CA9}" srcOrd="1" destOrd="0" presId="urn:microsoft.com/office/officeart/2018/2/layout/IconVerticalSolidList"/>
    <dgm:cxn modelId="{72C4A070-0B78-4AAF-A5BF-50F9B69D7E8B}" type="presParOf" srcId="{AACA7610-CEB1-4806-9BEE-EF55608C0662}" destId="{57689295-9F08-458C-BCAC-213D09229862}" srcOrd="2" destOrd="0" presId="urn:microsoft.com/office/officeart/2018/2/layout/IconVerticalSolidList"/>
    <dgm:cxn modelId="{E44C12FB-C628-4CF3-9485-7D641F8C0112}" type="presParOf" srcId="{AACA7610-CEB1-4806-9BEE-EF55608C0662}" destId="{2E4AECAC-2A38-4CFE-AE83-F3495A4648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0A68E-E0CC-4D56-9DF2-4A235364478B}">
      <dsp:nvSpPr>
        <dsp:cNvPr id="0" name=""/>
        <dsp:cNvSpPr/>
      </dsp:nvSpPr>
      <dsp:spPr>
        <a:xfrm>
          <a:off x="0" y="891540"/>
          <a:ext cx="5878512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7DDFE-8BC9-4382-A467-86663E50D1C4}">
      <dsp:nvSpPr>
        <dsp:cNvPr id="0" name=""/>
        <dsp:cNvSpPr/>
      </dsp:nvSpPr>
      <dsp:spPr>
        <a:xfrm>
          <a:off x="497890" y="1261872"/>
          <a:ext cx="905256" cy="905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6DD25-AC44-4692-AC3D-BA03819FFFC5}">
      <dsp:nvSpPr>
        <dsp:cNvPr id="0" name=""/>
        <dsp:cNvSpPr/>
      </dsp:nvSpPr>
      <dsp:spPr>
        <a:xfrm>
          <a:off x="1901037" y="891540"/>
          <a:ext cx="3977474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 Takeaways:</a:t>
          </a:r>
          <a:endParaRPr lang="en-US" sz="2500" kern="1200"/>
        </a:p>
      </dsp:txBody>
      <dsp:txXfrm>
        <a:off x="1901037" y="891540"/>
        <a:ext cx="3977474" cy="1645920"/>
      </dsp:txXfrm>
    </dsp:sp>
    <dsp:sp modelId="{52A15F1A-409F-4249-B8AE-BA03CD5D3209}">
      <dsp:nvSpPr>
        <dsp:cNvPr id="0" name=""/>
        <dsp:cNvSpPr/>
      </dsp:nvSpPr>
      <dsp:spPr>
        <a:xfrm>
          <a:off x="0" y="2948940"/>
          <a:ext cx="5878512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9855A-7D65-45C7-83E6-99BE0CF26CA9}">
      <dsp:nvSpPr>
        <dsp:cNvPr id="0" name=""/>
        <dsp:cNvSpPr/>
      </dsp:nvSpPr>
      <dsp:spPr>
        <a:xfrm>
          <a:off x="497890" y="3319272"/>
          <a:ext cx="905256" cy="905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AECAC-2A38-4CFE-AE83-F3495A4648BA}">
      <dsp:nvSpPr>
        <dsp:cNvPr id="0" name=""/>
        <dsp:cNvSpPr/>
      </dsp:nvSpPr>
      <dsp:spPr>
        <a:xfrm>
          <a:off x="1901037" y="2948940"/>
          <a:ext cx="3977474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Impact:</a:t>
          </a:r>
          <a:endParaRPr lang="en-US" sz="2500" kern="1200"/>
        </a:p>
      </dsp:txBody>
      <dsp:txXfrm>
        <a:off x="1901037" y="2948940"/>
        <a:ext cx="3977474" cy="164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97325-D9DD-4216-880E-2035A564C2D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3CE06-1320-4AE3-9849-21597A7F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Imagine you’re planning a trip. You check flight prices today, and they seem reasonable. The next day, the same ticket has skyrocketed. Frustrated, you wait, hoping prices drop—only to see them climb even higher.</a:t>
            </a:r>
          </a:p>
          <a:p>
            <a:pPr>
              <a:buNone/>
            </a:pPr>
            <a:r>
              <a:rPr lang="en-US"/>
              <a:t>This is the reality of airline ticket pricing. Airlines adjust fares based on demand, competition, and external factors like fuel costs and holidays. As a traveler, understanding these fluctuations can help you </a:t>
            </a:r>
            <a:r>
              <a:rPr lang="en-US" b="1"/>
              <a:t>book smarter and save money</a:t>
            </a:r>
            <a:r>
              <a:rPr lang="en-US"/>
              <a:t>. For airlines, analyzing pricing patterns allows them to </a:t>
            </a:r>
            <a:r>
              <a:rPr lang="en-US" b="1"/>
              <a:t>optimize revenue while staying competitive</a:t>
            </a:r>
            <a:r>
              <a:rPr lang="en-US"/>
              <a:t>.</a:t>
            </a:r>
          </a:p>
          <a:p>
            <a:r>
              <a:rPr lang="en-US"/>
              <a:t>In this project, we leverage </a:t>
            </a:r>
            <a:r>
              <a:rPr lang="en-US" b="1"/>
              <a:t>Big Data tools like Hadoop and Hive</a:t>
            </a:r>
            <a:r>
              <a:rPr lang="en-US"/>
              <a:t> to uncover insights into flight prices. Through data-driven analysis, we aim to answer three key business questions that impact both travelers and airlines.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3CE06-1320-4AE3-9849-21597A7F35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6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3CE06-1320-4AE3-9849-21597A7F35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2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Interpretation:</a:t>
            </a:r>
            <a:endParaRPr lang="en-US" b="0">
              <a:effectLst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most revenue-generating route is LAX-BOS, with a revenue of 62 million dollars, followed by LAX-LGA with 54.5 million dollars and LAX-JFK with 53.7 million dollars.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LAX appears in 8 out of the top 10 routes, making it a major revenue center. This indicates that both inbound and outbound traffic from LAX is commercially significant.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of the top routes are cross-country (e.g., LAX–BOS, LAX–JFK), showing the importance of coast-to-coast travel.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Cities like New York (JFK/LGA), LA (LAX), San Francisco (SFO), and Boston (BOS) are both tourism magnets and business hubs.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E0E0E"/>
                </a:solidFill>
                <a:effectLst/>
                <a:latin typeface="Arial" panose="020B0604020202020204" pitchFamily="34" charset="0"/>
              </a:rPr>
              <a:t>These insights highlight how route-level revenue analysis can drive better operational planning, customer experience, and profitability.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 rtl="0">
              <a:buNone/>
            </a:pPr>
            <a:br>
              <a:rPr lang="en-US" b="0">
                <a:effectLst/>
              </a:rPr>
            </a:b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result can be helpful in:</a:t>
            </a:r>
            <a:endParaRPr lang="en-US" b="0">
              <a:effectLst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Capacity Planning: Add more flights, and use larger aircraft.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Experience: Introduce non-stop options, and improve check-in.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Revenue Strategy: Apply dynamic pricing to top routes.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Growth Strategy: Explore new routes from LAX and other key hubs.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3CE06-1320-4AE3-9849-21597A7F35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3CE06-1320-4AE3-9849-21597A7F35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45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None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Interpretation:</a:t>
            </a:r>
            <a:endParaRPr lang="en-US" b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most frequent flight destination from DFW: The LAX (Los Angeles) route has the highest number of flights from Dallas/Fort Worth, totaling 88,830 flights.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 significant routes from DFW: After LAX, the following most frequent routes are to LGA (New York - LaGuardia) with 71,113 flights and MIA (Miami) with 63,402 flights. These routes seem to be the most popular ones.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Least frequent route: The least frequent destination on this list is IAD (Washington D.C. - Dulles), with 31,008 flights.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insights: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Popular destinations like LAX, LGA, and MIA see a high volume of flights, indicating strong demand for travel to these cities.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Routes such as IAD or JFK have fewer flights, which could suggest lower demand or less frequency on those specific routes.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result can be helpful in:</a:t>
            </a:r>
          </a:p>
          <a:p>
            <a:pPr marL="457200" rtl="0" fontAlgn="base">
              <a:buFont typeface="+mj-lt"/>
              <a:buAutoNum type="arabicPeriod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Airlines: Identifying the busiest routes to plan for more frequent flights or larger planes.</a:t>
            </a:r>
          </a:p>
          <a:p>
            <a:pPr marL="457200" rtl="0" fontAlgn="base">
              <a:buFont typeface="+mj-lt"/>
              <a:buAutoNum type="arabicPeriod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Travel Agencies: Understanding where most travelers are flying to/from DFW to target these destinations more aggressively.</a:t>
            </a:r>
          </a:p>
          <a:p>
            <a:pPr marL="457200"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Airport Operations: Forecasting and managing airport traffic, resources, and security needs.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3CE06-1320-4AE3-9849-21597A7F35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4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None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Interpretations:</a:t>
            </a:r>
            <a:endParaRPr lang="en-US" b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Weekend Prices Are Higher on Most Routes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most of the destinations (e.g., BOS, JFK, DTW, CLT, EWR), weekend prices are more than weekday prices.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Routes Show Minor Differences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Routes like DEN or LAX have smaller price differences, suggesting more stable pricing.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can be due to business-heavy traffic where the demand is strong throughout the week.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result is helpful in:</a:t>
            </a:r>
            <a:endParaRPr lang="en-US" b="0">
              <a:effectLst/>
            </a:endParaRPr>
          </a:p>
          <a:p>
            <a:pPr algn="just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Revenue Optimization: Shows when ticket prices can be increased (e.g., weekends) to maximize profit. Helps in applying dynamic pricing based on demand patterns.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Flight Scheduling &amp; Capacity Planning: Identify weekend peak travel routes so that airlines can add extra flights or increase the capacity.</a:t>
            </a:r>
          </a:p>
          <a:p>
            <a:pPr algn="just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Targeted Marketing &amp; Promotions: Design weekday travel promotions to fill low-demand periods.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3CE06-1320-4AE3-9849-21597A7F35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5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Conclusion &amp; Key Takeaways</a:t>
            </a:r>
          </a:p>
          <a:p>
            <a:pPr>
              <a:buNone/>
            </a:pPr>
            <a:r>
              <a:rPr lang="en-US"/>
              <a:t>This analysis offers a strategic overview of flight operations, revenue trends, and passenger demand patterns. The insights extracted are highly actionable across multiple domains of airline management.</a:t>
            </a:r>
          </a:p>
          <a:p>
            <a:pPr>
              <a:buNone/>
            </a:pPr>
            <a:r>
              <a:rPr lang="en-US" b="1"/>
              <a:t>1. Route-Level Revenue Insights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Actionable Takeaway:</a:t>
            </a:r>
            <a:r>
              <a:rPr lang="en-US"/>
              <a:t> Prioritize LAX routes for premium services, targeted marketing, and capacity enhancement.</a:t>
            </a:r>
          </a:p>
          <a:p>
            <a:pPr>
              <a:buNone/>
            </a:pPr>
            <a:r>
              <a:rPr lang="en-US" b="1"/>
              <a:t>2. High-Frequency Flight 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Actionable Takeaway:</a:t>
            </a:r>
            <a:r>
              <a:rPr lang="en-US"/>
              <a:t> Use frequency data to optimize flight scheduling, reduce operational inefficiencies, and enhance airport resource allocation.</a:t>
            </a:r>
          </a:p>
          <a:p>
            <a:pPr>
              <a:buNone/>
            </a:pPr>
            <a:r>
              <a:rPr lang="en-US" b="1"/>
              <a:t>3. Weekday vs. Weekend Fare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Actionable Takeaway:</a:t>
            </a:r>
            <a:r>
              <a:rPr lang="en-US"/>
              <a:t> Apply demand-based pricing and schedule adjustments for weekend peaks; consider promotional pricing for weekdays to improve seat occupancy.</a:t>
            </a:r>
          </a:p>
          <a:p>
            <a:pPr>
              <a:buNone/>
            </a:pPr>
            <a:r>
              <a:rPr lang="en-US" b="1"/>
              <a:t>Overall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Revenue Strategy:</a:t>
            </a:r>
            <a:r>
              <a:rPr lang="en-US"/>
              <a:t> Strengthen pricing models with insights from high-yield routes and peak-time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Operational Planning:</a:t>
            </a:r>
            <a:r>
              <a:rPr lang="en-US"/>
              <a:t> Use traffic volume data to adjust flight frequency, aircraft size, and crew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Marketing Strategy:</a:t>
            </a:r>
            <a:r>
              <a:rPr lang="en-US"/>
              <a:t> Focus campaigns around key hubs like LAX and high-demand days (weekends) to maximize ROI.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Growth Strategy:</a:t>
            </a:r>
            <a:r>
              <a:rPr lang="en-US"/>
              <a:t> Explore expanding services from high-performing hubs and evaluate underperforming routes for potential realignment.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3CE06-1320-4AE3-9849-21597A7F35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0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F577-FACE-07F4-22BC-B5E0CB10E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0C3CA-5522-6569-1921-893B69950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6AEB-D544-6411-2059-863815BA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54FFF-1DB5-FDBA-0D67-A9A71F1A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4291-6337-DDD8-F5DF-0FCEDDDA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3708-8149-39FC-3B30-8069064C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EBF6-A7E8-12C9-3814-58CD64044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295B-0289-94FE-7925-6CA34164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D5EFB-F02A-3843-9771-A49DDFF6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751F-4F1C-D8E4-5BEE-C593BC1D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2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E144C-22A1-9BBD-1505-C3E051E47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176B5-415F-62F2-A246-AF51A79FC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B18F-2DC2-3A5B-63F2-E4CFA439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0DB4D-F7C8-A3C6-F742-6466B723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58D4-C4BA-EF91-7804-620A4A9C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7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894B-A1C4-4425-E310-BCA19651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B2C3-E047-59BA-3873-A794EE2A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7BED-D508-BEDA-04B6-8E618695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ABB3-843B-B5F6-5B4E-46596663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AF235-2362-2362-8034-D5969B93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5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75E3-DA0F-17CD-4443-07B9872E5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0020-F842-722C-8445-8CFC079A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1A92-0EC4-49FF-C17B-B149EC3A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B719-ED95-29A9-6C69-715BBAEA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209C-12AB-8E42-E27C-60CF9D83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BB9D-22AE-6479-4825-5DA5B4CF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1929-5DCA-2473-BFBE-3EA35844B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D063C-8416-06BE-E6AE-6E6D55E0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AE2E-8E81-A873-982F-5E9D6AD9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E6927-FE79-00B2-1307-CFC0336C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62723-3DB4-8A0A-F65A-40802C89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ADD5-7F7A-A510-398D-F9414387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4C40-F35F-0D6E-D1CE-FF7E2091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97CBC-E213-C989-FAE3-EBE4C03E4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F1ADC-A70D-22B2-F8B8-2290A7358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CB65D-CE17-E054-51CB-66AD57801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C5BD3-F2C0-A6D8-4946-4D3C2CEE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EDFE9-07F7-FB6B-5F34-ADAEBFD7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67B5D-D9C7-229F-F921-A6F9CE77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1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F866-93CB-DB1F-C3DD-A0CC09D0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F58D5-8978-2657-AE63-5D096783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2892-D542-968B-D27A-3257B44D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DD22F-B8C5-7C99-BF29-45564C40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FCEC9-859D-6A0E-F97F-3467947B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B3B8B-D253-62AA-C011-5BA6DD5B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CC42D-3143-11A9-5E01-3BFBEE99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93B8-8FEB-71DA-C150-5AB9B5DA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E7B6-ADA6-45E1-E888-DD9EA33D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8678-9A80-7182-85DB-5E6AC7DDB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E5BF3-123F-4880-C60B-1D3AB680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F681-A8F8-DBAA-DFE8-8122E2F5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6E62B-EAEE-D893-1C69-188FBDFD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5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1D2C-5728-6BBE-28F7-0D13F21D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C9F84-6999-5C50-5176-B5E21F78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960AD-B89E-20E3-BA4D-02097F340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3E823-B83D-813F-0190-AF0F1180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14342-1332-8699-96BC-AA516DCA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6590A-54DA-2FC8-574F-0EA76B5E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3A3F7-44DF-6CF1-3994-C89AD2B2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56CE7-622F-CBB9-399A-D2D2DD53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0E4E-2120-8CB0-4E1C-38DB17695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D2E1-9B5C-0320-88D4-2172FB455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F8BE-4484-D6AC-9DDA-D309D8CF8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69179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ack-propeller-airplane-engine-white-wallpaper-hkkl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dilwong/flightpric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543F3-DDC0-472F-4B6F-AC2DE687BD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68A44-0554-3827-6E44-9F844FB2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433748"/>
            <a:ext cx="9144000" cy="24433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Airline Route &amp; Fare Analysis Using Hadoop and Hive</a:t>
            </a:r>
            <a:endParaRPr lang="en-US" sz="166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F6647-0F92-4C58-3AF1-142CF38BC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i="1" cap="none" spc="5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</a:t>
            </a:r>
            <a:r>
              <a:rPr lang="en-US" sz="1900" b="1" i="1" spc="5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900" b="1" spc="5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Vishala Vemuri</a:t>
            </a:r>
          </a:p>
          <a:p>
            <a:r>
              <a:rPr lang="en-US" sz="1900" b="1" spc="5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Megha Chandrasekharan Nair</a:t>
            </a:r>
          </a:p>
          <a:p>
            <a:r>
              <a:rPr lang="en-US" sz="1900" b="1" i="0" spc="5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Mallikarjun </a:t>
            </a:r>
            <a:r>
              <a:rPr lang="en-US" sz="1900" b="1" i="0" spc="5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Gudumagatte</a:t>
            </a:r>
            <a:r>
              <a:rPr lang="en-US" sz="1900" b="1" i="0" spc="5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Nagaraja</a:t>
            </a:r>
            <a:endParaRPr lang="en-US" sz="1900" b="1" spc="5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7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4141-87FB-7093-E805-FA691DB7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5" y="152401"/>
            <a:ext cx="11101135" cy="1809500"/>
          </a:xfrm>
        </p:spPr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Query 2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46E77C-6F11-CB38-89A4-40096CDC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4" y="1722120"/>
            <a:ext cx="11198046" cy="15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17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8772-F275-70C5-DADA-BD8FD3E3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Output and Insights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17ED5F-2CA7-6085-3A01-CEDEEA67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852613"/>
            <a:ext cx="9982200" cy="464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4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 view of an airplane">
            <a:extLst>
              <a:ext uri="{FF2B5EF4-FFF2-40B4-BE49-F238E27FC236}">
                <a16:creationId xmlns:a16="http://schemas.microsoft.com/office/drawing/2014/main" id="{9D75515A-1266-916D-7288-3A44B1DE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6EE8D-F678-09CF-7447-959F21A3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5397500" cy="1466455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Business Question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61EC-931B-7EDD-12F2-7BF7987F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492080"/>
            <a:ext cx="4724400" cy="3015849"/>
          </a:xfrm>
        </p:spPr>
        <p:txBody>
          <a:bodyPr>
            <a:normAutofit/>
          </a:bodyPr>
          <a:lstStyle/>
          <a:p>
            <a:pPr rtl="0">
              <a:buNone/>
            </a:pPr>
            <a:r>
              <a:rPr lang="en-US" sz="2400" b="0" i="0" u="none" strike="noStrike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How do flight prices vary over time</a:t>
            </a:r>
          </a:p>
          <a:p>
            <a:pPr rtl="0">
              <a:buNone/>
            </a:pPr>
            <a:r>
              <a:rPr lang="en-US" sz="2400" b="0" i="0" u="none" strike="noStrike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based on weekday vs. weekend?</a:t>
            </a:r>
            <a:endParaRPr lang="en-US" sz="1800" b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9CB5-8A92-E576-69E0-D59F82F6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Query 3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A662FB-F37B-6119-B7B8-FA849E38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829800" cy="445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6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EDDB-4524-221D-4203-F81AF08E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Output and Insights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D383D3A-E328-AF14-EC52-F54B10D212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1432560"/>
            <a:ext cx="7437120" cy="506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0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E8033-A630-8274-F4AF-EAD5D673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600" b="1">
                <a:solidFill>
                  <a:schemeClr val="bg1"/>
                </a:solidFill>
              </a:rPr>
              <a:t>Conclusion</a:t>
            </a:r>
            <a:br>
              <a:rPr lang="en-US" sz="5600" b="1">
                <a:solidFill>
                  <a:schemeClr val="bg1"/>
                </a:solidFill>
              </a:rPr>
            </a:br>
            <a:endParaRPr lang="en-US" sz="56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A50D8C-91DD-02A6-B345-EB9950C78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597768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300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567F7-597E-AC17-C683-2F1CB24F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9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lane on tarmac">
            <a:extLst>
              <a:ext uri="{FF2B5EF4-FFF2-40B4-BE49-F238E27FC236}">
                <a16:creationId xmlns:a16="http://schemas.microsoft.com/office/drawing/2014/main" id="{F73C82C0-C349-BE3D-0D14-38D22230BA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56" r="7648" b="57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76EC0-E0F4-8886-7014-60027161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Introduction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253637-31D5-3E4A-F087-124715AEF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094" y="2718054"/>
            <a:ext cx="5938266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2000">
                <a:solidFill>
                  <a:schemeClr val="bg1"/>
                </a:solidFill>
              </a:rPr>
              <a:t>The airline industry is fast-paced and influenced by dynamic factors such as demand, competition, and seasonal trends.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Gaining insights into fare patterns enables travelers to make smarter booking decisions and empowers airlines to refine their pricing and operational strategies.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2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ck view of an airplane">
            <a:extLst>
              <a:ext uri="{FF2B5EF4-FFF2-40B4-BE49-F238E27FC236}">
                <a16:creationId xmlns:a16="http://schemas.microsoft.com/office/drawing/2014/main" id="{0BCF6F04-B618-BD56-4067-771F5597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54" r="23289" b="133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96B53-E347-D943-7E2F-8D4E4318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Objective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391DB4-012B-78AE-9730-7776528CE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093" y="2718054"/>
            <a:ext cx="6450621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2000">
                <a:solidFill>
                  <a:schemeClr val="bg1"/>
                </a:solidFill>
              </a:rPr>
              <a:t>• Identify top revenue-generating routes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• Analyze flight frequency and route demand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• Examine fare variations based on the day of the week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• Leverage Hadoop-Hive for scalable big data analysis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6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alog board showing flight information">
            <a:extLst>
              <a:ext uri="{FF2B5EF4-FFF2-40B4-BE49-F238E27FC236}">
                <a16:creationId xmlns:a16="http://schemas.microsoft.com/office/drawing/2014/main" id="{99CC3FD5-4D52-11C3-39FE-A36B60B17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9712D-F38B-699C-9F64-11CFF550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234801"/>
            <a:ext cx="4724400" cy="1466455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Dataset Features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AD8F-D49D-660B-0845-89BE2A878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816449"/>
            <a:ext cx="7277100" cy="48067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Dataset: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Expedia via Kaggle(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Flight Prices Dataset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Timeframe: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April 16, 2022 – October 5,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Size: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31.09 GB</a:t>
            </a:r>
          </a:p>
          <a:p>
            <a:pPr>
              <a:buNone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  <a:endParaRPr lang="en-US" sz="20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Airline: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Name of the airline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&amp; Destination: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Departure and arrival 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Departure &amp; Return Date: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Travel 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Price: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Ticket cost in USD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**Due to size constraints on our ubuntu machines, we have picked records only for the month of June 2022 and this subset of data has a size of 3 GB** (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Rows: 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11.77M 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Columns: </a:t>
            </a: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27)</a:t>
            </a:r>
            <a:endParaRPr lang="en-US" sz="20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EC17-5C22-BF8F-86F8-03FB0CD2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IN" sz="5600">
                <a:solidFill>
                  <a:schemeClr val="bg1"/>
                </a:solidFill>
              </a:rPr>
              <a:t>Methodology</a:t>
            </a:r>
            <a:endParaRPr lang="en-US" sz="56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4B446-4A66-5B49-B3B3-A971F1AC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320" y="365760"/>
            <a:ext cx="6446520" cy="6217913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>
                <a:solidFill>
                  <a:schemeClr val="bg1"/>
                </a:solidFill>
              </a:rPr>
              <a:t>Data Processing:</a:t>
            </a:r>
          </a:p>
          <a:p>
            <a:r>
              <a:rPr lang="en-US" sz="2000">
                <a:solidFill>
                  <a:schemeClr val="bg1"/>
                </a:solidFill>
              </a:rPr>
              <a:t>Hadoop is used to store large datasets.</a:t>
            </a:r>
          </a:p>
          <a:p>
            <a:r>
              <a:rPr lang="en-US" sz="2000">
                <a:solidFill>
                  <a:schemeClr val="bg1"/>
                </a:solidFill>
              </a:rPr>
              <a:t>Hive is used for SQL-like queries on structured data.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2</a:t>
            </a:r>
            <a:r>
              <a:rPr lang="en-US" sz="2400" b="1">
                <a:solidFill>
                  <a:schemeClr val="bg1"/>
                </a:solidFill>
              </a:rPr>
              <a:t>.   Steps Followed:</a:t>
            </a:r>
          </a:p>
          <a:p>
            <a:r>
              <a:rPr lang="en-US" sz="2000">
                <a:solidFill>
                  <a:schemeClr val="bg1"/>
                </a:solidFill>
              </a:rPr>
              <a:t>Data Ingestion: Loaded the dataset into Hadoop Distributed File System (HDFS).</a:t>
            </a:r>
          </a:p>
          <a:p>
            <a:r>
              <a:rPr lang="en-US" sz="2000">
                <a:solidFill>
                  <a:schemeClr val="bg1"/>
                </a:solidFill>
              </a:rPr>
              <a:t>Data Verification: Checked data integrity and structure before analysis.</a:t>
            </a:r>
          </a:p>
          <a:p>
            <a:r>
              <a:rPr lang="en-US" sz="2000">
                <a:solidFill>
                  <a:schemeClr val="bg1"/>
                </a:solidFill>
              </a:rPr>
              <a:t> Query Execution in Hive: Ran HiveQL-based queries to extract insights.</a:t>
            </a:r>
          </a:p>
          <a:p>
            <a:r>
              <a:rPr lang="en-US" sz="2000">
                <a:solidFill>
                  <a:schemeClr val="bg1"/>
                </a:solidFill>
              </a:rPr>
              <a:t>Result Analysis: Interpretation of the output and transformed them into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1464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248D6748-7B5A-6990-B471-B8AEBB7A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93" t="6593" r="548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E6215-3FF5-8993-9515-93102B4B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842507" cy="1124712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Business Question 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B471-5692-C444-6D88-26E77E1F6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343906" cy="3207258"/>
          </a:xfrm>
        </p:spPr>
        <p:txBody>
          <a:bodyPr anchor="t">
            <a:normAutofit/>
          </a:bodyPr>
          <a:lstStyle/>
          <a:p>
            <a:pPr rtl="0">
              <a:buNone/>
            </a:pPr>
            <a:r>
              <a:rPr lang="en-US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are the top 10 most revenue</a:t>
            </a:r>
          </a:p>
          <a:p>
            <a:pPr rtl="0">
              <a:buNone/>
            </a:pPr>
            <a:r>
              <a:rPr lang="en-US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Generating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routes?</a:t>
            </a:r>
            <a:endParaRPr lang="en-US" sz="2400" b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485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52B5-BE3A-AC70-8AFC-FD216B77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Query 1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BCEF09D-19F5-1EBD-8412-E808EBCF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702040" cy="359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67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E3EF-B4CA-6BB4-5FEB-7476F9CD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bg1"/>
                </a:solidFill>
              </a:rPr>
              <a:t>Output and Insights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C2183D2-CA9B-4AE2-1D44-7F121FA2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90687"/>
            <a:ext cx="9265920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0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 view of an airplane">
            <a:extLst>
              <a:ext uri="{FF2B5EF4-FFF2-40B4-BE49-F238E27FC236}">
                <a16:creationId xmlns:a16="http://schemas.microsoft.com/office/drawing/2014/main" id="{28D99A1D-0D28-7A07-4B91-8EB739003E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278" r="19750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6A785-7D4D-5E0C-8D7F-7EBA9CCE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606837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Business Question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0108-33A1-C2CD-8524-F17E8503A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3902075"/>
            <a:ext cx="606837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>
                <a:solidFill>
                  <a:schemeClr val="bg1"/>
                </a:solidFill>
                <a:effectLst/>
              </a:rPr>
              <a:t>Which routes have the highest number of flights departing from DFW?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9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Airline Route &amp; Fare Analysis Using Hadoop and Hive</vt:lpstr>
      <vt:lpstr>Introduction</vt:lpstr>
      <vt:lpstr>Objective</vt:lpstr>
      <vt:lpstr>Dataset Features</vt:lpstr>
      <vt:lpstr>Methodology</vt:lpstr>
      <vt:lpstr>Business Question 1:</vt:lpstr>
      <vt:lpstr>Query 1</vt:lpstr>
      <vt:lpstr>Output and Insights</vt:lpstr>
      <vt:lpstr>Business Question 2:</vt:lpstr>
      <vt:lpstr>Query 2</vt:lpstr>
      <vt:lpstr>Output and Insights</vt:lpstr>
      <vt:lpstr>Business Question 3:</vt:lpstr>
      <vt:lpstr>Query 3</vt:lpstr>
      <vt:lpstr>Output and Insights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Nair</dc:creator>
  <cp:revision>1</cp:revision>
  <dcterms:created xsi:type="dcterms:W3CDTF">2025-03-10T01:03:43Z</dcterms:created>
  <dcterms:modified xsi:type="dcterms:W3CDTF">2025-03-25T00:24:42Z</dcterms:modified>
</cp:coreProperties>
</file>