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7" r:id="rId3"/>
    <p:sldId id="258" r:id="rId4"/>
    <p:sldId id="275" r:id="rId5"/>
    <p:sldId id="259" r:id="rId6"/>
    <p:sldId id="260" r:id="rId7"/>
    <p:sldId id="261" r:id="rId8"/>
    <p:sldId id="270" r:id="rId9"/>
    <p:sldId id="271" r:id="rId10"/>
    <p:sldId id="272" r:id="rId11"/>
    <p:sldId id="273" r:id="rId12"/>
    <p:sldId id="266" r:id="rId13"/>
    <p:sldId id="267" r:id="rId14"/>
    <p:sldId id="27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F69C6-F59B-FF69-D485-9DFA50BFD10D}" v="16" dt="2025-04-28T20:10:16.672"/>
    <p1510:client id="{37C6449A-6D73-3E66-C4B9-99DE57078816}" v="22" dt="2025-04-28T20:28:33.765"/>
    <p1510:client id="{67375C4B-16C5-1B13-B389-83F47B411C06}" v="153" dt="2025-04-28T19:15:40.775"/>
    <p1510:client id="{9ABDA86D-366B-4780-AE5E-3DD6F6CACFDC}" v="162" dt="2025-04-29T00:08:19.671"/>
    <p1510:client id="{C706AB28-5224-4CAC-8CDE-9BCC0134E6DB}" v="554" dt="2025-04-28T00:12:18.429"/>
    <p1510:client id="{CCD7F27E-D24B-C084-7F79-F82A4109FDBE}" v="16" dt="2025-04-28T01:52:33.528"/>
    <p1510:client id="{E0E123D6-6BFA-83DC-0F03-6E0F920AFBA6}" v="1" dt="2025-04-29T00:34:59.756"/>
    <p1510:client id="{EAD2CE1D-26B8-49B4-D44A-7D4434A9AE59}" v="2" dt="2025-04-28T20:43:41.932"/>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muri, Vishala" userId="S::vxv230006@utdallas.edu::7e6b07e0-b2fb-4eac-91db-c910defd94e4" providerId="AD" clId="Web-{37C6449A-6D73-3E66-C4B9-99DE57078816}"/>
    <pc:docChg chg="modSld">
      <pc:chgData name="Vemuri, Vishala" userId="S::vxv230006@utdallas.edu::7e6b07e0-b2fb-4eac-91db-c910defd94e4" providerId="AD" clId="Web-{37C6449A-6D73-3E66-C4B9-99DE57078816}" dt="2025-04-28T20:36:13.730" v="258"/>
      <pc:docMkLst>
        <pc:docMk/>
      </pc:docMkLst>
      <pc:sldChg chg="modSp addAnim modAnim modNotes">
        <pc:chgData name="Vemuri, Vishala" userId="S::vxv230006@utdallas.edu::7e6b07e0-b2fb-4eac-91db-c910defd94e4" providerId="AD" clId="Web-{37C6449A-6D73-3E66-C4B9-99DE57078816}" dt="2025-04-28T20:31:54.864" v="250"/>
        <pc:sldMkLst>
          <pc:docMk/>
          <pc:sldMk cId="965197510" sldId="257"/>
        </pc:sldMkLst>
        <pc:spChg chg="mod">
          <ac:chgData name="Vemuri, Vishala" userId="S::vxv230006@utdallas.edu::7e6b07e0-b2fb-4eac-91db-c910defd94e4" providerId="AD" clId="Web-{37C6449A-6D73-3E66-C4B9-99DE57078816}" dt="2025-04-28T20:16:18.262" v="1" actId="20577"/>
          <ac:spMkLst>
            <pc:docMk/>
            <pc:sldMk cId="965197510" sldId="257"/>
            <ac:spMk id="2" creationId="{763225D0-16F1-31A0-1E1F-2F939A95DDDE}"/>
          </ac:spMkLst>
        </pc:spChg>
      </pc:sldChg>
      <pc:sldChg chg="modNotes">
        <pc:chgData name="Vemuri, Vishala" userId="S::vxv230006@utdallas.edu::7e6b07e0-b2fb-4eac-91db-c910defd94e4" providerId="AD" clId="Web-{37C6449A-6D73-3E66-C4B9-99DE57078816}" dt="2025-04-28T20:36:13.730" v="258"/>
        <pc:sldMkLst>
          <pc:docMk/>
          <pc:sldMk cId="104326577" sldId="258"/>
        </pc:sldMkLst>
      </pc:sldChg>
      <pc:sldChg chg="modAnim">
        <pc:chgData name="Vemuri, Vishala" userId="S::vxv230006@utdallas.edu::7e6b07e0-b2fb-4eac-91db-c910defd94e4" providerId="AD" clId="Web-{37C6449A-6D73-3E66-C4B9-99DE57078816}" dt="2025-04-28T20:20:52.863" v="17"/>
        <pc:sldMkLst>
          <pc:docMk/>
          <pc:sldMk cId="2238218012" sldId="259"/>
        </pc:sldMkLst>
      </pc:sldChg>
    </pc:docChg>
  </pc:docChgLst>
  <pc:docChgLst>
    <pc:chgData name="Chandrasekharan Nair, Megha" userId="S::mxc220113@utdallas.edu::79a2ddb4-72ee-46c8-917d-fd53d41cd3ca" providerId="AD" clId="Web-{69638AD8-B65A-0108-1A7D-103886A9F353}"/>
    <pc:docChg chg="modSld">
      <pc:chgData name="Chandrasekharan Nair, Megha" userId="S::mxc220113@utdallas.edu::79a2ddb4-72ee-46c8-917d-fd53d41cd3ca" providerId="AD" clId="Web-{69638AD8-B65A-0108-1A7D-103886A9F353}" dt="2025-04-28T22:24:01.309" v="4"/>
      <pc:docMkLst>
        <pc:docMk/>
      </pc:docMkLst>
      <pc:sldChg chg="modNotes">
        <pc:chgData name="Chandrasekharan Nair, Megha" userId="S::mxc220113@utdallas.edu::79a2ddb4-72ee-46c8-917d-fd53d41cd3ca" providerId="AD" clId="Web-{69638AD8-B65A-0108-1A7D-103886A9F353}" dt="2025-04-28T22:24:01.309" v="4"/>
        <pc:sldMkLst>
          <pc:docMk/>
          <pc:sldMk cId="2095477845" sldId="266"/>
        </pc:sldMkLst>
      </pc:sldChg>
    </pc:docChg>
  </pc:docChgLst>
  <pc:docChgLst>
    <pc:chgData name="Gudumagatte Nagaraja, Mallikarjun" userId="981cf147-1566-4c83-8b24-4528cc3942a8" providerId="ADAL" clId="{9ABDA86D-366B-4780-AE5E-3DD6F6CACFDC}"/>
    <pc:docChg chg="undo custSel modSld">
      <pc:chgData name="Gudumagatte Nagaraja, Mallikarjun" userId="981cf147-1566-4c83-8b24-4528cc3942a8" providerId="ADAL" clId="{9ABDA86D-366B-4780-AE5E-3DD6F6CACFDC}" dt="2025-04-29T00:08:19.672" v="161" actId="20577"/>
      <pc:docMkLst>
        <pc:docMk/>
      </pc:docMkLst>
      <pc:sldChg chg="modSp mod">
        <pc:chgData name="Gudumagatte Nagaraja, Mallikarjun" userId="981cf147-1566-4c83-8b24-4528cc3942a8" providerId="ADAL" clId="{9ABDA86D-366B-4780-AE5E-3DD6F6CACFDC}" dt="2025-04-29T00:08:19.672" v="161" actId="20577"/>
        <pc:sldMkLst>
          <pc:docMk/>
          <pc:sldMk cId="3844044913" sldId="256"/>
        </pc:sldMkLst>
        <pc:spChg chg="mod">
          <ac:chgData name="Gudumagatte Nagaraja, Mallikarjun" userId="981cf147-1566-4c83-8b24-4528cc3942a8" providerId="ADAL" clId="{9ABDA86D-366B-4780-AE5E-3DD6F6CACFDC}" dt="2025-04-29T00:08:19.672" v="161" actId="20577"/>
          <ac:spMkLst>
            <pc:docMk/>
            <pc:sldMk cId="3844044913" sldId="256"/>
            <ac:spMk id="3" creationId="{0125044C-164C-DE10-EA51-02D4D9D1E2BA}"/>
          </ac:spMkLst>
        </pc:spChg>
      </pc:sldChg>
      <pc:sldChg chg="modNotesTx">
        <pc:chgData name="Gudumagatte Nagaraja, Mallikarjun" userId="981cf147-1566-4c83-8b24-4528cc3942a8" providerId="ADAL" clId="{9ABDA86D-366B-4780-AE5E-3DD6F6CACFDC}" dt="2025-04-28T22:24:40.381" v="127" actId="20577"/>
        <pc:sldMkLst>
          <pc:docMk/>
          <pc:sldMk cId="2922475663" sldId="270"/>
        </pc:sldMkLst>
      </pc:sldChg>
      <pc:sldChg chg="modNotesTx">
        <pc:chgData name="Gudumagatte Nagaraja, Mallikarjun" userId="981cf147-1566-4c83-8b24-4528cc3942a8" providerId="ADAL" clId="{9ABDA86D-366B-4780-AE5E-3DD6F6CACFDC}" dt="2025-04-28T22:27:21.293" v="152" actId="113"/>
        <pc:sldMkLst>
          <pc:docMk/>
          <pc:sldMk cId="1640900406" sldId="271"/>
        </pc:sldMkLst>
      </pc:sldChg>
      <pc:sldChg chg="modNotesTx">
        <pc:chgData name="Gudumagatte Nagaraja, Mallikarjun" userId="981cf147-1566-4c83-8b24-4528cc3942a8" providerId="ADAL" clId="{9ABDA86D-366B-4780-AE5E-3DD6F6CACFDC}" dt="2025-04-28T22:25:56.782" v="139" actId="20577"/>
        <pc:sldMkLst>
          <pc:docMk/>
          <pc:sldMk cId="1709197045" sldId="272"/>
        </pc:sldMkLst>
      </pc:sldChg>
      <pc:sldChg chg="modNotesTx">
        <pc:chgData name="Gudumagatte Nagaraja, Mallikarjun" userId="981cf147-1566-4c83-8b24-4528cc3942a8" providerId="ADAL" clId="{9ABDA86D-366B-4780-AE5E-3DD6F6CACFDC}" dt="2025-04-28T22:36:01.677" v="160" actId="6549"/>
        <pc:sldMkLst>
          <pc:docMk/>
          <pc:sldMk cId="2653113601" sldId="273"/>
        </pc:sldMkLst>
      </pc:sldChg>
    </pc:docChg>
  </pc:docChgLst>
  <pc:docChgLst>
    <pc:chgData name="Megha Nair" userId="d64cf513dcd39eb5" providerId="LiveId" clId="{C706AB28-5224-4CAC-8CDE-9BCC0134E6DB}"/>
    <pc:docChg chg="undo custSel addSld delSld modSld sldOrd modMainMaster">
      <pc:chgData name="Megha Nair" userId="d64cf513dcd39eb5" providerId="LiveId" clId="{C706AB28-5224-4CAC-8CDE-9BCC0134E6DB}" dt="2025-04-28T00:12:18.429" v="1033"/>
      <pc:docMkLst>
        <pc:docMk/>
      </pc:docMkLst>
      <pc:sldChg chg="addSp delSp modSp mod setBg setClrOvrMap">
        <pc:chgData name="Megha Nair" userId="d64cf513dcd39eb5" providerId="LiveId" clId="{C706AB28-5224-4CAC-8CDE-9BCC0134E6DB}" dt="2025-04-27T23:01:13.581" v="231" actId="1076"/>
        <pc:sldMkLst>
          <pc:docMk/>
          <pc:sldMk cId="3844044913" sldId="256"/>
        </pc:sldMkLst>
        <pc:spChg chg="mod">
          <ac:chgData name="Megha Nair" userId="d64cf513dcd39eb5" providerId="LiveId" clId="{C706AB28-5224-4CAC-8CDE-9BCC0134E6DB}" dt="2025-04-27T22:45:30.971" v="25" actId="1076"/>
          <ac:spMkLst>
            <pc:docMk/>
            <pc:sldMk cId="3844044913" sldId="256"/>
            <ac:spMk id="2" creationId="{CDEDAD3D-9C8B-F368-A6C4-A156CE0C2D20}"/>
          </ac:spMkLst>
        </pc:spChg>
        <pc:spChg chg="mod ord">
          <ac:chgData name="Megha Nair" userId="d64cf513dcd39eb5" providerId="LiveId" clId="{C706AB28-5224-4CAC-8CDE-9BCC0134E6DB}" dt="2025-04-27T22:46:30.703" v="57" actId="1076"/>
          <ac:spMkLst>
            <pc:docMk/>
            <pc:sldMk cId="3844044913" sldId="256"/>
            <ac:spMk id="3" creationId="{0125044C-164C-DE10-EA51-02D4D9D1E2BA}"/>
          </ac:spMkLst>
        </pc:spChg>
        <pc:spChg chg="add del">
          <ac:chgData name="Megha Nair" userId="d64cf513dcd39eb5" providerId="LiveId" clId="{C706AB28-5224-4CAC-8CDE-9BCC0134E6DB}" dt="2025-04-27T22:45:10.203" v="20" actId="26606"/>
          <ac:spMkLst>
            <pc:docMk/>
            <pc:sldMk cId="3844044913" sldId="256"/>
            <ac:spMk id="1031" creationId="{23E547B5-89CF-4EC0-96DE-25771AED0799}"/>
          </ac:spMkLst>
        </pc:spChg>
        <pc:spChg chg="add del">
          <ac:chgData name="Megha Nair" userId="d64cf513dcd39eb5" providerId="LiveId" clId="{C706AB28-5224-4CAC-8CDE-9BCC0134E6DB}" dt="2025-04-27T22:45:10.203" v="20" actId="26606"/>
          <ac:spMkLst>
            <pc:docMk/>
            <pc:sldMk cId="3844044913" sldId="256"/>
            <ac:spMk id="1033" creationId="{3F0B8CEB-8279-4E5E-A0CE-1FC9F71736F2}"/>
          </ac:spMkLst>
        </pc:spChg>
        <pc:spChg chg="add del">
          <ac:chgData name="Megha Nair" userId="d64cf513dcd39eb5" providerId="LiveId" clId="{C706AB28-5224-4CAC-8CDE-9BCC0134E6DB}" dt="2025-04-27T22:45:23.906" v="23" actId="26606"/>
          <ac:spMkLst>
            <pc:docMk/>
            <pc:sldMk cId="3844044913" sldId="256"/>
            <ac:spMk id="1035" creationId="{55D4142C-5077-457F-A6AD-3FECFDB39685}"/>
          </ac:spMkLst>
        </pc:spChg>
        <pc:spChg chg="add del">
          <ac:chgData name="Megha Nair" userId="d64cf513dcd39eb5" providerId="LiveId" clId="{C706AB28-5224-4CAC-8CDE-9BCC0134E6DB}" dt="2025-04-27T22:45:23.906" v="23" actId="26606"/>
          <ac:spMkLst>
            <pc:docMk/>
            <pc:sldMk cId="3844044913" sldId="256"/>
            <ac:spMk id="1036" creationId="{94E4D846-3AFC-4F86-8C35-24B0542A269D}"/>
          </ac:spMkLst>
        </pc:spChg>
        <pc:spChg chg="add del">
          <ac:chgData name="Megha Nair" userId="d64cf513dcd39eb5" providerId="LiveId" clId="{C706AB28-5224-4CAC-8CDE-9BCC0134E6DB}" dt="2025-04-27T22:45:23.906" v="23" actId="26606"/>
          <ac:spMkLst>
            <pc:docMk/>
            <pc:sldMk cId="3844044913" sldId="256"/>
            <ac:spMk id="1037" creationId="{7A5F0580-5EE9-419F-96EE-B6529EF6E7D0}"/>
          </ac:spMkLst>
        </pc:spChg>
        <pc:spChg chg="add del">
          <ac:chgData name="Megha Nair" userId="d64cf513dcd39eb5" providerId="LiveId" clId="{C706AB28-5224-4CAC-8CDE-9BCC0134E6DB}" dt="2025-04-27T22:45:23.906" v="23" actId="26606"/>
          <ac:spMkLst>
            <pc:docMk/>
            <pc:sldMk cId="3844044913" sldId="256"/>
            <ac:spMk id="1038" creationId="{284781B9-12CB-45C3-907A-9ED93FF72C65}"/>
          </ac:spMkLst>
        </pc:spChg>
        <pc:spChg chg="add">
          <ac:chgData name="Megha Nair" userId="d64cf513dcd39eb5" providerId="LiveId" clId="{C706AB28-5224-4CAC-8CDE-9BCC0134E6DB}" dt="2025-04-27T22:45:23.906" v="23" actId="26606"/>
          <ac:spMkLst>
            <pc:docMk/>
            <pc:sldMk cId="3844044913" sldId="256"/>
            <ac:spMk id="1043" creationId="{0671A8AE-40A1-4631-A6B8-581AFF065482}"/>
          </ac:spMkLst>
        </pc:spChg>
        <pc:spChg chg="add">
          <ac:chgData name="Megha Nair" userId="d64cf513dcd39eb5" providerId="LiveId" clId="{C706AB28-5224-4CAC-8CDE-9BCC0134E6DB}" dt="2025-04-27T22:45:23.906" v="23" actId="26606"/>
          <ac:spMkLst>
            <pc:docMk/>
            <pc:sldMk cId="3844044913" sldId="256"/>
            <ac:spMk id="1045" creationId="{AB58EF07-17C2-48CF-ABB0-EEF1F17CB8F0}"/>
          </ac:spMkLst>
        </pc:spChg>
        <pc:spChg chg="add">
          <ac:chgData name="Megha Nair" userId="d64cf513dcd39eb5" providerId="LiveId" clId="{C706AB28-5224-4CAC-8CDE-9BCC0134E6DB}" dt="2025-04-27T22:45:23.906" v="23" actId="26606"/>
          <ac:spMkLst>
            <pc:docMk/>
            <pc:sldMk cId="3844044913" sldId="256"/>
            <ac:spMk id="1047" creationId="{AF2F604E-43BE-4DC3-B983-E071523364F8}"/>
          </ac:spMkLst>
        </pc:spChg>
        <pc:spChg chg="add">
          <ac:chgData name="Megha Nair" userId="d64cf513dcd39eb5" providerId="LiveId" clId="{C706AB28-5224-4CAC-8CDE-9BCC0134E6DB}" dt="2025-04-27T22:45:23.906" v="23" actId="26606"/>
          <ac:spMkLst>
            <pc:docMk/>
            <pc:sldMk cId="3844044913" sldId="256"/>
            <ac:spMk id="1049" creationId="{08C9B587-E65E-4B52-B37C-ABEBB6E87928}"/>
          </ac:spMkLst>
        </pc:spChg>
        <pc:picChg chg="del">
          <ac:chgData name="Megha Nair" userId="d64cf513dcd39eb5" providerId="LiveId" clId="{C706AB28-5224-4CAC-8CDE-9BCC0134E6DB}" dt="2025-04-27T22:44:44.375" v="1" actId="478"/>
          <ac:picMkLst>
            <pc:docMk/>
            <pc:sldMk cId="3844044913" sldId="256"/>
            <ac:picMk id="15" creationId="{06E23DD9-3BC8-D3D8-0925-9186B782E38A}"/>
          </ac:picMkLst>
        </pc:picChg>
        <pc:picChg chg="add mod ord">
          <ac:chgData name="Megha Nair" userId="d64cf513dcd39eb5" providerId="LiveId" clId="{C706AB28-5224-4CAC-8CDE-9BCC0134E6DB}" dt="2025-04-27T23:01:13.581" v="231" actId="1076"/>
          <ac:picMkLst>
            <pc:docMk/>
            <pc:sldMk cId="3844044913" sldId="256"/>
            <ac:picMk id="1026" creationId="{5B952F9A-A760-E62C-4C3D-6B4127F5C10F}"/>
          </ac:picMkLst>
        </pc:picChg>
      </pc:sldChg>
      <pc:sldChg chg="addSp delSp modSp mod modTransition setBg modAnim setClrOvrMap delDesignElem">
        <pc:chgData name="Megha Nair" userId="d64cf513dcd39eb5" providerId="LiveId" clId="{C706AB28-5224-4CAC-8CDE-9BCC0134E6DB}" dt="2025-04-28T00:10:32.832" v="1026" actId="27636"/>
        <pc:sldMkLst>
          <pc:docMk/>
          <pc:sldMk cId="965197510" sldId="257"/>
        </pc:sldMkLst>
        <pc:spChg chg="add del mod">
          <ac:chgData name="Megha Nair" userId="d64cf513dcd39eb5" providerId="LiveId" clId="{C706AB28-5224-4CAC-8CDE-9BCC0134E6DB}" dt="2025-04-27T22:49:20.794" v="93" actId="478"/>
          <ac:spMkLst>
            <pc:docMk/>
            <pc:sldMk cId="965197510" sldId="257"/>
            <ac:spMk id="2" creationId="{24891826-64BE-500B-8666-F65F38595B55}"/>
          </ac:spMkLst>
        </pc:spChg>
        <pc:spChg chg="add mod">
          <ac:chgData name="Megha Nair" userId="d64cf513dcd39eb5" providerId="LiveId" clId="{C706AB28-5224-4CAC-8CDE-9BCC0134E6DB}" dt="2025-04-27T22:47:54.106" v="65" actId="21"/>
          <ac:spMkLst>
            <pc:docMk/>
            <pc:sldMk cId="965197510" sldId="257"/>
            <ac:spMk id="3" creationId="{9F194F5F-0842-D9CF-1DE3-22E3820F162C}"/>
          </ac:spMkLst>
        </pc:spChg>
        <pc:spChg chg="add mod">
          <ac:chgData name="Megha Nair" userId="d64cf513dcd39eb5" providerId="LiveId" clId="{C706AB28-5224-4CAC-8CDE-9BCC0134E6DB}" dt="2025-04-28T00:10:32.832" v="1026" actId="27636"/>
          <ac:spMkLst>
            <pc:docMk/>
            <pc:sldMk cId="965197510" sldId="257"/>
            <ac:spMk id="5" creationId="{D9A09993-4A7F-BB88-870B-FE9AD2D28761}"/>
          </ac:spMkLst>
        </pc:spChg>
        <pc:spChg chg="mod topLvl">
          <ac:chgData name="Megha Nair" userId="d64cf513dcd39eb5" providerId="LiveId" clId="{C706AB28-5224-4CAC-8CDE-9BCC0134E6DB}" dt="2025-04-27T23:48:06.822" v="772" actId="165"/>
          <ac:spMkLst>
            <pc:docMk/>
            <pc:sldMk cId="965197510" sldId="257"/>
            <ac:spMk id="9" creationId="{41771F8A-753D-8315-3D3B-A34EB524352D}"/>
          </ac:spMkLst>
        </pc:spChg>
        <pc:spChg chg="mod topLvl">
          <ac:chgData name="Megha Nair" userId="d64cf513dcd39eb5" providerId="LiveId" clId="{C706AB28-5224-4CAC-8CDE-9BCC0134E6DB}" dt="2025-04-27T23:48:06.822" v="772" actId="165"/>
          <ac:spMkLst>
            <pc:docMk/>
            <pc:sldMk cId="965197510" sldId="257"/>
            <ac:spMk id="10" creationId="{80A07FE0-0D5A-D076-A1AF-4ECE15BDB2EC}"/>
          </ac:spMkLst>
        </pc:spChg>
        <pc:spChg chg="add del">
          <ac:chgData name="Megha Nair" userId="d64cf513dcd39eb5" providerId="LiveId" clId="{C706AB28-5224-4CAC-8CDE-9BCC0134E6DB}" dt="2025-04-27T22:46:59.756" v="59" actId="26606"/>
          <ac:spMkLst>
            <pc:docMk/>
            <pc:sldMk cId="965197510" sldId="257"/>
            <ac:spMk id="12" creationId="{9228552E-C8B1-4A80-8448-0787CE0FC704}"/>
          </ac:spMkLst>
        </pc:spChg>
        <pc:spChg chg="add del">
          <ac:chgData name="Megha Nair" userId="d64cf513dcd39eb5" providerId="LiveId" clId="{C706AB28-5224-4CAC-8CDE-9BCC0134E6DB}" dt="2025-04-27T22:50:05.782" v="97" actId="26606"/>
          <ac:spMkLst>
            <pc:docMk/>
            <pc:sldMk cId="965197510" sldId="257"/>
            <ac:spMk id="13" creationId="{7FA2962B-21B6-4689-A95D-A8FF6ADE47F1}"/>
          </ac:spMkLst>
        </pc:spChg>
        <pc:spChg chg="add del">
          <ac:chgData name="Megha Nair" userId="d64cf513dcd39eb5" providerId="LiveId" clId="{C706AB28-5224-4CAC-8CDE-9BCC0134E6DB}" dt="2025-04-27T22:50:05.782" v="97" actId="26606"/>
          <ac:spMkLst>
            <pc:docMk/>
            <pc:sldMk cId="965197510" sldId="257"/>
            <ac:spMk id="14" creationId="{A3EFF7B1-6CB7-47D1-AD37-B870CA2B2151}"/>
          </ac:spMkLst>
        </pc:spChg>
        <pc:spChg chg="del">
          <ac:chgData name="Megha Nair" userId="d64cf513dcd39eb5" providerId="LiveId" clId="{C706AB28-5224-4CAC-8CDE-9BCC0134E6DB}" dt="2025-04-27T22:44:52.128" v="14"/>
          <ac:spMkLst>
            <pc:docMk/>
            <pc:sldMk cId="965197510" sldId="257"/>
            <ac:spMk id="20" creationId="{CC28BCC9-4093-4FD5-83EB-7EC297F51396}"/>
          </ac:spMkLst>
        </pc:spChg>
        <pc:spChg chg="mod topLvl">
          <ac:chgData name="Megha Nair" userId="d64cf513dcd39eb5" providerId="LiveId" clId="{C706AB28-5224-4CAC-8CDE-9BCC0134E6DB}" dt="2025-04-27T23:48:06.822" v="772" actId="165"/>
          <ac:spMkLst>
            <pc:docMk/>
            <pc:sldMk cId="965197510" sldId="257"/>
            <ac:spMk id="28" creationId="{E5B7B5F1-E247-5302-B1F3-33BAD9FF136D}"/>
          </ac:spMkLst>
        </pc:spChg>
        <pc:spChg chg="add del">
          <ac:chgData name="Megha Nair" userId="d64cf513dcd39eb5" providerId="LiveId" clId="{C706AB28-5224-4CAC-8CDE-9BCC0134E6DB}" dt="2025-04-27T22:50:05.782" v="97" actId="26606"/>
          <ac:spMkLst>
            <pc:docMk/>
            <pc:sldMk cId="965197510" sldId="257"/>
            <ac:spMk id="29" creationId="{A00D2CE1-35C1-46E6-BD59-CEE668BD90F4}"/>
          </ac:spMkLst>
        </pc:spChg>
        <pc:spChg chg="mod topLvl">
          <ac:chgData name="Megha Nair" userId="d64cf513dcd39eb5" providerId="LiveId" clId="{C706AB28-5224-4CAC-8CDE-9BCC0134E6DB}" dt="2025-04-27T23:48:06.822" v="772" actId="165"/>
          <ac:spMkLst>
            <pc:docMk/>
            <pc:sldMk cId="965197510" sldId="257"/>
            <ac:spMk id="30" creationId="{05748641-A414-0BC8-BB86-F55138FA9B0E}"/>
          </ac:spMkLst>
        </pc:spChg>
        <pc:spChg chg="mod topLvl">
          <ac:chgData name="Megha Nair" userId="d64cf513dcd39eb5" providerId="LiveId" clId="{C706AB28-5224-4CAC-8CDE-9BCC0134E6DB}" dt="2025-04-27T23:48:26.987" v="774" actId="1076"/>
          <ac:spMkLst>
            <pc:docMk/>
            <pc:sldMk cId="965197510" sldId="257"/>
            <ac:spMk id="36" creationId="{4379510A-0C7C-90D0-C235-A21305BE7C1D}"/>
          </ac:spMkLst>
        </pc:spChg>
        <pc:spChg chg="add del">
          <ac:chgData name="Megha Nair" userId="d64cf513dcd39eb5" providerId="LiveId" clId="{C706AB28-5224-4CAC-8CDE-9BCC0134E6DB}" dt="2025-04-27T22:50:05.782" v="97" actId="26606"/>
          <ac:spMkLst>
            <pc:docMk/>
            <pc:sldMk cId="965197510" sldId="257"/>
            <ac:spMk id="37" creationId="{E18403B7-F2C7-4C07-8522-21C31910902C}"/>
          </ac:spMkLst>
        </pc:spChg>
        <pc:spChg chg="mod topLvl">
          <ac:chgData name="Megha Nair" userId="d64cf513dcd39eb5" providerId="LiveId" clId="{C706AB28-5224-4CAC-8CDE-9BCC0134E6DB}" dt="2025-04-27T23:48:06.822" v="772" actId="165"/>
          <ac:spMkLst>
            <pc:docMk/>
            <pc:sldMk cId="965197510" sldId="257"/>
            <ac:spMk id="38" creationId="{519355E2-995E-0448-441F-84D7918CDD64}"/>
          </ac:spMkLst>
        </pc:spChg>
        <pc:spChg chg="mod topLvl">
          <ac:chgData name="Megha Nair" userId="d64cf513dcd39eb5" providerId="LiveId" clId="{C706AB28-5224-4CAC-8CDE-9BCC0134E6DB}" dt="2025-04-27T23:48:06.822" v="772" actId="165"/>
          <ac:spMkLst>
            <pc:docMk/>
            <pc:sldMk cId="965197510" sldId="257"/>
            <ac:spMk id="44" creationId="{72EE7ED5-042B-22FD-EC9C-7AA39B92F683}"/>
          </ac:spMkLst>
        </pc:spChg>
        <pc:spChg chg="mod topLvl">
          <ac:chgData name="Megha Nair" userId="d64cf513dcd39eb5" providerId="LiveId" clId="{C706AB28-5224-4CAC-8CDE-9BCC0134E6DB}" dt="2025-04-27T23:48:45.104" v="776" actId="1076"/>
          <ac:spMkLst>
            <pc:docMk/>
            <pc:sldMk cId="965197510" sldId="257"/>
            <ac:spMk id="45" creationId="{54F432A2-2AF5-6496-4E27-BA64C13DA357}"/>
          </ac:spMkLst>
        </pc:spChg>
        <pc:spChg chg="mod topLvl">
          <ac:chgData name="Megha Nair" userId="d64cf513dcd39eb5" providerId="LiveId" clId="{C706AB28-5224-4CAC-8CDE-9BCC0134E6DB}" dt="2025-04-27T23:48:06.822" v="772" actId="165"/>
          <ac:spMkLst>
            <pc:docMk/>
            <pc:sldMk cId="965197510" sldId="257"/>
            <ac:spMk id="46" creationId="{974BAEE4-A009-C2A4-C98B-3B24601E5C0E}"/>
          </ac:spMkLst>
        </pc:spChg>
        <pc:spChg chg="add del">
          <ac:chgData name="Megha Nair" userId="d64cf513dcd39eb5" providerId="LiveId" clId="{C706AB28-5224-4CAC-8CDE-9BCC0134E6DB}" dt="2025-04-27T22:50:05.737" v="96" actId="26606"/>
          <ac:spMkLst>
            <pc:docMk/>
            <pc:sldMk cId="965197510" sldId="257"/>
            <ac:spMk id="48" creationId="{6C4028FD-8BAA-4A19-BFDE-594D991B7552}"/>
          </ac:spMkLst>
        </pc:spChg>
        <pc:spChg chg="add del">
          <ac:chgData name="Megha Nair" userId="d64cf513dcd39eb5" providerId="LiveId" clId="{C706AB28-5224-4CAC-8CDE-9BCC0134E6DB}" dt="2025-04-27T22:55:17.851" v="107" actId="26606"/>
          <ac:spMkLst>
            <pc:docMk/>
            <pc:sldMk cId="965197510" sldId="257"/>
            <ac:spMk id="53" creationId="{738F59A4-4431-460D-8E49-6E65C189A566}"/>
          </ac:spMkLst>
        </pc:spChg>
        <pc:spChg chg="add del">
          <ac:chgData name="Megha Nair" userId="d64cf513dcd39eb5" providerId="LiveId" clId="{C706AB28-5224-4CAC-8CDE-9BCC0134E6DB}" dt="2025-04-27T22:57:17.080" v="141" actId="26606"/>
          <ac:spMkLst>
            <pc:docMk/>
            <pc:sldMk cId="965197510" sldId="257"/>
            <ac:spMk id="58" creationId="{6C4028FD-8BAA-4A19-BFDE-594D991B7552}"/>
          </ac:spMkLst>
        </pc:spChg>
        <pc:spChg chg="add del">
          <ac:chgData name="Megha Nair" userId="d64cf513dcd39eb5" providerId="LiveId" clId="{C706AB28-5224-4CAC-8CDE-9BCC0134E6DB}" dt="2025-04-27T22:55:17.800" v="106" actId="26606"/>
          <ac:spMkLst>
            <pc:docMk/>
            <pc:sldMk cId="965197510" sldId="257"/>
            <ac:spMk id="59" creationId="{9228552E-C8B1-4A80-8448-0787CE0FC704}"/>
          </ac:spMkLst>
        </pc:spChg>
        <pc:spChg chg="add">
          <ac:chgData name="Megha Nair" userId="d64cf513dcd39eb5" providerId="LiveId" clId="{C706AB28-5224-4CAC-8CDE-9BCC0134E6DB}" dt="2025-04-27T22:57:17.080" v="141" actId="26606"/>
          <ac:spMkLst>
            <pc:docMk/>
            <pc:sldMk cId="965197510" sldId="257"/>
            <ac:spMk id="63" creationId="{6C4028FD-8BAA-4A19-BFDE-594D991B7552}"/>
          </ac:spMkLst>
        </pc:spChg>
        <pc:grpChg chg="del">
          <ac:chgData name="Megha Nair" userId="d64cf513dcd39eb5" providerId="LiveId" clId="{C706AB28-5224-4CAC-8CDE-9BCC0134E6DB}" dt="2025-04-27T23:24:28.911" v="547" actId="165"/>
          <ac:grpSpMkLst>
            <pc:docMk/>
            <pc:sldMk cId="965197510" sldId="257"/>
            <ac:grpSpMk id="7" creationId="{AF0CFF27-EABA-466C-51BB-E2CA5C4EEA1E}"/>
          </ac:grpSpMkLst>
        </pc:grpChg>
        <pc:grpChg chg="del">
          <ac:chgData name="Megha Nair" userId="d64cf513dcd39eb5" providerId="LiveId" clId="{C706AB28-5224-4CAC-8CDE-9BCC0134E6DB}" dt="2025-04-27T22:44:52.128" v="14"/>
          <ac:grpSpMkLst>
            <pc:docMk/>
            <pc:sldMk cId="965197510" sldId="257"/>
            <ac:grpSpMk id="11" creationId="{08BCF048-8940-4354-B9EC-5AD74E283CE3}"/>
          </ac:grpSpMkLst>
        </pc:grpChg>
        <pc:grpChg chg="add del">
          <ac:chgData name="Megha Nair" userId="d64cf513dcd39eb5" providerId="LiveId" clId="{C706AB28-5224-4CAC-8CDE-9BCC0134E6DB}" dt="2025-04-27T22:50:05.782" v="97" actId="26606"/>
          <ac:grpSpMkLst>
            <pc:docMk/>
            <pc:sldMk cId="965197510" sldId="257"/>
            <ac:grpSpMk id="15" creationId="{A745280D-ED36-41FE-8EB1-CE597C99CFE8}"/>
          </ac:grpSpMkLst>
        </pc:grpChg>
        <pc:grpChg chg="add del">
          <ac:chgData name="Megha Nair" userId="d64cf513dcd39eb5" providerId="LiveId" clId="{C706AB28-5224-4CAC-8CDE-9BCC0134E6DB}" dt="2025-04-27T22:50:05.782" v="97" actId="26606"/>
          <ac:grpSpMkLst>
            <pc:docMk/>
            <pc:sldMk cId="965197510" sldId="257"/>
            <ac:grpSpMk id="21" creationId="{80E95A5C-1E97-41C3-9DEC-245FF6DEBF1F}"/>
          </ac:grpSpMkLst>
        </pc:grpChg>
        <pc:grpChg chg="add del">
          <ac:chgData name="Megha Nair" userId="d64cf513dcd39eb5" providerId="LiveId" clId="{C706AB28-5224-4CAC-8CDE-9BCC0134E6DB}" dt="2025-04-27T22:50:05.782" v="97" actId="26606"/>
          <ac:grpSpMkLst>
            <pc:docMk/>
            <pc:sldMk cId="965197510" sldId="257"/>
            <ac:grpSpMk id="31" creationId="{A58DCE86-9AE1-46D1-96D6-04B8B3EDF6FA}"/>
          </ac:grpSpMkLst>
        </pc:grpChg>
        <pc:grpChg chg="add">
          <ac:chgData name="Megha Nair" userId="d64cf513dcd39eb5" providerId="LiveId" clId="{C706AB28-5224-4CAC-8CDE-9BCC0134E6DB}" dt="2025-04-27T22:46:59.782" v="60" actId="26606"/>
          <ac:grpSpMkLst>
            <pc:docMk/>
            <pc:sldMk cId="965197510" sldId="257"/>
            <ac:grpSpMk id="39" creationId="{23B58CC6-A99E-43AF-A467-256F19287FB8}"/>
          </ac:grpSpMkLst>
        </pc:grpChg>
        <pc:grpChg chg="add del mod">
          <ac:chgData name="Megha Nair" userId="d64cf513dcd39eb5" providerId="LiveId" clId="{C706AB28-5224-4CAC-8CDE-9BCC0134E6DB}" dt="2025-04-27T23:48:06.822" v="772" actId="165"/>
          <ac:grpSpMkLst>
            <pc:docMk/>
            <pc:sldMk cId="965197510" sldId="257"/>
            <ac:grpSpMk id="47" creationId="{B90AF54D-D515-1463-29F5-736E244D175E}"/>
          </ac:grpSpMkLst>
        </pc:grpChg>
        <pc:grpChg chg="add del">
          <ac:chgData name="Megha Nair" userId="d64cf513dcd39eb5" providerId="LiveId" clId="{C706AB28-5224-4CAC-8CDE-9BCC0134E6DB}" dt="2025-04-27T22:55:17.851" v="107" actId="26606"/>
          <ac:grpSpMkLst>
            <pc:docMk/>
            <pc:sldMk cId="965197510" sldId="257"/>
            <ac:grpSpMk id="50" creationId="{8A919B9C-5C01-47E4-B2F2-45F589208ABF}"/>
          </ac:grpSpMkLst>
        </pc:grpChg>
        <pc:graphicFrameChg chg="del mod ord modGraphic">
          <ac:chgData name="Megha Nair" userId="d64cf513dcd39eb5" providerId="LiveId" clId="{C706AB28-5224-4CAC-8CDE-9BCC0134E6DB}" dt="2025-04-27T23:24:21.108" v="546" actId="18245"/>
          <ac:graphicFrameMkLst>
            <pc:docMk/>
            <pc:sldMk cId="965197510" sldId="257"/>
            <ac:graphicFrameMk id="6" creationId="{2687A08D-450F-4A25-97CD-92146DB3499E}"/>
          </ac:graphicFrameMkLst>
        </pc:graphicFrameChg>
        <pc:picChg chg="add del">
          <ac:chgData name="Megha Nair" userId="d64cf513dcd39eb5" providerId="LiveId" clId="{C706AB28-5224-4CAC-8CDE-9BCC0134E6DB}" dt="2025-04-27T22:46:59.756" v="59" actId="26606"/>
          <ac:picMkLst>
            <pc:docMk/>
            <pc:sldMk cId="965197510" sldId="257"/>
            <ac:picMk id="8" creationId="{28692098-C15D-7ED3-E2E9-8276F3AFD99C}"/>
          </ac:picMkLst>
        </pc:picChg>
        <pc:picChg chg="add del">
          <ac:chgData name="Megha Nair" userId="d64cf513dcd39eb5" providerId="LiveId" clId="{C706AB28-5224-4CAC-8CDE-9BCC0134E6DB}" dt="2025-04-27T22:55:17.800" v="106" actId="26606"/>
          <ac:picMkLst>
            <pc:docMk/>
            <pc:sldMk cId="965197510" sldId="257"/>
            <ac:picMk id="55" creationId="{CBCE55FD-D839-AC14-66A3-0AB000DC0497}"/>
          </ac:picMkLst>
        </pc:picChg>
        <pc:picChg chg="add del mod">
          <ac:chgData name="Megha Nair" userId="d64cf513dcd39eb5" providerId="LiveId" clId="{C706AB28-5224-4CAC-8CDE-9BCC0134E6DB}" dt="2025-04-27T22:49:10.459" v="89" actId="478"/>
          <ac:picMkLst>
            <pc:docMk/>
            <pc:sldMk cId="965197510" sldId="257"/>
            <ac:picMk id="2050" creationId="{A69B572E-F789-3D05-E969-12DE7530F8A0}"/>
          </ac:picMkLst>
        </pc:picChg>
        <pc:picChg chg="add del mod">
          <ac:chgData name="Megha Nair" userId="d64cf513dcd39eb5" providerId="LiveId" clId="{C706AB28-5224-4CAC-8CDE-9BCC0134E6DB}" dt="2025-04-27T22:53:20.880" v="104" actId="478"/>
          <ac:picMkLst>
            <pc:docMk/>
            <pc:sldMk cId="965197510" sldId="257"/>
            <ac:picMk id="2052" creationId="{1B8BA136-13F7-637D-32D1-C5520756F644}"/>
          </ac:picMkLst>
        </pc:picChg>
      </pc:sldChg>
      <pc:sldChg chg="addSp delSp modSp mod modTransition setBg modAnim setClrOvrMap delDesignElem">
        <pc:chgData name="Megha Nair" userId="d64cf513dcd39eb5" providerId="LiveId" clId="{C706AB28-5224-4CAC-8CDE-9BCC0134E6DB}" dt="2025-04-27T23:56:30.104" v="834"/>
        <pc:sldMkLst>
          <pc:docMk/>
          <pc:sldMk cId="104326577" sldId="258"/>
        </pc:sldMkLst>
        <pc:spChg chg="mod">
          <ac:chgData name="Megha Nair" userId="d64cf513dcd39eb5" providerId="LiveId" clId="{C706AB28-5224-4CAC-8CDE-9BCC0134E6DB}" dt="2025-04-27T23:02:55.883" v="240" actId="207"/>
          <ac:spMkLst>
            <pc:docMk/>
            <pc:sldMk cId="104326577" sldId="258"/>
            <ac:spMk id="2" creationId="{D9B94F8B-2D40-8717-652C-14511CDBFAB9}"/>
          </ac:spMkLst>
        </pc:spChg>
        <pc:spChg chg="add del">
          <ac:chgData name="Megha Nair" userId="d64cf513dcd39eb5" providerId="LiveId" clId="{C706AB28-5224-4CAC-8CDE-9BCC0134E6DB}" dt="2025-04-27T23:01:40.831" v="233" actId="26606"/>
          <ac:spMkLst>
            <pc:docMk/>
            <pc:sldMk cId="104326577" sldId="258"/>
            <ac:spMk id="8" creationId="{0D7B6173-1D58-48E2-83CF-37350F315F75}"/>
          </ac:spMkLst>
        </pc:spChg>
        <pc:spChg chg="add del">
          <ac:chgData name="Megha Nair" userId="d64cf513dcd39eb5" providerId="LiveId" clId="{C706AB28-5224-4CAC-8CDE-9BCC0134E6DB}" dt="2025-04-27T23:01:40.831" v="233" actId="26606"/>
          <ac:spMkLst>
            <pc:docMk/>
            <pc:sldMk cId="104326577" sldId="258"/>
            <ac:spMk id="13" creationId="{3D4464D8-FD41-4EA2-9094-791BB1112FFA}"/>
          </ac:spMkLst>
        </pc:spChg>
        <pc:spChg chg="del">
          <ac:chgData name="Megha Nair" userId="d64cf513dcd39eb5" providerId="LiveId" clId="{C706AB28-5224-4CAC-8CDE-9BCC0134E6DB}" dt="2025-04-27T22:44:52.128" v="14"/>
          <ac:spMkLst>
            <pc:docMk/>
            <pc:sldMk cId="104326577" sldId="258"/>
            <ac:spMk id="15" creationId="{F9ED434F-8767-46CC-B26B-5AF62FF01E66}"/>
          </ac:spMkLst>
        </pc:spChg>
        <pc:spChg chg="add del">
          <ac:chgData name="Megha Nair" userId="d64cf513dcd39eb5" providerId="LiveId" clId="{C706AB28-5224-4CAC-8CDE-9BCC0134E6DB}" dt="2025-04-27T23:01:40.831" v="233" actId="26606"/>
          <ac:spMkLst>
            <pc:docMk/>
            <pc:sldMk cId="104326577" sldId="258"/>
            <ac:spMk id="17" creationId="{21BDEC81-16A7-4451-B893-C15000083B77}"/>
          </ac:spMkLst>
        </pc:spChg>
        <pc:spChg chg="add del">
          <ac:chgData name="Megha Nair" userId="d64cf513dcd39eb5" providerId="LiveId" clId="{C706AB28-5224-4CAC-8CDE-9BCC0134E6DB}" dt="2025-04-27T23:01:40.831" v="233" actId="26606"/>
          <ac:spMkLst>
            <pc:docMk/>
            <pc:sldMk cId="104326577" sldId="258"/>
            <ac:spMk id="19" creationId="{514A1B69-F82D-4322-9669-42AC0CB70B05}"/>
          </ac:spMkLst>
        </pc:spChg>
        <pc:grpChg chg="del">
          <ac:chgData name="Megha Nair" userId="d64cf513dcd39eb5" providerId="LiveId" clId="{C706AB28-5224-4CAC-8CDE-9BCC0134E6DB}" dt="2025-04-27T22:44:52.128" v="14"/>
          <ac:grpSpMkLst>
            <pc:docMk/>
            <pc:sldMk cId="104326577" sldId="258"/>
            <ac:grpSpMk id="11" creationId="{2F448CB3-7B4F-45D7-B7C0-DF553DF61453}"/>
          </ac:grpSpMkLst>
        </pc:grpChg>
        <pc:graphicFrameChg chg="mod modGraphic">
          <ac:chgData name="Megha Nair" userId="d64cf513dcd39eb5" providerId="LiveId" clId="{C706AB28-5224-4CAC-8CDE-9BCC0134E6DB}" dt="2025-04-27T23:03:06.621" v="241" actId="1076"/>
          <ac:graphicFrameMkLst>
            <pc:docMk/>
            <pc:sldMk cId="104326577" sldId="258"/>
            <ac:graphicFrameMk id="6" creationId="{4A8ED432-EB54-667D-5C1E-BBA544900681}"/>
          </ac:graphicFrameMkLst>
        </pc:graphicFrameChg>
        <pc:picChg chg="add del">
          <ac:chgData name="Megha Nair" userId="d64cf513dcd39eb5" providerId="LiveId" clId="{C706AB28-5224-4CAC-8CDE-9BCC0134E6DB}" dt="2025-04-27T23:01:40.831" v="233" actId="26606"/>
          <ac:picMkLst>
            <pc:docMk/>
            <pc:sldMk cId="104326577" sldId="258"/>
            <ac:picMk id="9" creationId="{B0DAC8FB-A162-44E3-A606-C855A03A5B09}"/>
          </ac:picMkLst>
        </pc:picChg>
      </pc:sldChg>
      <pc:sldChg chg="delSp modSp mod modTransition setBg modAnim delDesignElem">
        <pc:chgData name="Megha Nair" userId="d64cf513dcd39eb5" providerId="LiveId" clId="{C706AB28-5224-4CAC-8CDE-9BCC0134E6DB}" dt="2025-04-28T00:07:14.838" v="1022" actId="255"/>
        <pc:sldMkLst>
          <pc:docMk/>
          <pc:sldMk cId="2238218012" sldId="259"/>
        </pc:sldMkLst>
        <pc:spChg chg="mod">
          <ac:chgData name="Megha Nair" userId="d64cf513dcd39eb5" providerId="LiveId" clId="{C706AB28-5224-4CAC-8CDE-9BCC0134E6DB}" dt="2025-04-27T23:03:17.880" v="243" actId="207"/>
          <ac:spMkLst>
            <pc:docMk/>
            <pc:sldMk cId="2238218012" sldId="259"/>
            <ac:spMk id="2" creationId="{C74E2EFC-5EFB-F716-723A-C0A8D124880B}"/>
          </ac:spMkLst>
        </pc:spChg>
        <pc:spChg chg="mod topLvl">
          <ac:chgData name="Megha Nair" userId="d64cf513dcd39eb5" providerId="LiveId" clId="{C706AB28-5224-4CAC-8CDE-9BCC0134E6DB}" dt="2025-04-28T00:06:39.400" v="1015" actId="404"/>
          <ac:spMkLst>
            <pc:docMk/>
            <pc:sldMk cId="2238218012" sldId="259"/>
            <ac:spMk id="4" creationId="{4BCA77E5-EE3E-6783-7247-C38D6ABEAF2C}"/>
          </ac:spMkLst>
        </pc:spChg>
        <pc:spChg chg="mod topLvl">
          <ac:chgData name="Megha Nair" userId="d64cf513dcd39eb5" providerId="LiveId" clId="{C706AB28-5224-4CAC-8CDE-9BCC0134E6DB}" dt="2025-04-27T23:25:35.183" v="556" actId="165"/>
          <ac:spMkLst>
            <pc:docMk/>
            <pc:sldMk cId="2238218012" sldId="259"/>
            <ac:spMk id="6" creationId="{D2AD3F6A-3001-6FE1-4E56-8A73BD8524A1}"/>
          </ac:spMkLst>
        </pc:spChg>
        <pc:spChg chg="mod topLvl">
          <ac:chgData name="Megha Nair" userId="d64cf513dcd39eb5" providerId="LiveId" clId="{C706AB28-5224-4CAC-8CDE-9BCC0134E6DB}" dt="2025-04-28T00:06:55.250" v="1017" actId="255"/>
          <ac:spMkLst>
            <pc:docMk/>
            <pc:sldMk cId="2238218012" sldId="259"/>
            <ac:spMk id="7" creationId="{46491A24-9CF8-5CC0-BFFE-DF45FCDA0F85}"/>
          </ac:spMkLst>
        </pc:spChg>
        <pc:spChg chg="mod topLvl">
          <ac:chgData name="Megha Nair" userId="d64cf513dcd39eb5" providerId="LiveId" clId="{C706AB28-5224-4CAC-8CDE-9BCC0134E6DB}" dt="2025-04-27T23:25:35.183" v="556" actId="165"/>
          <ac:spMkLst>
            <pc:docMk/>
            <pc:sldMk cId="2238218012" sldId="259"/>
            <ac:spMk id="8" creationId="{653959EE-7E72-1AEF-81C1-3F32D0D3B452}"/>
          </ac:spMkLst>
        </pc:spChg>
        <pc:spChg chg="mod topLvl">
          <ac:chgData name="Megha Nair" userId="d64cf513dcd39eb5" providerId="LiveId" clId="{C706AB28-5224-4CAC-8CDE-9BCC0134E6DB}" dt="2025-04-27T23:25:35.183" v="556" actId="165"/>
          <ac:spMkLst>
            <pc:docMk/>
            <pc:sldMk cId="2238218012" sldId="259"/>
            <ac:spMk id="9" creationId="{7E28DB93-96AA-2A7F-4E7E-4976D710BBEE}"/>
          </ac:spMkLst>
        </pc:spChg>
        <pc:spChg chg="mod topLvl">
          <ac:chgData name="Megha Nair" userId="d64cf513dcd39eb5" providerId="LiveId" clId="{C706AB28-5224-4CAC-8CDE-9BCC0134E6DB}" dt="2025-04-28T00:07:06.712" v="1021" actId="403"/>
          <ac:spMkLst>
            <pc:docMk/>
            <pc:sldMk cId="2238218012" sldId="259"/>
            <ac:spMk id="18" creationId="{DB0C8AA3-B442-A531-466D-B27D7E330E09}"/>
          </ac:spMkLst>
        </pc:spChg>
        <pc:spChg chg="del">
          <ac:chgData name="Megha Nair" userId="d64cf513dcd39eb5" providerId="LiveId" clId="{C706AB28-5224-4CAC-8CDE-9BCC0134E6DB}" dt="2025-04-27T22:44:52.128" v="14"/>
          <ac:spMkLst>
            <pc:docMk/>
            <pc:sldMk cId="2238218012" sldId="259"/>
            <ac:spMk id="19" creationId="{CC28BCC9-4093-4FD5-83EB-7EC297F51396}"/>
          </ac:spMkLst>
        </pc:spChg>
        <pc:spChg chg="mod topLvl">
          <ac:chgData name="Megha Nair" userId="d64cf513dcd39eb5" providerId="LiveId" clId="{C706AB28-5224-4CAC-8CDE-9BCC0134E6DB}" dt="2025-04-27T23:25:35.183" v="556" actId="165"/>
          <ac:spMkLst>
            <pc:docMk/>
            <pc:sldMk cId="2238218012" sldId="259"/>
            <ac:spMk id="20" creationId="{389205EA-390D-9B7B-0C78-E631FB2F05F2}"/>
          </ac:spMkLst>
        </pc:spChg>
        <pc:spChg chg="mod topLvl">
          <ac:chgData name="Megha Nair" userId="d64cf513dcd39eb5" providerId="LiveId" clId="{C706AB28-5224-4CAC-8CDE-9BCC0134E6DB}" dt="2025-04-27T23:25:35.183" v="556" actId="165"/>
          <ac:spMkLst>
            <pc:docMk/>
            <pc:sldMk cId="2238218012" sldId="259"/>
            <ac:spMk id="21" creationId="{012B4994-E27B-0E58-01D6-BFFED3C340BB}"/>
          </ac:spMkLst>
        </pc:spChg>
        <pc:spChg chg="mod topLvl">
          <ac:chgData name="Megha Nair" userId="d64cf513dcd39eb5" providerId="LiveId" clId="{C706AB28-5224-4CAC-8CDE-9BCC0134E6DB}" dt="2025-04-28T00:07:14.838" v="1022" actId="255"/>
          <ac:spMkLst>
            <pc:docMk/>
            <pc:sldMk cId="2238218012" sldId="259"/>
            <ac:spMk id="22" creationId="{E43C8C72-40F1-525F-9753-2F4E0157CBDF}"/>
          </ac:spMkLst>
        </pc:spChg>
        <pc:grpChg chg="del">
          <ac:chgData name="Megha Nair" userId="d64cf513dcd39eb5" providerId="LiveId" clId="{C706AB28-5224-4CAC-8CDE-9BCC0134E6DB}" dt="2025-04-27T23:25:35.183" v="556" actId="165"/>
          <ac:grpSpMkLst>
            <pc:docMk/>
            <pc:sldMk cId="2238218012" sldId="259"/>
            <ac:grpSpMk id="3" creationId="{0C016F15-5573-2A35-D995-E59654EA2E8A}"/>
          </ac:grpSpMkLst>
        </pc:grpChg>
        <pc:grpChg chg="del">
          <ac:chgData name="Megha Nair" userId="d64cf513dcd39eb5" providerId="LiveId" clId="{C706AB28-5224-4CAC-8CDE-9BCC0134E6DB}" dt="2025-04-27T22:44:52.128" v="14"/>
          <ac:grpSpMkLst>
            <pc:docMk/>
            <pc:sldMk cId="2238218012" sldId="259"/>
            <ac:grpSpMk id="10" creationId="{08BCF048-8940-4354-B9EC-5AD74E283CE3}"/>
          </ac:grpSpMkLst>
        </pc:grpChg>
        <pc:graphicFrameChg chg="del">
          <ac:chgData name="Megha Nair" userId="d64cf513dcd39eb5" providerId="LiveId" clId="{C706AB28-5224-4CAC-8CDE-9BCC0134E6DB}" dt="2025-04-27T23:25:30.651" v="555" actId="18245"/>
          <ac:graphicFrameMkLst>
            <pc:docMk/>
            <pc:sldMk cId="2238218012" sldId="259"/>
            <ac:graphicFrameMk id="5" creationId="{8E0DCA83-43B6-E477-21E7-93CC1AC9D716}"/>
          </ac:graphicFrameMkLst>
        </pc:graphicFrameChg>
      </pc:sldChg>
      <pc:sldChg chg="addSp delSp modSp mod modTransition setBg modAnim delDesignElem">
        <pc:chgData name="Megha Nair" userId="d64cf513dcd39eb5" providerId="LiveId" clId="{C706AB28-5224-4CAC-8CDE-9BCC0134E6DB}" dt="2025-04-27T23:56:30.104" v="834"/>
        <pc:sldMkLst>
          <pc:docMk/>
          <pc:sldMk cId="1993784015" sldId="260"/>
        </pc:sldMkLst>
        <pc:spChg chg="mod">
          <ac:chgData name="Megha Nair" userId="d64cf513dcd39eb5" providerId="LiveId" clId="{C706AB28-5224-4CAC-8CDE-9BCC0134E6DB}" dt="2025-04-27T23:10:43.906" v="376" actId="14100"/>
          <ac:spMkLst>
            <pc:docMk/>
            <pc:sldMk cId="1993784015" sldId="260"/>
            <ac:spMk id="2" creationId="{CAB241C1-7532-3BE7-39C9-BF7C19D459C2}"/>
          </ac:spMkLst>
        </pc:spChg>
        <pc:spChg chg="del mod">
          <ac:chgData name="Megha Nair" userId="d64cf513dcd39eb5" providerId="LiveId" clId="{C706AB28-5224-4CAC-8CDE-9BCC0134E6DB}" dt="2025-04-27T23:05:25.093" v="271" actId="26606"/>
          <ac:spMkLst>
            <pc:docMk/>
            <pc:sldMk cId="1993784015" sldId="260"/>
            <ac:spMk id="3" creationId="{DF386579-ACFE-40B6-A9D8-4FEB9E1CDF8E}"/>
          </ac:spMkLst>
        </pc:spChg>
        <pc:spChg chg="del">
          <ac:chgData name="Megha Nair" userId="d64cf513dcd39eb5" providerId="LiveId" clId="{C706AB28-5224-4CAC-8CDE-9BCC0134E6DB}" dt="2025-04-27T22:44:52.128" v="14"/>
          <ac:spMkLst>
            <pc:docMk/>
            <pc:sldMk cId="1993784015" sldId="260"/>
            <ac:spMk id="8" creationId="{324E43EB-867C-4B35-9A5C-E435157C7297}"/>
          </ac:spMkLst>
        </pc:spChg>
        <pc:spChg chg="add del">
          <ac:chgData name="Megha Nair" userId="d64cf513dcd39eb5" providerId="LiveId" clId="{C706AB28-5224-4CAC-8CDE-9BCC0134E6DB}" dt="2025-04-27T23:06:26.513" v="282" actId="26606"/>
          <ac:spMkLst>
            <pc:docMk/>
            <pc:sldMk cId="1993784015" sldId="260"/>
            <ac:spMk id="9" creationId="{345A976A-8DE3-4B67-B94B-2044FDD12899}"/>
          </ac:spMkLst>
        </pc:spChg>
        <pc:spChg chg="del">
          <ac:chgData name="Megha Nair" userId="d64cf513dcd39eb5" providerId="LiveId" clId="{C706AB28-5224-4CAC-8CDE-9BCC0134E6DB}" dt="2025-04-27T22:44:52.128" v="14"/>
          <ac:spMkLst>
            <pc:docMk/>
            <pc:sldMk cId="1993784015" sldId="260"/>
            <ac:spMk id="10" creationId="{A7C0F5DA-B59F-4F13-8BB8-FFD8F2C572BC}"/>
          </ac:spMkLst>
        </pc:spChg>
        <pc:spChg chg="add del">
          <ac:chgData name="Megha Nair" userId="d64cf513dcd39eb5" providerId="LiveId" clId="{C706AB28-5224-4CAC-8CDE-9BCC0134E6DB}" dt="2025-04-27T23:06:26.513" v="282" actId="26606"/>
          <ac:spMkLst>
            <pc:docMk/>
            <pc:sldMk cId="1993784015" sldId="260"/>
            <ac:spMk id="11" creationId="{6EAAA1B9-2DDB-49C9-A037-A523D2F13C15}"/>
          </ac:spMkLst>
        </pc:spChg>
        <pc:spChg chg="del">
          <ac:chgData name="Megha Nair" userId="d64cf513dcd39eb5" providerId="LiveId" clId="{C706AB28-5224-4CAC-8CDE-9BCC0134E6DB}" dt="2025-04-27T22:44:52.128" v="14"/>
          <ac:spMkLst>
            <pc:docMk/>
            <pc:sldMk cId="1993784015" sldId="260"/>
            <ac:spMk id="12" creationId="{9CEA1DEC-CC9E-4776-9E08-048A15BFA6CA}"/>
          </ac:spMkLst>
        </pc:spChg>
        <pc:spChg chg="del">
          <ac:chgData name="Megha Nair" userId="d64cf513dcd39eb5" providerId="LiveId" clId="{C706AB28-5224-4CAC-8CDE-9BCC0134E6DB}" dt="2025-04-27T22:44:52.128" v="14"/>
          <ac:spMkLst>
            <pc:docMk/>
            <pc:sldMk cId="1993784015" sldId="260"/>
            <ac:spMk id="14" creationId="{9CE399CF-F4B8-4832-A8CB-B93F6B1EF44B}"/>
          </ac:spMkLst>
        </pc:spChg>
        <pc:spChg chg="del">
          <ac:chgData name="Megha Nair" userId="d64cf513dcd39eb5" providerId="LiveId" clId="{C706AB28-5224-4CAC-8CDE-9BCC0134E6DB}" dt="2025-04-27T22:44:52.128" v="14"/>
          <ac:spMkLst>
            <pc:docMk/>
            <pc:sldMk cId="1993784015" sldId="260"/>
            <ac:spMk id="16" creationId="{1F23E73A-FDC8-462C-83C1-3AA8961449CF}"/>
          </ac:spMkLst>
        </pc:spChg>
        <pc:spChg chg="mod topLvl">
          <ac:chgData name="Megha Nair" userId="d64cf513dcd39eb5" providerId="LiveId" clId="{C706AB28-5224-4CAC-8CDE-9BCC0134E6DB}" dt="2025-04-27T23:26:03.588" v="562" actId="165"/>
          <ac:spMkLst>
            <pc:docMk/>
            <pc:sldMk cId="1993784015" sldId="260"/>
            <ac:spMk id="18" creationId="{50E74B3E-020F-01CD-4321-5E4705E1D45A}"/>
          </ac:spMkLst>
        </pc:spChg>
        <pc:spChg chg="mod topLvl">
          <ac:chgData name="Megha Nair" userId="d64cf513dcd39eb5" providerId="LiveId" clId="{C706AB28-5224-4CAC-8CDE-9BCC0134E6DB}" dt="2025-04-27T23:26:03.588" v="562" actId="165"/>
          <ac:spMkLst>
            <pc:docMk/>
            <pc:sldMk cId="1993784015" sldId="260"/>
            <ac:spMk id="24" creationId="{CF01841F-4EC9-E6C9-C9C4-E98935B988A3}"/>
          </ac:spMkLst>
        </pc:spChg>
        <pc:spChg chg="mod topLvl">
          <ac:chgData name="Megha Nair" userId="d64cf513dcd39eb5" providerId="LiveId" clId="{C706AB28-5224-4CAC-8CDE-9BCC0134E6DB}" dt="2025-04-27T23:26:03.588" v="562" actId="165"/>
          <ac:spMkLst>
            <pc:docMk/>
            <pc:sldMk cId="1993784015" sldId="260"/>
            <ac:spMk id="26" creationId="{67892840-074A-12D0-5ED3-39009C919532}"/>
          </ac:spMkLst>
        </pc:spChg>
        <pc:spChg chg="mod topLvl">
          <ac:chgData name="Megha Nair" userId="d64cf513dcd39eb5" providerId="LiveId" clId="{C706AB28-5224-4CAC-8CDE-9BCC0134E6DB}" dt="2025-04-27T23:26:03.588" v="562" actId="165"/>
          <ac:spMkLst>
            <pc:docMk/>
            <pc:sldMk cId="1993784015" sldId="260"/>
            <ac:spMk id="27" creationId="{B207B0BA-4504-458C-34F0-A3FA6F5F21A6}"/>
          </ac:spMkLst>
        </pc:spChg>
        <pc:spChg chg="mod topLvl">
          <ac:chgData name="Megha Nair" userId="d64cf513dcd39eb5" providerId="LiveId" clId="{C706AB28-5224-4CAC-8CDE-9BCC0134E6DB}" dt="2025-04-27T23:26:03.588" v="562" actId="165"/>
          <ac:spMkLst>
            <pc:docMk/>
            <pc:sldMk cId="1993784015" sldId="260"/>
            <ac:spMk id="28" creationId="{6D81CB97-3AE5-0977-98BD-B370551417F8}"/>
          </ac:spMkLst>
        </pc:spChg>
        <pc:spChg chg="add del">
          <ac:chgData name="Megha Nair" userId="d64cf513dcd39eb5" providerId="LiveId" clId="{C706AB28-5224-4CAC-8CDE-9BCC0134E6DB}" dt="2025-04-27T23:08:47.918" v="354" actId="26606"/>
          <ac:spMkLst>
            <pc:docMk/>
            <pc:sldMk cId="1993784015" sldId="260"/>
            <ac:spMk id="29" creationId="{B50AB553-2A96-4A92-96F2-93548E096954}"/>
          </ac:spMkLst>
        </pc:spChg>
        <pc:spChg chg="add del">
          <ac:chgData name="Megha Nair" userId="d64cf513dcd39eb5" providerId="LiveId" clId="{C706AB28-5224-4CAC-8CDE-9BCC0134E6DB}" dt="2025-04-27T23:08:47.918" v="354" actId="26606"/>
          <ac:spMkLst>
            <pc:docMk/>
            <pc:sldMk cId="1993784015" sldId="260"/>
            <ac:spMk id="35" creationId="{B50AB553-2A96-4A92-96F2-93548E096954}"/>
          </ac:spMkLst>
        </pc:spChg>
        <pc:grpChg chg="del mod">
          <ac:chgData name="Megha Nair" userId="d64cf513dcd39eb5" providerId="LiveId" clId="{C706AB28-5224-4CAC-8CDE-9BCC0134E6DB}" dt="2025-04-27T23:26:03.588" v="562" actId="165"/>
          <ac:grpSpMkLst>
            <pc:docMk/>
            <pc:sldMk cId="1993784015" sldId="260"/>
            <ac:grpSpMk id="4" creationId="{81571E67-9240-8349-1DA0-5D0CB7EC6B60}"/>
          </ac:grpSpMkLst>
        </pc:grpChg>
        <pc:grpChg chg="add del">
          <ac:chgData name="Megha Nair" userId="d64cf513dcd39eb5" providerId="LiveId" clId="{C706AB28-5224-4CAC-8CDE-9BCC0134E6DB}" dt="2025-04-27T23:06:26.513" v="282" actId="26606"/>
          <ac:grpSpMkLst>
            <pc:docMk/>
            <pc:sldMk cId="1993784015" sldId="260"/>
            <ac:grpSpMk id="13" creationId="{B441F8D5-EBCE-4FB9-91A9-3425971C1F99}"/>
          </ac:grpSpMkLst>
        </pc:grpChg>
        <pc:grpChg chg="add del">
          <ac:chgData name="Megha Nair" userId="d64cf513dcd39eb5" providerId="LiveId" clId="{C706AB28-5224-4CAC-8CDE-9BCC0134E6DB}" dt="2025-04-27T23:06:26.513" v="282" actId="26606"/>
          <ac:grpSpMkLst>
            <pc:docMk/>
            <pc:sldMk cId="1993784015" sldId="260"/>
            <ac:grpSpMk id="19" creationId="{08701F99-7E4C-4B92-A4B5-307CDFB7A4DE}"/>
          </ac:grpSpMkLst>
        </pc:grpChg>
        <pc:graphicFrameChg chg="add del mod modGraphic">
          <ac:chgData name="Megha Nair" userId="d64cf513dcd39eb5" providerId="LiveId" clId="{C706AB28-5224-4CAC-8CDE-9BCC0134E6DB}" dt="2025-04-27T23:25:59.472" v="561" actId="18245"/>
          <ac:graphicFrameMkLst>
            <pc:docMk/>
            <pc:sldMk cId="1993784015" sldId="260"/>
            <ac:graphicFrameMk id="5" creationId="{56601A4C-40EA-AF97-679F-2F2C767B09DD}"/>
          </ac:graphicFrameMkLst>
        </pc:graphicFrameChg>
        <pc:picChg chg="add del">
          <ac:chgData name="Megha Nair" userId="d64cf513dcd39eb5" providerId="LiveId" clId="{C706AB28-5224-4CAC-8CDE-9BCC0134E6DB}" dt="2025-04-27T23:07:19.982" v="286" actId="478"/>
          <ac:picMkLst>
            <pc:docMk/>
            <pc:sldMk cId="1993784015" sldId="260"/>
            <ac:picMk id="25" creationId="{9BB271D7-4A42-C17E-65FE-34B39C00BF31}"/>
          </ac:picMkLst>
        </pc:picChg>
        <pc:picChg chg="add del">
          <ac:chgData name="Megha Nair" userId="d64cf513dcd39eb5" providerId="LiveId" clId="{C706AB28-5224-4CAC-8CDE-9BCC0134E6DB}" dt="2025-04-27T23:08:47.918" v="354" actId="26606"/>
          <ac:picMkLst>
            <pc:docMk/>
            <pc:sldMk cId="1993784015" sldId="260"/>
            <ac:picMk id="31" creationId="{4427425C-362C-E5D2-D595-36CE54A8BF02}"/>
          </ac:picMkLst>
        </pc:picChg>
      </pc:sldChg>
      <pc:sldChg chg="addSp delSp modSp mod modTransition setBg modAnim delDesignElem">
        <pc:chgData name="Megha Nair" userId="d64cf513dcd39eb5" providerId="LiveId" clId="{C706AB28-5224-4CAC-8CDE-9BCC0134E6DB}" dt="2025-04-27T23:56:30.104" v="834"/>
        <pc:sldMkLst>
          <pc:docMk/>
          <pc:sldMk cId="3234218636" sldId="261"/>
        </pc:sldMkLst>
        <pc:spChg chg="mod">
          <ac:chgData name="Megha Nair" userId="d64cf513dcd39eb5" providerId="LiveId" clId="{C706AB28-5224-4CAC-8CDE-9BCC0134E6DB}" dt="2025-04-27T23:12:48.694" v="394" actId="20577"/>
          <ac:spMkLst>
            <pc:docMk/>
            <pc:sldMk cId="3234218636" sldId="261"/>
            <ac:spMk id="2" creationId="{F371EBCE-2503-D179-3698-2C045EE4D2B0}"/>
          </ac:spMkLst>
        </pc:spChg>
        <pc:spChg chg="add mod">
          <ac:chgData name="Megha Nair" userId="d64cf513dcd39eb5" providerId="LiveId" clId="{C706AB28-5224-4CAC-8CDE-9BCC0134E6DB}" dt="2025-04-27T23:17:31.383" v="446" actId="1076"/>
          <ac:spMkLst>
            <pc:docMk/>
            <pc:sldMk cId="3234218636" sldId="261"/>
            <ac:spMk id="3" creationId="{5B4C70D4-AE2B-5C46-804E-6D7FE224C5EF}"/>
          </ac:spMkLst>
        </pc:spChg>
        <pc:spChg chg="add del mod">
          <ac:chgData name="Megha Nair" userId="d64cf513dcd39eb5" providerId="LiveId" clId="{C706AB28-5224-4CAC-8CDE-9BCC0134E6DB}" dt="2025-04-27T23:14:27.595" v="409" actId="26606"/>
          <ac:spMkLst>
            <pc:docMk/>
            <pc:sldMk cId="3234218636" sldId="261"/>
            <ac:spMk id="6" creationId="{B0CFAA47-6F51-DF55-B748-74E2296664E0}"/>
          </ac:spMkLst>
        </pc:spChg>
        <pc:spChg chg="mod topLvl">
          <ac:chgData name="Megha Nair" userId="d64cf513dcd39eb5" providerId="LiveId" clId="{C706AB28-5224-4CAC-8CDE-9BCC0134E6DB}" dt="2025-04-27T23:26:51.938" v="568" actId="165"/>
          <ac:spMkLst>
            <pc:docMk/>
            <pc:sldMk cId="3234218636" sldId="261"/>
            <ac:spMk id="7" creationId="{BEEDDAF8-0DD9-A783-321F-F7F6B5189102}"/>
          </ac:spMkLst>
        </pc:spChg>
        <pc:spChg chg="mod topLvl">
          <ac:chgData name="Megha Nair" userId="d64cf513dcd39eb5" providerId="LiveId" clId="{C706AB28-5224-4CAC-8CDE-9BCC0134E6DB}" dt="2025-04-27T23:26:51.938" v="568" actId="165"/>
          <ac:spMkLst>
            <pc:docMk/>
            <pc:sldMk cId="3234218636" sldId="261"/>
            <ac:spMk id="9" creationId="{CC10D156-2AD7-228C-9E07-3D316B8896B5}"/>
          </ac:spMkLst>
        </pc:spChg>
        <pc:spChg chg="del">
          <ac:chgData name="Megha Nair" userId="d64cf513dcd39eb5" providerId="LiveId" clId="{C706AB28-5224-4CAC-8CDE-9BCC0134E6DB}" dt="2025-04-27T22:44:52.128" v="14"/>
          <ac:spMkLst>
            <pc:docMk/>
            <pc:sldMk cId="3234218636" sldId="261"/>
            <ac:spMk id="11" creationId="{F70C2B8F-6B1B-46D5-86E6-40F36C695FC2}"/>
          </ac:spMkLst>
        </pc:spChg>
        <pc:spChg chg="del">
          <ac:chgData name="Megha Nair" userId="d64cf513dcd39eb5" providerId="LiveId" clId="{C706AB28-5224-4CAC-8CDE-9BCC0134E6DB}" dt="2025-04-27T22:44:52.128" v="14"/>
          <ac:spMkLst>
            <pc:docMk/>
            <pc:sldMk cId="3234218636" sldId="261"/>
            <ac:spMk id="13" creationId="{DB521824-592C-476A-AB0A-CA0C6D1F3407}"/>
          </ac:spMkLst>
        </pc:spChg>
        <pc:spChg chg="del">
          <ac:chgData name="Megha Nair" userId="d64cf513dcd39eb5" providerId="LiveId" clId="{C706AB28-5224-4CAC-8CDE-9BCC0134E6DB}" dt="2025-04-27T22:44:52.128" v="14"/>
          <ac:spMkLst>
            <pc:docMk/>
            <pc:sldMk cId="3234218636" sldId="261"/>
            <ac:spMk id="15" creationId="{A2749EFA-8EE4-4EB8-9424-8E593B9320AD}"/>
          </ac:spMkLst>
        </pc:spChg>
        <pc:spChg chg="del">
          <ac:chgData name="Megha Nair" userId="d64cf513dcd39eb5" providerId="LiveId" clId="{C706AB28-5224-4CAC-8CDE-9BCC0134E6DB}" dt="2025-04-27T22:44:52.128" v="14"/>
          <ac:spMkLst>
            <pc:docMk/>
            <pc:sldMk cId="3234218636" sldId="261"/>
            <ac:spMk id="17" creationId="{B5C860C9-D4F9-4350-80DA-0D1CD36C7741}"/>
          </ac:spMkLst>
        </pc:spChg>
        <pc:spChg chg="del">
          <ac:chgData name="Megha Nair" userId="d64cf513dcd39eb5" providerId="LiveId" clId="{C706AB28-5224-4CAC-8CDE-9BCC0134E6DB}" dt="2025-04-27T22:44:52.128" v="14"/>
          <ac:spMkLst>
            <pc:docMk/>
            <pc:sldMk cId="3234218636" sldId="261"/>
            <ac:spMk id="19" creationId="{538A90C8-AE0E-4EBA-9AF8-EEDB206020E0}"/>
          </ac:spMkLst>
        </pc:spChg>
        <pc:grpChg chg="del mod">
          <ac:chgData name="Megha Nair" userId="d64cf513dcd39eb5" providerId="LiveId" clId="{C706AB28-5224-4CAC-8CDE-9BCC0134E6DB}" dt="2025-04-27T23:26:51.938" v="568" actId="165"/>
          <ac:grpSpMkLst>
            <pc:docMk/>
            <pc:sldMk cId="3234218636" sldId="261"/>
            <ac:grpSpMk id="5" creationId="{6CF74A95-47CA-6400-3BE0-6506154FBC20}"/>
          </ac:grpSpMkLst>
        </pc:grpChg>
        <pc:graphicFrameChg chg="mod modGraphic">
          <ac:chgData name="Megha Nair" userId="d64cf513dcd39eb5" providerId="LiveId" clId="{C706AB28-5224-4CAC-8CDE-9BCC0134E6DB}" dt="2025-04-27T23:17:46.271" v="449" actId="1076"/>
          <ac:graphicFrameMkLst>
            <pc:docMk/>
            <pc:sldMk cId="3234218636" sldId="261"/>
            <ac:graphicFrameMk id="4" creationId="{9AB577AA-1A30-0DD5-59D9-01F505D54CB2}"/>
          </ac:graphicFrameMkLst>
        </pc:graphicFrameChg>
        <pc:graphicFrameChg chg="add del">
          <ac:chgData name="Megha Nair" userId="d64cf513dcd39eb5" providerId="LiveId" clId="{C706AB28-5224-4CAC-8CDE-9BCC0134E6DB}" dt="2025-04-27T23:14:27.581" v="408" actId="26606"/>
          <ac:graphicFrameMkLst>
            <pc:docMk/>
            <pc:sldMk cId="3234218636" sldId="261"/>
            <ac:graphicFrameMk id="8" creationId="{73D8F5BE-5EEC-E10B-B305-9B9628E08C81}"/>
          </ac:graphicFrameMkLst>
        </pc:graphicFrameChg>
        <pc:graphicFrameChg chg="add del mod modGraphic">
          <ac:chgData name="Megha Nair" userId="d64cf513dcd39eb5" providerId="LiveId" clId="{C706AB28-5224-4CAC-8CDE-9BCC0134E6DB}" dt="2025-04-27T23:26:47.382" v="567" actId="18245"/>
          <ac:graphicFrameMkLst>
            <pc:docMk/>
            <pc:sldMk cId="3234218636" sldId="261"/>
            <ac:graphicFrameMk id="10" creationId="{C675CB56-BAA5-4C31-933F-8287D105173B}"/>
          </ac:graphicFrameMkLst>
        </pc:graphicFrameChg>
      </pc:sldChg>
      <pc:sldChg chg="delSp modSp del mod setBg delDesignElem">
        <pc:chgData name="Megha Nair" userId="d64cf513dcd39eb5" providerId="LiveId" clId="{C706AB28-5224-4CAC-8CDE-9BCC0134E6DB}" dt="2025-04-27T23:21:30.349" v="514" actId="47"/>
        <pc:sldMkLst>
          <pc:docMk/>
          <pc:sldMk cId="2133395668" sldId="262"/>
        </pc:sldMkLst>
        <pc:spChg chg="mod">
          <ac:chgData name="Megha Nair" userId="d64cf513dcd39eb5" providerId="LiveId" clId="{C706AB28-5224-4CAC-8CDE-9BCC0134E6DB}" dt="2025-04-27T23:19:12.128" v="453" actId="21"/>
          <ac:spMkLst>
            <pc:docMk/>
            <pc:sldMk cId="2133395668" sldId="262"/>
            <ac:spMk id="2" creationId="{2049212D-2A1C-B9DD-0201-A0620F8C4DCA}"/>
          </ac:spMkLst>
        </pc:spChg>
        <pc:spChg chg="mod">
          <ac:chgData name="Megha Nair" userId="d64cf513dcd39eb5" providerId="LiveId" clId="{C706AB28-5224-4CAC-8CDE-9BCC0134E6DB}" dt="2025-04-27T23:20:55.774" v="510" actId="21"/>
          <ac:spMkLst>
            <pc:docMk/>
            <pc:sldMk cId="2133395668" sldId="262"/>
            <ac:spMk id="3" creationId="{804AD2A8-43D8-5CD0-BA69-84E975F6282D}"/>
          </ac:spMkLst>
        </pc:spChg>
        <pc:spChg chg="del">
          <ac:chgData name="Megha Nair" userId="d64cf513dcd39eb5" providerId="LiveId" clId="{C706AB28-5224-4CAC-8CDE-9BCC0134E6DB}" dt="2025-04-27T22:44:52.128" v="14"/>
          <ac:spMkLst>
            <pc:docMk/>
            <pc:sldMk cId="2133395668" sldId="262"/>
            <ac:spMk id="8" creationId="{324E43EB-867C-4B35-9A5C-E435157C7297}"/>
          </ac:spMkLst>
        </pc:spChg>
        <pc:spChg chg="del">
          <ac:chgData name="Megha Nair" userId="d64cf513dcd39eb5" providerId="LiveId" clId="{C706AB28-5224-4CAC-8CDE-9BCC0134E6DB}" dt="2025-04-27T22:44:52.128" v="14"/>
          <ac:spMkLst>
            <pc:docMk/>
            <pc:sldMk cId="2133395668" sldId="262"/>
            <ac:spMk id="10" creationId="{A7C0F5DA-B59F-4F13-8BB8-FFD8F2C572BC}"/>
          </ac:spMkLst>
        </pc:spChg>
        <pc:spChg chg="del">
          <ac:chgData name="Megha Nair" userId="d64cf513dcd39eb5" providerId="LiveId" clId="{C706AB28-5224-4CAC-8CDE-9BCC0134E6DB}" dt="2025-04-27T22:44:52.128" v="14"/>
          <ac:spMkLst>
            <pc:docMk/>
            <pc:sldMk cId="2133395668" sldId="262"/>
            <ac:spMk id="12" creationId="{9CEA1DEC-CC9E-4776-9E08-048A15BFA6CA}"/>
          </ac:spMkLst>
        </pc:spChg>
        <pc:spChg chg="del">
          <ac:chgData name="Megha Nair" userId="d64cf513dcd39eb5" providerId="LiveId" clId="{C706AB28-5224-4CAC-8CDE-9BCC0134E6DB}" dt="2025-04-27T22:44:52.128" v="14"/>
          <ac:spMkLst>
            <pc:docMk/>
            <pc:sldMk cId="2133395668" sldId="262"/>
            <ac:spMk id="14" creationId="{9CE399CF-F4B8-4832-A8CB-B93F6B1EF44B}"/>
          </ac:spMkLst>
        </pc:spChg>
        <pc:spChg chg="del">
          <ac:chgData name="Megha Nair" userId="d64cf513dcd39eb5" providerId="LiveId" clId="{C706AB28-5224-4CAC-8CDE-9BCC0134E6DB}" dt="2025-04-27T22:44:52.128" v="14"/>
          <ac:spMkLst>
            <pc:docMk/>
            <pc:sldMk cId="2133395668" sldId="262"/>
            <ac:spMk id="16" creationId="{1F23E73A-FDC8-462C-83C1-3AA8961449CF}"/>
          </ac:spMkLst>
        </pc:spChg>
      </pc:sldChg>
      <pc:sldChg chg="delSp modSp del mod setBg delDesignElem">
        <pc:chgData name="Megha Nair" userId="d64cf513dcd39eb5" providerId="LiveId" clId="{C706AB28-5224-4CAC-8CDE-9BCC0134E6DB}" dt="2025-04-27T23:23:42.892" v="544" actId="47"/>
        <pc:sldMkLst>
          <pc:docMk/>
          <pc:sldMk cId="3090528171" sldId="263"/>
        </pc:sldMkLst>
        <pc:spChg chg="mod">
          <ac:chgData name="Megha Nair" userId="d64cf513dcd39eb5" providerId="LiveId" clId="{C706AB28-5224-4CAC-8CDE-9BCC0134E6DB}" dt="2025-04-27T23:22:21.838" v="528" actId="21"/>
          <ac:spMkLst>
            <pc:docMk/>
            <pc:sldMk cId="3090528171" sldId="263"/>
            <ac:spMk id="3" creationId="{F62E95B1-9A3A-4F84-056F-40DA8AEC5270}"/>
          </ac:spMkLst>
        </pc:spChg>
        <pc:spChg chg="del">
          <ac:chgData name="Megha Nair" userId="d64cf513dcd39eb5" providerId="LiveId" clId="{C706AB28-5224-4CAC-8CDE-9BCC0134E6DB}" dt="2025-04-27T22:44:52.128" v="14"/>
          <ac:spMkLst>
            <pc:docMk/>
            <pc:sldMk cId="3090528171" sldId="263"/>
            <ac:spMk id="9" creationId="{F70C2B8F-6B1B-46D5-86E6-40F36C695FC2}"/>
          </ac:spMkLst>
        </pc:spChg>
        <pc:spChg chg="del">
          <ac:chgData name="Megha Nair" userId="d64cf513dcd39eb5" providerId="LiveId" clId="{C706AB28-5224-4CAC-8CDE-9BCC0134E6DB}" dt="2025-04-27T22:44:52.128" v="14"/>
          <ac:spMkLst>
            <pc:docMk/>
            <pc:sldMk cId="3090528171" sldId="263"/>
            <ac:spMk id="11" creationId="{DB521824-592C-476A-AB0A-CA0C6D1F3407}"/>
          </ac:spMkLst>
        </pc:spChg>
        <pc:spChg chg="del">
          <ac:chgData name="Megha Nair" userId="d64cf513dcd39eb5" providerId="LiveId" clId="{C706AB28-5224-4CAC-8CDE-9BCC0134E6DB}" dt="2025-04-27T22:44:52.128" v="14"/>
          <ac:spMkLst>
            <pc:docMk/>
            <pc:sldMk cId="3090528171" sldId="263"/>
            <ac:spMk id="13" creationId="{A2749EFA-8EE4-4EB8-9424-8E593B9320AD}"/>
          </ac:spMkLst>
        </pc:spChg>
        <pc:spChg chg="del">
          <ac:chgData name="Megha Nair" userId="d64cf513dcd39eb5" providerId="LiveId" clId="{C706AB28-5224-4CAC-8CDE-9BCC0134E6DB}" dt="2025-04-27T22:44:52.128" v="14"/>
          <ac:spMkLst>
            <pc:docMk/>
            <pc:sldMk cId="3090528171" sldId="263"/>
            <ac:spMk id="15" creationId="{B5C860C9-D4F9-4350-80DA-0D1CD36C7741}"/>
          </ac:spMkLst>
        </pc:spChg>
        <pc:spChg chg="del">
          <ac:chgData name="Megha Nair" userId="d64cf513dcd39eb5" providerId="LiveId" clId="{C706AB28-5224-4CAC-8CDE-9BCC0134E6DB}" dt="2025-04-27T22:44:52.128" v="14"/>
          <ac:spMkLst>
            <pc:docMk/>
            <pc:sldMk cId="3090528171" sldId="263"/>
            <ac:spMk id="17" creationId="{538A90C8-AE0E-4EBA-9AF8-EEDB206020E0}"/>
          </ac:spMkLst>
        </pc:spChg>
        <pc:graphicFrameChg chg="del">
          <ac:chgData name="Megha Nair" userId="d64cf513dcd39eb5" providerId="LiveId" clId="{C706AB28-5224-4CAC-8CDE-9BCC0134E6DB}" dt="2025-04-27T23:21:54.117" v="521" actId="21"/>
          <ac:graphicFrameMkLst>
            <pc:docMk/>
            <pc:sldMk cId="3090528171" sldId="263"/>
            <ac:graphicFrameMk id="4" creationId="{20194762-F554-D405-6595-0EA4CDFA83FA}"/>
          </ac:graphicFrameMkLst>
        </pc:graphicFrameChg>
      </pc:sldChg>
      <pc:sldChg chg="delSp modSp del mod setBg delDesignElem">
        <pc:chgData name="Megha Nair" userId="d64cf513dcd39eb5" providerId="LiveId" clId="{C706AB28-5224-4CAC-8CDE-9BCC0134E6DB}" dt="2025-04-27T23:31:47.726" v="613" actId="2696"/>
        <pc:sldMkLst>
          <pc:docMk/>
          <pc:sldMk cId="358123104" sldId="264"/>
        </pc:sldMkLst>
        <pc:spChg chg="mod">
          <ac:chgData name="Megha Nair" userId="d64cf513dcd39eb5" providerId="LiveId" clId="{C706AB28-5224-4CAC-8CDE-9BCC0134E6DB}" dt="2025-04-27T23:29:38.003" v="588" actId="21"/>
          <ac:spMkLst>
            <pc:docMk/>
            <pc:sldMk cId="358123104" sldId="264"/>
            <ac:spMk id="2" creationId="{97913C38-147E-173F-34B7-A043769CC374}"/>
          </ac:spMkLst>
        </pc:spChg>
        <pc:spChg chg="mod">
          <ac:chgData name="Megha Nair" userId="d64cf513dcd39eb5" providerId="LiveId" clId="{C706AB28-5224-4CAC-8CDE-9BCC0134E6DB}" dt="2025-04-27T23:31:27.284" v="608" actId="21"/>
          <ac:spMkLst>
            <pc:docMk/>
            <pc:sldMk cId="358123104" sldId="264"/>
            <ac:spMk id="3" creationId="{BEA14B54-A288-A936-6958-D32856FFCE34}"/>
          </ac:spMkLst>
        </pc:spChg>
        <pc:spChg chg="del">
          <ac:chgData name="Megha Nair" userId="d64cf513dcd39eb5" providerId="LiveId" clId="{C706AB28-5224-4CAC-8CDE-9BCC0134E6DB}" dt="2025-04-27T22:44:52.128" v="14"/>
          <ac:spMkLst>
            <pc:docMk/>
            <pc:sldMk cId="358123104" sldId="264"/>
            <ac:spMk id="8" creationId="{324E43EB-867C-4B35-9A5C-E435157C7297}"/>
          </ac:spMkLst>
        </pc:spChg>
        <pc:spChg chg="del">
          <ac:chgData name="Megha Nair" userId="d64cf513dcd39eb5" providerId="LiveId" clId="{C706AB28-5224-4CAC-8CDE-9BCC0134E6DB}" dt="2025-04-27T22:44:52.128" v="14"/>
          <ac:spMkLst>
            <pc:docMk/>
            <pc:sldMk cId="358123104" sldId="264"/>
            <ac:spMk id="10" creationId="{A7C0F5DA-B59F-4F13-8BB8-FFD8F2C572BC}"/>
          </ac:spMkLst>
        </pc:spChg>
        <pc:spChg chg="del">
          <ac:chgData name="Megha Nair" userId="d64cf513dcd39eb5" providerId="LiveId" clId="{C706AB28-5224-4CAC-8CDE-9BCC0134E6DB}" dt="2025-04-27T22:44:52.128" v="14"/>
          <ac:spMkLst>
            <pc:docMk/>
            <pc:sldMk cId="358123104" sldId="264"/>
            <ac:spMk id="12" creationId="{9CEA1DEC-CC9E-4776-9E08-048A15BFA6CA}"/>
          </ac:spMkLst>
        </pc:spChg>
        <pc:spChg chg="del">
          <ac:chgData name="Megha Nair" userId="d64cf513dcd39eb5" providerId="LiveId" clId="{C706AB28-5224-4CAC-8CDE-9BCC0134E6DB}" dt="2025-04-27T22:44:52.128" v="14"/>
          <ac:spMkLst>
            <pc:docMk/>
            <pc:sldMk cId="358123104" sldId="264"/>
            <ac:spMk id="14" creationId="{9CE399CF-F4B8-4832-A8CB-B93F6B1EF44B}"/>
          </ac:spMkLst>
        </pc:spChg>
        <pc:spChg chg="del">
          <ac:chgData name="Megha Nair" userId="d64cf513dcd39eb5" providerId="LiveId" clId="{C706AB28-5224-4CAC-8CDE-9BCC0134E6DB}" dt="2025-04-27T22:44:52.128" v="14"/>
          <ac:spMkLst>
            <pc:docMk/>
            <pc:sldMk cId="358123104" sldId="264"/>
            <ac:spMk id="16" creationId="{1F23E73A-FDC8-462C-83C1-3AA8961449CF}"/>
          </ac:spMkLst>
        </pc:spChg>
      </pc:sldChg>
      <pc:sldChg chg="addSp delSp modSp del mod setBg delDesignElem">
        <pc:chgData name="Megha Nair" userId="d64cf513dcd39eb5" providerId="LiveId" clId="{C706AB28-5224-4CAC-8CDE-9BCC0134E6DB}" dt="2025-04-27T23:41:14.570" v="713" actId="47"/>
        <pc:sldMkLst>
          <pc:docMk/>
          <pc:sldMk cId="2247177446" sldId="265"/>
        </pc:sldMkLst>
        <pc:spChg chg="mod">
          <ac:chgData name="Megha Nair" userId="d64cf513dcd39eb5" providerId="LiveId" clId="{C706AB28-5224-4CAC-8CDE-9BCC0134E6DB}" dt="2025-04-27T23:32:54.527" v="629" actId="255"/>
          <ac:spMkLst>
            <pc:docMk/>
            <pc:sldMk cId="2247177446" sldId="265"/>
            <ac:spMk id="2" creationId="{4121D994-B399-8A00-C3A6-57F2F6145EC3}"/>
          </ac:spMkLst>
        </pc:spChg>
        <pc:spChg chg="mod">
          <ac:chgData name="Megha Nair" userId="d64cf513dcd39eb5" providerId="LiveId" clId="{C706AB28-5224-4CAC-8CDE-9BCC0134E6DB}" dt="2025-04-27T23:36:57.175" v="680" actId="21"/>
          <ac:spMkLst>
            <pc:docMk/>
            <pc:sldMk cId="2247177446" sldId="265"/>
            <ac:spMk id="3" creationId="{73FE2C34-BC57-BD23-ABD2-CE3BC52EBFA3}"/>
          </ac:spMkLst>
        </pc:spChg>
        <pc:spChg chg="del">
          <ac:chgData name="Megha Nair" userId="d64cf513dcd39eb5" providerId="LiveId" clId="{C706AB28-5224-4CAC-8CDE-9BCC0134E6DB}" dt="2025-04-27T22:44:52.128" v="14"/>
          <ac:spMkLst>
            <pc:docMk/>
            <pc:sldMk cId="2247177446" sldId="265"/>
            <ac:spMk id="9" creationId="{643780CE-2BE5-46F6-97B2-60DF30217ED3}"/>
          </ac:spMkLst>
        </pc:spChg>
        <pc:spChg chg="del">
          <ac:chgData name="Megha Nair" userId="d64cf513dcd39eb5" providerId="LiveId" clId="{C706AB28-5224-4CAC-8CDE-9BCC0134E6DB}" dt="2025-04-27T22:44:52.128" v="14"/>
          <ac:spMkLst>
            <pc:docMk/>
            <pc:sldMk cId="2247177446" sldId="265"/>
            <ac:spMk id="11" creationId="{61A87A49-68E6-459E-A5A6-46229FF42125}"/>
          </ac:spMkLst>
        </pc:spChg>
        <pc:spChg chg="del">
          <ac:chgData name="Megha Nair" userId="d64cf513dcd39eb5" providerId="LiveId" clId="{C706AB28-5224-4CAC-8CDE-9BCC0134E6DB}" dt="2025-04-27T22:44:52.128" v="14"/>
          <ac:spMkLst>
            <pc:docMk/>
            <pc:sldMk cId="2247177446" sldId="265"/>
            <ac:spMk id="13" creationId="{F6ACD5FC-CAFE-48EB-B765-60EED2E052F0}"/>
          </ac:spMkLst>
        </pc:spChg>
        <pc:spChg chg="del">
          <ac:chgData name="Megha Nair" userId="d64cf513dcd39eb5" providerId="LiveId" clId="{C706AB28-5224-4CAC-8CDE-9BCC0134E6DB}" dt="2025-04-27T22:44:52.128" v="14"/>
          <ac:spMkLst>
            <pc:docMk/>
            <pc:sldMk cId="2247177446" sldId="265"/>
            <ac:spMk id="15" creationId="{9F33B405-D785-4738-B1C0-6A0AA5E98286}"/>
          </ac:spMkLst>
        </pc:spChg>
        <pc:spChg chg="del">
          <ac:chgData name="Megha Nair" userId="d64cf513dcd39eb5" providerId="LiveId" clId="{C706AB28-5224-4CAC-8CDE-9BCC0134E6DB}" dt="2025-04-27T22:44:52.128" v="14"/>
          <ac:spMkLst>
            <pc:docMk/>
            <pc:sldMk cId="2247177446" sldId="265"/>
            <ac:spMk id="17" creationId="{4233DC0E-DE6C-4FB6-A529-51B162641AB8}"/>
          </ac:spMkLst>
        </pc:spChg>
        <pc:spChg chg="del">
          <ac:chgData name="Megha Nair" userId="d64cf513dcd39eb5" providerId="LiveId" clId="{C706AB28-5224-4CAC-8CDE-9BCC0134E6DB}" dt="2025-04-27T22:44:52.128" v="14"/>
          <ac:spMkLst>
            <pc:docMk/>
            <pc:sldMk cId="2247177446" sldId="265"/>
            <ac:spMk id="19" creationId="{3870477F-E451-4BC3-863F-0E2FC572884B}"/>
          </ac:spMkLst>
        </pc:spChg>
        <pc:spChg chg="del">
          <ac:chgData name="Megha Nair" userId="d64cf513dcd39eb5" providerId="LiveId" clId="{C706AB28-5224-4CAC-8CDE-9BCC0134E6DB}" dt="2025-04-27T22:44:52.128" v="14"/>
          <ac:spMkLst>
            <pc:docMk/>
            <pc:sldMk cId="2247177446" sldId="265"/>
            <ac:spMk id="21" creationId="{B4A81DE1-E2BC-4A31-99EE-71350421B0EA}"/>
          </ac:spMkLst>
        </pc:spChg>
        <pc:graphicFrameChg chg="del mod modGraphic">
          <ac:chgData name="Megha Nair" userId="d64cf513dcd39eb5" providerId="LiveId" clId="{C706AB28-5224-4CAC-8CDE-9BCC0134E6DB}" dt="2025-04-27T23:38:41.974" v="691" actId="21"/>
          <ac:graphicFrameMkLst>
            <pc:docMk/>
            <pc:sldMk cId="2247177446" sldId="265"/>
            <ac:graphicFrameMk id="4" creationId="{96D7957C-CBEB-E755-AEB2-8463D5CB2AA6}"/>
          </ac:graphicFrameMkLst>
        </pc:graphicFrameChg>
        <pc:graphicFrameChg chg="add del modGraphic">
          <ac:chgData name="Megha Nair" userId="d64cf513dcd39eb5" providerId="LiveId" clId="{C706AB28-5224-4CAC-8CDE-9BCC0134E6DB}" dt="2025-04-27T23:38:06.710" v="690" actId="27309"/>
          <ac:graphicFrameMkLst>
            <pc:docMk/>
            <pc:sldMk cId="2247177446" sldId="265"/>
            <ac:graphicFrameMk id="6" creationId="{7A975DB6-A713-6E49-1AAC-08FE5B27AE26}"/>
          </ac:graphicFrameMkLst>
        </pc:graphicFrameChg>
      </pc:sldChg>
      <pc:sldChg chg="delSp modSp add del mod modTransition setBg modAnim delDesignElem">
        <pc:chgData name="Megha Nair" userId="d64cf513dcd39eb5" providerId="LiveId" clId="{C706AB28-5224-4CAC-8CDE-9BCC0134E6DB}" dt="2025-04-27T23:56:30.104" v="834"/>
        <pc:sldMkLst>
          <pc:docMk/>
          <pc:sldMk cId="2095477845" sldId="266"/>
        </pc:sldMkLst>
        <pc:spChg chg="mod">
          <ac:chgData name="Megha Nair" userId="d64cf513dcd39eb5" providerId="LiveId" clId="{C706AB28-5224-4CAC-8CDE-9BCC0134E6DB}" dt="2025-04-27T23:41:28.653" v="718" actId="207"/>
          <ac:spMkLst>
            <pc:docMk/>
            <pc:sldMk cId="2095477845" sldId="266"/>
            <ac:spMk id="2" creationId="{95667A20-34AE-EF52-F1C7-540672FC541C}"/>
          </ac:spMkLst>
        </pc:spChg>
        <pc:spChg chg="mod topLvl">
          <ac:chgData name="Megha Nair" userId="d64cf513dcd39eb5" providerId="LiveId" clId="{C706AB28-5224-4CAC-8CDE-9BCC0134E6DB}" dt="2025-04-27T23:46:00.580" v="764" actId="165"/>
          <ac:spMkLst>
            <pc:docMk/>
            <pc:sldMk cId="2095477845" sldId="266"/>
            <ac:spMk id="4" creationId="{C6661586-2C16-33FE-F44F-32B512EAEC25}"/>
          </ac:spMkLst>
        </pc:spChg>
        <pc:spChg chg="mod topLvl">
          <ac:chgData name="Megha Nair" userId="d64cf513dcd39eb5" providerId="LiveId" clId="{C706AB28-5224-4CAC-8CDE-9BCC0134E6DB}" dt="2025-04-27T23:46:00.580" v="764" actId="165"/>
          <ac:spMkLst>
            <pc:docMk/>
            <pc:sldMk cId="2095477845" sldId="266"/>
            <ac:spMk id="6" creationId="{6DC859C3-5D1B-DAC4-959B-0E2D359B0E48}"/>
          </ac:spMkLst>
        </pc:spChg>
        <pc:spChg chg="mod topLvl">
          <ac:chgData name="Megha Nair" userId="d64cf513dcd39eb5" providerId="LiveId" clId="{C706AB28-5224-4CAC-8CDE-9BCC0134E6DB}" dt="2025-04-27T23:46:00.580" v="764" actId="165"/>
          <ac:spMkLst>
            <pc:docMk/>
            <pc:sldMk cId="2095477845" sldId="266"/>
            <ac:spMk id="7" creationId="{A4EB712C-EE51-A809-D5FB-E8FBC9B3B41A}"/>
          </ac:spMkLst>
        </pc:spChg>
        <pc:spChg chg="mod topLvl">
          <ac:chgData name="Megha Nair" userId="d64cf513dcd39eb5" providerId="LiveId" clId="{C706AB28-5224-4CAC-8CDE-9BCC0134E6DB}" dt="2025-04-27T23:53:06.027" v="826" actId="1076"/>
          <ac:spMkLst>
            <pc:docMk/>
            <pc:sldMk cId="2095477845" sldId="266"/>
            <ac:spMk id="8" creationId="{21C0C414-DDDB-5793-F007-4354DAC38DC5}"/>
          </ac:spMkLst>
        </pc:spChg>
        <pc:spChg chg="mod topLvl">
          <ac:chgData name="Megha Nair" userId="d64cf513dcd39eb5" providerId="LiveId" clId="{C706AB28-5224-4CAC-8CDE-9BCC0134E6DB}" dt="2025-04-27T23:46:00.580" v="764" actId="165"/>
          <ac:spMkLst>
            <pc:docMk/>
            <pc:sldMk cId="2095477845" sldId="266"/>
            <ac:spMk id="17" creationId="{726C538F-C2D2-B390-3992-EA2ADFADFBD3}"/>
          </ac:spMkLst>
        </pc:spChg>
        <pc:spChg chg="del">
          <ac:chgData name="Megha Nair" userId="d64cf513dcd39eb5" providerId="LiveId" clId="{C706AB28-5224-4CAC-8CDE-9BCC0134E6DB}" dt="2025-04-27T22:44:52.128" v="14"/>
          <ac:spMkLst>
            <pc:docMk/>
            <pc:sldMk cId="2095477845" sldId="266"/>
            <ac:spMk id="18" creationId="{CC28BCC9-4093-4FD5-83EB-7EC297F51396}"/>
          </ac:spMkLst>
        </pc:spChg>
        <pc:spChg chg="mod topLvl">
          <ac:chgData name="Megha Nair" userId="d64cf513dcd39eb5" providerId="LiveId" clId="{C706AB28-5224-4CAC-8CDE-9BCC0134E6DB}" dt="2025-04-27T23:46:00.580" v="764" actId="165"/>
          <ac:spMkLst>
            <pc:docMk/>
            <pc:sldMk cId="2095477845" sldId="266"/>
            <ac:spMk id="19" creationId="{97B2E38E-E904-7C52-6A97-6BC0E2ABEDE5}"/>
          </ac:spMkLst>
        </pc:spChg>
        <pc:spChg chg="mod topLvl">
          <ac:chgData name="Megha Nair" userId="d64cf513dcd39eb5" providerId="LiveId" clId="{C706AB28-5224-4CAC-8CDE-9BCC0134E6DB}" dt="2025-04-27T23:53:38.151" v="828" actId="1076"/>
          <ac:spMkLst>
            <pc:docMk/>
            <pc:sldMk cId="2095477845" sldId="266"/>
            <ac:spMk id="20" creationId="{8E61A961-0A29-BAF7-2345-FE74BA4A5B62}"/>
          </ac:spMkLst>
        </pc:spChg>
        <pc:spChg chg="mod topLvl">
          <ac:chgData name="Megha Nair" userId="d64cf513dcd39eb5" providerId="LiveId" clId="{C706AB28-5224-4CAC-8CDE-9BCC0134E6DB}" dt="2025-04-27T23:46:00.580" v="764" actId="165"/>
          <ac:spMkLst>
            <pc:docMk/>
            <pc:sldMk cId="2095477845" sldId="266"/>
            <ac:spMk id="21" creationId="{DE0A26EB-5054-8CD9-18D7-04125813BA65}"/>
          </ac:spMkLst>
        </pc:spChg>
        <pc:spChg chg="mod topLvl">
          <ac:chgData name="Megha Nair" userId="d64cf513dcd39eb5" providerId="LiveId" clId="{C706AB28-5224-4CAC-8CDE-9BCC0134E6DB}" dt="2025-04-27T23:46:00.580" v="764" actId="165"/>
          <ac:spMkLst>
            <pc:docMk/>
            <pc:sldMk cId="2095477845" sldId="266"/>
            <ac:spMk id="22" creationId="{FC749166-FCE5-6994-B7C5-F1E5F029CAB3}"/>
          </ac:spMkLst>
        </pc:spChg>
        <pc:grpChg chg="del">
          <ac:chgData name="Megha Nair" userId="d64cf513dcd39eb5" providerId="LiveId" clId="{C706AB28-5224-4CAC-8CDE-9BCC0134E6DB}" dt="2025-04-27T23:46:00.580" v="764" actId="165"/>
          <ac:grpSpMkLst>
            <pc:docMk/>
            <pc:sldMk cId="2095477845" sldId="266"/>
            <ac:grpSpMk id="3" creationId="{EBB96A76-4B4C-EA4E-7D36-47A95E497197}"/>
          </ac:grpSpMkLst>
        </pc:grpChg>
        <pc:grpChg chg="del">
          <ac:chgData name="Megha Nair" userId="d64cf513dcd39eb5" providerId="LiveId" clId="{C706AB28-5224-4CAC-8CDE-9BCC0134E6DB}" dt="2025-04-27T22:44:52.128" v="14"/>
          <ac:grpSpMkLst>
            <pc:docMk/>
            <pc:sldMk cId="2095477845" sldId="266"/>
            <ac:grpSpMk id="9" creationId="{08BCF048-8940-4354-B9EC-5AD74E283CE3}"/>
          </ac:grpSpMkLst>
        </pc:grpChg>
        <pc:graphicFrameChg chg="del">
          <ac:chgData name="Megha Nair" userId="d64cf513dcd39eb5" providerId="LiveId" clId="{C706AB28-5224-4CAC-8CDE-9BCC0134E6DB}" dt="2025-04-27T23:45:44.253" v="763" actId="18245"/>
          <ac:graphicFrameMkLst>
            <pc:docMk/>
            <pc:sldMk cId="2095477845" sldId="266"/>
            <ac:graphicFrameMk id="5" creationId="{DDF55B3B-E916-4701-454A-F77BA019BF34}"/>
          </ac:graphicFrameMkLst>
        </pc:graphicFrameChg>
      </pc:sldChg>
      <pc:sldChg chg="delSp modSp mod modTransition setBg modAnim delDesignElem">
        <pc:chgData name="Megha Nair" userId="d64cf513dcd39eb5" providerId="LiveId" clId="{C706AB28-5224-4CAC-8CDE-9BCC0134E6DB}" dt="2025-04-27T23:56:30.104" v="834"/>
        <pc:sldMkLst>
          <pc:docMk/>
          <pc:sldMk cId="3060564001" sldId="267"/>
        </pc:sldMkLst>
        <pc:spChg chg="mod">
          <ac:chgData name="Megha Nair" userId="d64cf513dcd39eb5" providerId="LiveId" clId="{C706AB28-5224-4CAC-8CDE-9BCC0134E6DB}" dt="2025-04-27T23:42:24.246" v="720" actId="207"/>
          <ac:spMkLst>
            <pc:docMk/>
            <pc:sldMk cId="3060564001" sldId="267"/>
            <ac:spMk id="2" creationId="{F0AB133E-6DF5-0329-A222-5F7B3619CB5E}"/>
          </ac:spMkLst>
        </pc:spChg>
        <pc:spChg chg="del">
          <ac:chgData name="Megha Nair" userId="d64cf513dcd39eb5" providerId="LiveId" clId="{C706AB28-5224-4CAC-8CDE-9BCC0134E6DB}" dt="2025-04-27T22:44:52.128" v="14"/>
          <ac:spMkLst>
            <pc:docMk/>
            <pc:sldMk cId="3060564001" sldId="267"/>
            <ac:spMk id="14" creationId="{F9ED434F-8767-46CC-B26B-5AF62FF01E66}"/>
          </ac:spMkLst>
        </pc:spChg>
        <pc:grpChg chg="del">
          <ac:chgData name="Megha Nair" userId="d64cf513dcd39eb5" providerId="LiveId" clId="{C706AB28-5224-4CAC-8CDE-9BCC0134E6DB}" dt="2025-04-27T22:44:52.128" v="14"/>
          <ac:grpSpMkLst>
            <pc:docMk/>
            <pc:sldMk cId="3060564001" sldId="267"/>
            <ac:grpSpMk id="10" creationId="{2F448CB3-7B4F-45D7-B7C0-DF553DF61453}"/>
          </ac:grpSpMkLst>
        </pc:grpChg>
        <pc:graphicFrameChg chg="mod modGraphic">
          <ac:chgData name="Megha Nair" userId="d64cf513dcd39eb5" providerId="LiveId" clId="{C706AB28-5224-4CAC-8CDE-9BCC0134E6DB}" dt="2025-04-27T23:44:36.441" v="757"/>
          <ac:graphicFrameMkLst>
            <pc:docMk/>
            <pc:sldMk cId="3060564001" sldId="267"/>
            <ac:graphicFrameMk id="6" creationId="{9647B15F-EC7C-55AD-7788-83CAC0F2394D}"/>
          </ac:graphicFrameMkLst>
        </pc:graphicFrameChg>
      </pc:sldChg>
      <pc:sldChg chg="addSp delSp modSp mod modTransition setBg modAnim delDesignElem">
        <pc:chgData name="Megha Nair" userId="d64cf513dcd39eb5" providerId="LiveId" clId="{C706AB28-5224-4CAC-8CDE-9BCC0134E6DB}" dt="2025-04-27T23:56:30.104" v="834"/>
        <pc:sldMkLst>
          <pc:docMk/>
          <pc:sldMk cId="2367282578" sldId="268"/>
        </pc:sldMkLst>
        <pc:spChg chg="mod">
          <ac:chgData name="Megha Nair" userId="d64cf513dcd39eb5" providerId="LiveId" clId="{C706AB28-5224-4CAC-8CDE-9BCC0134E6DB}" dt="2025-04-27T23:45:12.658" v="761" actId="26606"/>
          <ac:spMkLst>
            <pc:docMk/>
            <pc:sldMk cId="2367282578" sldId="268"/>
            <ac:spMk id="2" creationId="{18DD4B16-A183-86C5-27E9-D82A6697BF41}"/>
          </ac:spMkLst>
        </pc:spChg>
        <pc:spChg chg="add">
          <ac:chgData name="Megha Nair" userId="d64cf513dcd39eb5" providerId="LiveId" clId="{C706AB28-5224-4CAC-8CDE-9BCC0134E6DB}" dt="2025-04-27T23:45:12.658" v="761" actId="26606"/>
          <ac:spMkLst>
            <pc:docMk/>
            <pc:sldMk cId="2367282578" sldId="268"/>
            <ac:spMk id="7" creationId="{A8DB9CD9-59B1-4D73-BC4C-98796A48EF9B}"/>
          </ac:spMkLst>
        </pc:spChg>
        <pc:spChg chg="add">
          <ac:chgData name="Megha Nair" userId="d64cf513dcd39eb5" providerId="LiveId" clId="{C706AB28-5224-4CAC-8CDE-9BCC0134E6DB}" dt="2025-04-27T23:45:12.658" v="761" actId="26606"/>
          <ac:spMkLst>
            <pc:docMk/>
            <pc:sldMk cId="2367282578" sldId="268"/>
            <ac:spMk id="9" creationId="{8874A6A9-41FF-4E33-AFA8-F9F81436A59E}"/>
          </ac:spMkLst>
        </pc:spChg>
        <pc:spChg chg="del">
          <ac:chgData name="Megha Nair" userId="d64cf513dcd39eb5" providerId="LiveId" clId="{C706AB28-5224-4CAC-8CDE-9BCC0134E6DB}" dt="2025-04-27T22:44:52.128" v="14"/>
          <ac:spMkLst>
            <pc:docMk/>
            <pc:sldMk cId="2367282578" sldId="268"/>
            <ac:spMk id="25" creationId="{73C0A186-7444-4460-9C37-532E7671E99E}"/>
          </ac:spMkLst>
        </pc:spChg>
        <pc:spChg chg="del">
          <ac:chgData name="Megha Nair" userId="d64cf513dcd39eb5" providerId="LiveId" clId="{C706AB28-5224-4CAC-8CDE-9BCC0134E6DB}" dt="2025-04-27T22:44:52.128" v="14"/>
          <ac:spMkLst>
            <pc:docMk/>
            <pc:sldMk cId="2367282578" sldId="268"/>
            <ac:spMk id="27" creationId="{D22D1B95-2B54-43E9-85D9-B489F6C5DD0F}"/>
          </ac:spMkLst>
        </pc:spChg>
        <pc:spChg chg="del">
          <ac:chgData name="Megha Nair" userId="d64cf513dcd39eb5" providerId="LiveId" clId="{C706AB28-5224-4CAC-8CDE-9BCC0134E6DB}" dt="2025-04-27T22:44:52.128" v="14"/>
          <ac:spMkLst>
            <pc:docMk/>
            <pc:sldMk cId="2367282578" sldId="268"/>
            <ac:spMk id="29" creationId="{7D0F3F6D-A49D-4406-8D61-1C4F8D792F04}"/>
          </ac:spMkLst>
        </pc:spChg>
        <pc:spChg chg="del">
          <ac:chgData name="Megha Nair" userId="d64cf513dcd39eb5" providerId="LiveId" clId="{C706AB28-5224-4CAC-8CDE-9BCC0134E6DB}" dt="2025-04-27T22:44:52.128" v="14"/>
          <ac:spMkLst>
            <pc:docMk/>
            <pc:sldMk cId="2367282578" sldId="268"/>
            <ac:spMk id="31" creationId="{D953A318-DA8D-4405-9536-D889E45C5E3E}"/>
          </ac:spMkLst>
        </pc:spChg>
        <pc:spChg chg="del">
          <ac:chgData name="Megha Nair" userId="d64cf513dcd39eb5" providerId="LiveId" clId="{C706AB28-5224-4CAC-8CDE-9BCC0134E6DB}" dt="2025-04-27T22:44:52.128" v="14"/>
          <ac:spMkLst>
            <pc:docMk/>
            <pc:sldMk cId="2367282578" sldId="268"/>
            <ac:spMk id="33" creationId="{9E382A3D-2F90-475C-8DF2-F666FEA3425B}"/>
          </ac:spMkLst>
        </pc:spChg>
        <pc:grpChg chg="add">
          <ac:chgData name="Megha Nair" userId="d64cf513dcd39eb5" providerId="LiveId" clId="{C706AB28-5224-4CAC-8CDE-9BCC0134E6DB}" dt="2025-04-27T23:45:12.658" v="761" actId="26606"/>
          <ac:grpSpMkLst>
            <pc:docMk/>
            <pc:sldMk cId="2367282578" sldId="268"/>
            <ac:grpSpMk id="11" creationId="{721D730E-1F97-4071-B143-B05E6D2599BC}"/>
          </ac:grpSpMkLst>
        </pc:grpChg>
        <pc:grpChg chg="del">
          <ac:chgData name="Megha Nair" userId="d64cf513dcd39eb5" providerId="LiveId" clId="{C706AB28-5224-4CAC-8CDE-9BCC0134E6DB}" dt="2025-04-27T22:44:52.128" v="14"/>
          <ac:grpSpMkLst>
            <pc:docMk/>
            <pc:sldMk cId="2367282578" sldId="268"/>
            <ac:grpSpMk id="21" creationId="{93E10248-AF0E-477D-B4D2-47C02CE4E353}"/>
          </ac:grpSpMkLst>
        </pc:grpChg>
      </pc:sldChg>
      <pc:sldChg chg="new del">
        <pc:chgData name="Megha Nair" userId="d64cf513dcd39eb5" providerId="LiveId" clId="{C706AB28-5224-4CAC-8CDE-9BCC0134E6DB}" dt="2025-04-27T23:19:05.322" v="452" actId="47"/>
        <pc:sldMkLst>
          <pc:docMk/>
          <pc:sldMk cId="1551308152" sldId="269"/>
        </pc:sldMkLst>
      </pc:sldChg>
      <pc:sldChg chg="delSp modSp add mod modTransition modAnim">
        <pc:chgData name="Megha Nair" userId="d64cf513dcd39eb5" providerId="LiveId" clId="{C706AB28-5224-4CAC-8CDE-9BCC0134E6DB}" dt="2025-04-27T23:59:20.479" v="836" actId="20577"/>
        <pc:sldMkLst>
          <pc:docMk/>
          <pc:sldMk cId="2922475663" sldId="270"/>
        </pc:sldMkLst>
        <pc:spChg chg="mod">
          <ac:chgData name="Megha Nair" userId="d64cf513dcd39eb5" providerId="LiveId" clId="{C706AB28-5224-4CAC-8CDE-9BCC0134E6DB}" dt="2025-04-27T23:59:20.479" v="836" actId="20577"/>
          <ac:spMkLst>
            <pc:docMk/>
            <pc:sldMk cId="2922475663" sldId="270"/>
            <ac:spMk id="2" creationId="{CA93D850-D541-8B74-F66D-6D3B98EF9DE0}"/>
          </ac:spMkLst>
        </pc:spChg>
        <pc:spChg chg="mod topLvl">
          <ac:chgData name="Megha Nair" userId="d64cf513dcd39eb5" providerId="LiveId" clId="{C706AB28-5224-4CAC-8CDE-9BCC0134E6DB}" dt="2025-04-27T23:28:24.697" v="575" actId="165"/>
          <ac:spMkLst>
            <pc:docMk/>
            <pc:sldMk cId="2922475663" sldId="270"/>
            <ac:spMk id="4" creationId="{E6F629BD-8AA8-C89E-CBA2-542BE1C70221}"/>
          </ac:spMkLst>
        </pc:spChg>
        <pc:spChg chg="mod topLvl">
          <ac:chgData name="Megha Nair" userId="d64cf513dcd39eb5" providerId="LiveId" clId="{C706AB28-5224-4CAC-8CDE-9BCC0134E6DB}" dt="2025-04-27T23:52:11.210" v="823" actId="403"/>
          <ac:spMkLst>
            <pc:docMk/>
            <pc:sldMk cId="2922475663" sldId="270"/>
            <ac:spMk id="6" creationId="{F8D09CD0-50F6-576A-4934-40211AC8F491}"/>
          </ac:spMkLst>
        </pc:spChg>
        <pc:spChg chg="mod topLvl">
          <ac:chgData name="Megha Nair" userId="d64cf513dcd39eb5" providerId="LiveId" clId="{C706AB28-5224-4CAC-8CDE-9BCC0134E6DB}" dt="2025-04-27T23:28:24.697" v="575" actId="165"/>
          <ac:spMkLst>
            <pc:docMk/>
            <pc:sldMk cId="2922475663" sldId="270"/>
            <ac:spMk id="7" creationId="{648D1DD7-80A0-3E3C-E6A0-8803391F9FB0}"/>
          </ac:spMkLst>
        </pc:spChg>
        <pc:spChg chg="mod topLvl">
          <ac:chgData name="Megha Nair" userId="d64cf513dcd39eb5" providerId="LiveId" clId="{C706AB28-5224-4CAC-8CDE-9BCC0134E6DB}" dt="2025-04-27T23:28:24.697" v="575" actId="165"/>
          <ac:spMkLst>
            <pc:docMk/>
            <pc:sldMk cId="2922475663" sldId="270"/>
            <ac:spMk id="8" creationId="{571226BC-9A6D-8457-BA9F-338862A2DD49}"/>
          </ac:spMkLst>
        </pc:spChg>
        <pc:spChg chg="mod topLvl">
          <ac:chgData name="Megha Nair" userId="d64cf513dcd39eb5" providerId="LiveId" clId="{C706AB28-5224-4CAC-8CDE-9BCC0134E6DB}" dt="2025-04-27T23:28:24.697" v="575" actId="165"/>
          <ac:spMkLst>
            <pc:docMk/>
            <pc:sldMk cId="2922475663" sldId="270"/>
            <ac:spMk id="9" creationId="{89516808-75BF-E63F-428C-F1B09779DB88}"/>
          </ac:spMkLst>
        </pc:spChg>
        <pc:grpChg chg="del mod">
          <ac:chgData name="Megha Nair" userId="d64cf513dcd39eb5" providerId="LiveId" clId="{C706AB28-5224-4CAC-8CDE-9BCC0134E6DB}" dt="2025-04-27T23:28:24.697" v="575" actId="165"/>
          <ac:grpSpMkLst>
            <pc:docMk/>
            <pc:sldMk cId="2922475663" sldId="270"/>
            <ac:grpSpMk id="3" creationId="{A647E849-6C73-9E71-DEAF-DEA5DEA4B526}"/>
          </ac:grpSpMkLst>
        </pc:grpChg>
        <pc:graphicFrameChg chg="del mod modGraphic">
          <ac:chgData name="Megha Nair" userId="d64cf513dcd39eb5" providerId="LiveId" clId="{C706AB28-5224-4CAC-8CDE-9BCC0134E6DB}" dt="2025-04-27T23:28:20.501" v="574" actId="18245"/>
          <ac:graphicFrameMkLst>
            <pc:docMk/>
            <pc:sldMk cId="2922475663" sldId="270"/>
            <ac:graphicFrameMk id="5" creationId="{B33981A4-3796-46E6-A78B-F29F9A15C6B4}"/>
          </ac:graphicFrameMkLst>
        </pc:graphicFrameChg>
      </pc:sldChg>
      <pc:sldChg chg="addSp delSp modSp add mod ord modTransition modAnim">
        <pc:chgData name="Megha Nair" userId="d64cf513dcd39eb5" providerId="LiveId" clId="{C706AB28-5224-4CAC-8CDE-9BCC0134E6DB}" dt="2025-04-27T23:56:30.104" v="834"/>
        <pc:sldMkLst>
          <pc:docMk/>
          <pc:sldMk cId="1640900406" sldId="271"/>
        </pc:sldMkLst>
        <pc:spChg chg="mod topLvl">
          <ac:chgData name="Megha Nair" userId="d64cf513dcd39eb5" providerId="LiveId" clId="{C706AB28-5224-4CAC-8CDE-9BCC0134E6DB}" dt="2025-04-27T23:33:44.234" v="630" actId="404"/>
          <ac:spMkLst>
            <pc:docMk/>
            <pc:sldMk cId="1640900406" sldId="271"/>
            <ac:spMk id="7" creationId="{2CAC76BF-4F98-EEFC-65E2-B520588082DF}"/>
          </ac:spMkLst>
        </pc:spChg>
        <pc:spChg chg="mod topLvl">
          <ac:chgData name="Megha Nair" userId="d64cf513dcd39eb5" providerId="LiveId" clId="{C706AB28-5224-4CAC-8CDE-9BCC0134E6DB}" dt="2025-04-27T23:29:11.830" v="582" actId="165"/>
          <ac:spMkLst>
            <pc:docMk/>
            <pc:sldMk cId="1640900406" sldId="271"/>
            <ac:spMk id="8" creationId="{9AEB4A69-8A65-7991-C3AA-91F52646D7BE}"/>
          </ac:spMkLst>
        </pc:spChg>
        <pc:grpChg chg="del mod">
          <ac:chgData name="Megha Nair" userId="d64cf513dcd39eb5" providerId="LiveId" clId="{C706AB28-5224-4CAC-8CDE-9BCC0134E6DB}" dt="2025-04-27T23:29:11.830" v="582" actId="165"/>
          <ac:grpSpMkLst>
            <pc:docMk/>
            <pc:sldMk cId="1640900406" sldId="271"/>
            <ac:grpSpMk id="6" creationId="{E864CB4D-BADF-7F1C-CB05-C6B801699B76}"/>
          </ac:grpSpMkLst>
        </pc:grpChg>
        <pc:graphicFrameChg chg="del modGraphic">
          <ac:chgData name="Megha Nair" userId="d64cf513dcd39eb5" providerId="LiveId" clId="{C706AB28-5224-4CAC-8CDE-9BCC0134E6DB}" dt="2025-04-27T23:22:00.587" v="523" actId="478"/>
          <ac:graphicFrameMkLst>
            <pc:docMk/>
            <pc:sldMk cId="1640900406" sldId="271"/>
            <ac:graphicFrameMk id="4" creationId="{37F624DE-9FF8-FB1E-684A-E35DB85F02F3}"/>
          </ac:graphicFrameMkLst>
        </pc:graphicFrameChg>
        <pc:graphicFrameChg chg="add mod modGraphic">
          <ac:chgData name="Megha Nair" userId="d64cf513dcd39eb5" providerId="LiveId" clId="{C706AB28-5224-4CAC-8CDE-9BCC0134E6DB}" dt="2025-04-27T23:23:33.937" v="543" actId="403"/>
          <ac:graphicFrameMkLst>
            <pc:docMk/>
            <pc:sldMk cId="1640900406" sldId="271"/>
            <ac:graphicFrameMk id="5" creationId="{20194762-F554-D405-6595-0EA4CDFA83FA}"/>
          </ac:graphicFrameMkLst>
        </pc:graphicFrameChg>
        <pc:graphicFrameChg chg="del mod">
          <ac:chgData name="Megha Nair" userId="d64cf513dcd39eb5" providerId="LiveId" clId="{C706AB28-5224-4CAC-8CDE-9BCC0134E6DB}" dt="2025-04-27T23:29:07.749" v="581" actId="18245"/>
          <ac:graphicFrameMkLst>
            <pc:docMk/>
            <pc:sldMk cId="1640900406" sldId="271"/>
            <ac:graphicFrameMk id="10" creationId="{B2A27102-CECC-B028-E889-520633F46C2F}"/>
          </ac:graphicFrameMkLst>
        </pc:graphicFrameChg>
      </pc:sldChg>
      <pc:sldChg chg="delSp modSp add mod ord modTransition delAnim">
        <pc:chgData name="Megha Nair" userId="d64cf513dcd39eb5" providerId="LiveId" clId="{C706AB28-5224-4CAC-8CDE-9BCC0134E6DB}" dt="2025-04-27T23:59:36.632" v="839" actId="114"/>
        <pc:sldMkLst>
          <pc:docMk/>
          <pc:sldMk cId="1709197045" sldId="272"/>
        </pc:sldMkLst>
        <pc:spChg chg="mod">
          <ac:chgData name="Megha Nair" userId="d64cf513dcd39eb5" providerId="LiveId" clId="{C706AB28-5224-4CAC-8CDE-9BCC0134E6DB}" dt="2025-04-27T23:59:36.632" v="839" actId="114"/>
          <ac:spMkLst>
            <pc:docMk/>
            <pc:sldMk cId="1709197045" sldId="272"/>
            <ac:spMk id="2" creationId="{4D7282DF-8136-F043-8328-EDC746D81F09}"/>
          </ac:spMkLst>
        </pc:spChg>
        <pc:spChg chg="mod">
          <ac:chgData name="Megha Nair" userId="d64cf513dcd39eb5" providerId="LiveId" clId="{C706AB28-5224-4CAC-8CDE-9BCC0134E6DB}" dt="2025-04-27T23:31:03.806" v="605" actId="1076"/>
          <ac:spMkLst>
            <pc:docMk/>
            <pc:sldMk cId="1709197045" sldId="272"/>
            <ac:spMk id="4" creationId="{5F759BE5-5345-6B87-E351-57BC90E00347}"/>
          </ac:spMkLst>
        </pc:spChg>
        <pc:spChg chg="mod">
          <ac:chgData name="Megha Nair" userId="d64cf513dcd39eb5" providerId="LiveId" clId="{C706AB28-5224-4CAC-8CDE-9BCC0134E6DB}" dt="2025-04-27T23:31:34.739" v="610" actId="5793"/>
          <ac:spMkLst>
            <pc:docMk/>
            <pc:sldMk cId="1709197045" sldId="272"/>
            <ac:spMk id="6" creationId="{3DCEF7AC-F1D3-B751-6355-075E241E20C9}"/>
          </ac:spMkLst>
        </pc:spChg>
        <pc:spChg chg="del mod">
          <ac:chgData name="Megha Nair" userId="d64cf513dcd39eb5" providerId="LiveId" clId="{C706AB28-5224-4CAC-8CDE-9BCC0134E6DB}" dt="2025-04-27T23:31:37.134" v="611" actId="478"/>
          <ac:spMkLst>
            <pc:docMk/>
            <pc:sldMk cId="1709197045" sldId="272"/>
            <ac:spMk id="7" creationId="{90BBA9C6-0579-B687-2744-1FF66DE40DA5}"/>
          </ac:spMkLst>
        </pc:spChg>
        <pc:spChg chg="del">
          <ac:chgData name="Megha Nair" userId="d64cf513dcd39eb5" providerId="LiveId" clId="{C706AB28-5224-4CAC-8CDE-9BCC0134E6DB}" dt="2025-04-27T23:31:39.249" v="612" actId="478"/>
          <ac:spMkLst>
            <pc:docMk/>
            <pc:sldMk cId="1709197045" sldId="272"/>
            <ac:spMk id="9" creationId="{C64D00D2-3731-B34E-D5EE-2F044E6E9EBF}"/>
          </ac:spMkLst>
        </pc:spChg>
      </pc:sldChg>
      <pc:sldChg chg="addSp delSp modSp add mod modTransition addAnim delAnim modAnim">
        <pc:chgData name="Megha Nair" userId="d64cf513dcd39eb5" providerId="LiveId" clId="{C706AB28-5224-4CAC-8CDE-9BCC0134E6DB}" dt="2025-04-28T00:00:50.662" v="850"/>
        <pc:sldMkLst>
          <pc:docMk/>
          <pc:sldMk cId="2653113601" sldId="273"/>
        </pc:sldMkLst>
        <pc:spChg chg="mod">
          <ac:chgData name="Megha Nair" userId="d64cf513dcd39eb5" providerId="LiveId" clId="{C706AB28-5224-4CAC-8CDE-9BCC0134E6DB}" dt="2025-04-27T23:40:55.487" v="709" actId="1076"/>
          <ac:spMkLst>
            <pc:docMk/>
            <pc:sldMk cId="2653113601" sldId="273"/>
            <ac:spMk id="3" creationId="{CB557C4D-6E79-98D3-BDD6-8B46920DFC5D}"/>
          </ac:spMkLst>
        </pc:spChg>
        <pc:spChg chg="mod">
          <ac:chgData name="Megha Nair" userId="d64cf513dcd39eb5" providerId="LiveId" clId="{C706AB28-5224-4CAC-8CDE-9BCC0134E6DB}" dt="2025-04-27T23:40:50.055" v="707" actId="14100"/>
          <ac:spMkLst>
            <pc:docMk/>
            <pc:sldMk cId="2653113601" sldId="273"/>
            <ac:spMk id="7" creationId="{67D63E23-EE50-E8E4-545C-AE642601107D}"/>
          </ac:spMkLst>
        </pc:spChg>
        <pc:spChg chg="mod">
          <ac:chgData name="Megha Nair" userId="d64cf513dcd39eb5" providerId="LiveId" clId="{C706AB28-5224-4CAC-8CDE-9BCC0134E6DB}" dt="2025-04-27T23:41:05.615" v="711" actId="1076"/>
          <ac:spMkLst>
            <pc:docMk/>
            <pc:sldMk cId="2653113601" sldId="273"/>
            <ac:spMk id="8" creationId="{13EC9D01-6B7C-746A-6C17-5D9ABF05815E}"/>
          </ac:spMkLst>
        </pc:spChg>
        <pc:graphicFrameChg chg="add mod modGraphic">
          <ac:chgData name="Megha Nair" userId="d64cf513dcd39eb5" providerId="LiveId" clId="{C706AB28-5224-4CAC-8CDE-9BCC0134E6DB}" dt="2025-04-28T00:00:40.662" v="848" actId="1076"/>
          <ac:graphicFrameMkLst>
            <pc:docMk/>
            <pc:sldMk cId="2653113601" sldId="273"/>
            <ac:graphicFrameMk id="4" creationId="{96D7957C-CBEB-E755-AEB2-8463D5CB2AA6}"/>
          </ac:graphicFrameMkLst>
        </pc:graphicFrameChg>
        <pc:graphicFrameChg chg="del">
          <ac:chgData name="Megha Nair" userId="d64cf513dcd39eb5" providerId="LiveId" clId="{C706AB28-5224-4CAC-8CDE-9BCC0134E6DB}" dt="2025-04-28T00:00:28.368" v="846" actId="478"/>
          <ac:graphicFrameMkLst>
            <pc:docMk/>
            <pc:sldMk cId="2653113601" sldId="273"/>
            <ac:graphicFrameMk id="5" creationId="{922778CC-E670-41A1-ACFA-D19EE785D168}"/>
          </ac:graphicFrameMkLst>
        </pc:graphicFrameChg>
      </pc:sldChg>
      <pc:sldChg chg="addSp delSp modSp new mod modAnim">
        <pc:chgData name="Megha Nair" userId="d64cf513dcd39eb5" providerId="LiveId" clId="{C706AB28-5224-4CAC-8CDE-9BCC0134E6DB}" dt="2025-04-28T00:12:18.429" v="1033"/>
        <pc:sldMkLst>
          <pc:docMk/>
          <pc:sldMk cId="2178302590" sldId="274"/>
        </pc:sldMkLst>
        <pc:spChg chg="mod">
          <ac:chgData name="Megha Nair" userId="d64cf513dcd39eb5" providerId="LiveId" clId="{C706AB28-5224-4CAC-8CDE-9BCC0134E6DB}" dt="2025-04-28T00:10:47.378" v="1028" actId="1076"/>
          <ac:spMkLst>
            <pc:docMk/>
            <pc:sldMk cId="2178302590" sldId="274"/>
            <ac:spMk id="2" creationId="{DE7EA805-2CD1-4A56-33AC-16737072420B}"/>
          </ac:spMkLst>
        </pc:spChg>
        <pc:spChg chg="del mod">
          <ac:chgData name="Megha Nair" userId="d64cf513dcd39eb5" providerId="LiveId" clId="{C706AB28-5224-4CAC-8CDE-9BCC0134E6DB}" dt="2025-04-28T00:11:51.848" v="1029" actId="26606"/>
          <ac:spMkLst>
            <pc:docMk/>
            <pc:sldMk cId="2178302590" sldId="274"/>
            <ac:spMk id="3" creationId="{60C463D2-7FDA-E972-D706-1F2DDC7AB307}"/>
          </ac:spMkLst>
        </pc:spChg>
        <pc:graphicFrameChg chg="add mod">
          <ac:chgData name="Megha Nair" userId="d64cf513dcd39eb5" providerId="LiveId" clId="{C706AB28-5224-4CAC-8CDE-9BCC0134E6DB}" dt="2025-04-28T00:12:04.219" v="1031" actId="2085"/>
          <ac:graphicFrameMkLst>
            <pc:docMk/>
            <pc:sldMk cId="2178302590" sldId="274"/>
            <ac:graphicFrameMk id="5" creationId="{B5B25756-C03B-826E-564F-BC2916A0E0E3}"/>
          </ac:graphicFrameMkLst>
        </pc:graphicFrameChg>
      </pc:sldChg>
      <pc:sldChg chg="new del ord">
        <pc:chgData name="Megha Nair" userId="d64cf513dcd39eb5" providerId="LiveId" clId="{C706AB28-5224-4CAC-8CDE-9BCC0134E6DB}" dt="2025-04-28T00:02:26.480" v="854" actId="47"/>
        <pc:sldMkLst>
          <pc:docMk/>
          <pc:sldMk cId="2223868699" sldId="274"/>
        </pc:sldMkLst>
      </pc:sldChg>
      <pc:sldChg chg="add del replId">
        <pc:chgData name="Megha Nair" userId="d64cf513dcd39eb5" providerId="LiveId" clId="{C706AB28-5224-4CAC-8CDE-9BCC0134E6DB}" dt="2025-04-27T23:41:11.804" v="712" actId="47"/>
        <pc:sldMkLst>
          <pc:docMk/>
          <pc:sldMk cId="4247437896" sldId="274"/>
        </pc:sldMkLst>
      </pc:sldChg>
      <pc:sldMasterChg chg="setBg modSldLayout">
        <pc:chgData name="Megha Nair" userId="d64cf513dcd39eb5" providerId="LiveId" clId="{C706AB28-5224-4CAC-8CDE-9BCC0134E6DB}" dt="2025-04-27T23:06:08.904" v="280"/>
        <pc:sldMasterMkLst>
          <pc:docMk/>
          <pc:sldMasterMk cId="1395022155" sldId="2147483708"/>
        </pc:sldMasterMkLst>
        <pc:sldLayoutChg chg="setBg">
          <pc:chgData name="Megha Nair" userId="d64cf513dcd39eb5" providerId="LiveId" clId="{C706AB28-5224-4CAC-8CDE-9BCC0134E6DB}" dt="2025-04-27T23:06:08.904" v="280"/>
          <pc:sldLayoutMkLst>
            <pc:docMk/>
            <pc:sldMasterMk cId="1395022155" sldId="2147483708"/>
            <pc:sldLayoutMk cId="2145102650" sldId="2147483709"/>
          </pc:sldLayoutMkLst>
        </pc:sldLayoutChg>
        <pc:sldLayoutChg chg="setBg">
          <pc:chgData name="Megha Nair" userId="d64cf513dcd39eb5" providerId="LiveId" clId="{C706AB28-5224-4CAC-8CDE-9BCC0134E6DB}" dt="2025-04-27T23:06:08.904" v="280"/>
          <pc:sldLayoutMkLst>
            <pc:docMk/>
            <pc:sldMasterMk cId="1395022155" sldId="2147483708"/>
            <pc:sldLayoutMk cId="2989033011" sldId="2147483710"/>
          </pc:sldLayoutMkLst>
        </pc:sldLayoutChg>
        <pc:sldLayoutChg chg="setBg">
          <pc:chgData name="Megha Nair" userId="d64cf513dcd39eb5" providerId="LiveId" clId="{C706AB28-5224-4CAC-8CDE-9BCC0134E6DB}" dt="2025-04-27T23:06:08.904" v="280"/>
          <pc:sldLayoutMkLst>
            <pc:docMk/>
            <pc:sldMasterMk cId="1395022155" sldId="2147483708"/>
            <pc:sldLayoutMk cId="2804866925" sldId="2147483711"/>
          </pc:sldLayoutMkLst>
        </pc:sldLayoutChg>
        <pc:sldLayoutChg chg="setBg">
          <pc:chgData name="Megha Nair" userId="d64cf513dcd39eb5" providerId="LiveId" clId="{C706AB28-5224-4CAC-8CDE-9BCC0134E6DB}" dt="2025-04-27T23:06:08.904" v="280"/>
          <pc:sldLayoutMkLst>
            <pc:docMk/>
            <pc:sldMasterMk cId="1395022155" sldId="2147483708"/>
            <pc:sldLayoutMk cId="1319029979" sldId="2147483712"/>
          </pc:sldLayoutMkLst>
        </pc:sldLayoutChg>
        <pc:sldLayoutChg chg="setBg">
          <pc:chgData name="Megha Nair" userId="d64cf513dcd39eb5" providerId="LiveId" clId="{C706AB28-5224-4CAC-8CDE-9BCC0134E6DB}" dt="2025-04-27T23:06:08.904" v="280"/>
          <pc:sldLayoutMkLst>
            <pc:docMk/>
            <pc:sldMasterMk cId="1395022155" sldId="2147483708"/>
            <pc:sldLayoutMk cId="3140170086" sldId="2147483713"/>
          </pc:sldLayoutMkLst>
        </pc:sldLayoutChg>
        <pc:sldLayoutChg chg="setBg">
          <pc:chgData name="Megha Nair" userId="d64cf513dcd39eb5" providerId="LiveId" clId="{C706AB28-5224-4CAC-8CDE-9BCC0134E6DB}" dt="2025-04-27T23:06:08.904" v="280"/>
          <pc:sldLayoutMkLst>
            <pc:docMk/>
            <pc:sldMasterMk cId="1395022155" sldId="2147483708"/>
            <pc:sldLayoutMk cId="2006150052" sldId="2147483714"/>
          </pc:sldLayoutMkLst>
        </pc:sldLayoutChg>
        <pc:sldLayoutChg chg="setBg">
          <pc:chgData name="Megha Nair" userId="d64cf513dcd39eb5" providerId="LiveId" clId="{C706AB28-5224-4CAC-8CDE-9BCC0134E6DB}" dt="2025-04-27T23:06:08.904" v="280"/>
          <pc:sldLayoutMkLst>
            <pc:docMk/>
            <pc:sldMasterMk cId="1395022155" sldId="2147483708"/>
            <pc:sldLayoutMk cId="3623059364" sldId="2147483715"/>
          </pc:sldLayoutMkLst>
        </pc:sldLayoutChg>
        <pc:sldLayoutChg chg="setBg">
          <pc:chgData name="Megha Nair" userId="d64cf513dcd39eb5" providerId="LiveId" clId="{C706AB28-5224-4CAC-8CDE-9BCC0134E6DB}" dt="2025-04-27T23:06:08.904" v="280"/>
          <pc:sldLayoutMkLst>
            <pc:docMk/>
            <pc:sldMasterMk cId="1395022155" sldId="2147483708"/>
            <pc:sldLayoutMk cId="2108912482" sldId="2147483716"/>
          </pc:sldLayoutMkLst>
        </pc:sldLayoutChg>
        <pc:sldLayoutChg chg="setBg">
          <pc:chgData name="Megha Nair" userId="d64cf513dcd39eb5" providerId="LiveId" clId="{C706AB28-5224-4CAC-8CDE-9BCC0134E6DB}" dt="2025-04-27T23:06:08.904" v="280"/>
          <pc:sldLayoutMkLst>
            <pc:docMk/>
            <pc:sldMasterMk cId="1395022155" sldId="2147483708"/>
            <pc:sldLayoutMk cId="3852820816" sldId="2147483717"/>
          </pc:sldLayoutMkLst>
        </pc:sldLayoutChg>
        <pc:sldLayoutChg chg="setBg">
          <pc:chgData name="Megha Nair" userId="d64cf513dcd39eb5" providerId="LiveId" clId="{C706AB28-5224-4CAC-8CDE-9BCC0134E6DB}" dt="2025-04-27T23:06:08.904" v="280"/>
          <pc:sldLayoutMkLst>
            <pc:docMk/>
            <pc:sldMasterMk cId="1395022155" sldId="2147483708"/>
            <pc:sldLayoutMk cId="1175433823" sldId="2147483718"/>
          </pc:sldLayoutMkLst>
        </pc:sldLayoutChg>
        <pc:sldLayoutChg chg="setBg">
          <pc:chgData name="Megha Nair" userId="d64cf513dcd39eb5" providerId="LiveId" clId="{C706AB28-5224-4CAC-8CDE-9BCC0134E6DB}" dt="2025-04-27T23:06:08.904" v="280"/>
          <pc:sldLayoutMkLst>
            <pc:docMk/>
            <pc:sldMasterMk cId="1395022155" sldId="2147483708"/>
            <pc:sldLayoutMk cId="1159448436" sldId="2147483719"/>
          </pc:sldLayoutMkLst>
        </pc:sldLayoutChg>
      </pc:sldMasterChg>
    </pc:docChg>
  </pc:docChgLst>
  <pc:docChgLst>
    <pc:chgData name="Vemuri, Vishala" userId="S::vxv230006@utdallas.edu::7e6b07e0-b2fb-4eac-91db-c910defd94e4" providerId="AD" clId="Web-{CCD7F27E-D24B-C084-7F79-F82A4109FDBE}"/>
    <pc:docChg chg="modSld">
      <pc:chgData name="Vemuri, Vishala" userId="S::vxv230006@utdallas.edu::7e6b07e0-b2fb-4eac-91db-c910defd94e4" providerId="AD" clId="Web-{CCD7F27E-D24B-C084-7F79-F82A4109FDBE}" dt="2025-04-28T01:52:48.325" v="14" actId="14100"/>
      <pc:docMkLst>
        <pc:docMk/>
      </pc:docMkLst>
      <pc:sldChg chg="modSp">
        <pc:chgData name="Vemuri, Vishala" userId="S::vxv230006@utdallas.edu::7e6b07e0-b2fb-4eac-91db-c910defd94e4" providerId="AD" clId="Web-{CCD7F27E-D24B-C084-7F79-F82A4109FDBE}" dt="2025-04-28T01:52:48.325" v="14" actId="14100"/>
        <pc:sldMkLst>
          <pc:docMk/>
          <pc:sldMk cId="104326577" sldId="258"/>
        </pc:sldMkLst>
        <pc:graphicFrameChg chg="mod">
          <ac:chgData name="Vemuri, Vishala" userId="S::vxv230006@utdallas.edu::7e6b07e0-b2fb-4eac-91db-c910defd94e4" providerId="AD" clId="Web-{CCD7F27E-D24B-C084-7F79-F82A4109FDBE}" dt="2025-04-28T01:52:48.325" v="14" actId="14100"/>
          <ac:graphicFrameMkLst>
            <pc:docMk/>
            <pc:sldMk cId="104326577" sldId="258"/>
            <ac:graphicFrameMk id="6" creationId="{4A8ED432-EB54-667D-5C1E-BBA544900681}"/>
          </ac:graphicFrameMkLst>
        </pc:graphicFrameChg>
      </pc:sldChg>
      <pc:sldChg chg="modSp">
        <pc:chgData name="Vemuri, Vishala" userId="S::vxv230006@utdallas.edu::7e6b07e0-b2fb-4eac-91db-c910defd94e4" providerId="AD" clId="Web-{CCD7F27E-D24B-C084-7F79-F82A4109FDBE}" dt="2025-04-28T01:52:26.137" v="13" actId="20577"/>
        <pc:sldMkLst>
          <pc:docMk/>
          <pc:sldMk cId="2238218012" sldId="259"/>
        </pc:sldMkLst>
        <pc:spChg chg="mod">
          <ac:chgData name="Vemuri, Vishala" userId="S::vxv230006@utdallas.edu::7e6b07e0-b2fb-4eac-91db-c910defd94e4" providerId="AD" clId="Web-{CCD7F27E-D24B-C084-7F79-F82A4109FDBE}" dt="2025-04-28T01:52:26.137" v="13" actId="20577"/>
          <ac:spMkLst>
            <pc:docMk/>
            <pc:sldMk cId="2238218012" sldId="259"/>
            <ac:spMk id="18" creationId="{DB0C8AA3-B442-A531-466D-B27D7E330E09}"/>
          </ac:spMkLst>
        </pc:spChg>
      </pc:sldChg>
    </pc:docChg>
  </pc:docChgLst>
  <pc:docChgLst>
    <pc:chgData name="Chandrasekharan Nair, Megha" userId="S::mxc220113@utdallas.edu::79a2ddb4-72ee-46c8-917d-fd53d41cd3ca" providerId="AD" clId="Web-{4120E572-D2AF-38EA-F1DD-8CA1B36A8D20}"/>
    <pc:docChg chg="modSld">
      <pc:chgData name="Chandrasekharan Nair, Megha" userId="S::mxc220113@utdallas.edu::79a2ddb4-72ee-46c8-917d-fd53d41cd3ca" providerId="AD" clId="Web-{4120E572-D2AF-38EA-F1DD-8CA1B36A8D20}" dt="2025-04-28T17:12:46.456" v="32"/>
      <pc:docMkLst>
        <pc:docMk/>
      </pc:docMkLst>
      <pc:sldChg chg="modNotes">
        <pc:chgData name="Chandrasekharan Nair, Megha" userId="S::mxc220113@utdallas.edu::79a2ddb4-72ee-46c8-917d-fd53d41cd3ca" providerId="AD" clId="Web-{4120E572-D2AF-38EA-F1DD-8CA1B36A8D20}" dt="2025-04-28T17:08:31.108" v="13"/>
        <pc:sldMkLst>
          <pc:docMk/>
          <pc:sldMk cId="2095477845" sldId="266"/>
        </pc:sldMkLst>
      </pc:sldChg>
      <pc:sldChg chg="modNotes">
        <pc:chgData name="Chandrasekharan Nair, Megha" userId="S::mxc220113@utdallas.edu::79a2ddb4-72ee-46c8-917d-fd53d41cd3ca" providerId="AD" clId="Web-{4120E572-D2AF-38EA-F1DD-8CA1B36A8D20}" dt="2025-04-28T17:12:46.456" v="32"/>
        <pc:sldMkLst>
          <pc:docMk/>
          <pc:sldMk cId="3060564001" sldId="267"/>
        </pc:sldMkLst>
      </pc:sldChg>
    </pc:docChg>
  </pc:docChgLst>
  <pc:docChgLst>
    <pc:chgData name="Chandrasekharan Nair, Megha" userId="S::mxc220113@utdallas.edu::79a2ddb4-72ee-46c8-917d-fd53d41cd3ca" providerId="AD" clId="Web-{1EDF69C6-F59B-FF69-D485-9DFA50BFD10D}"/>
    <pc:docChg chg="modSld">
      <pc:chgData name="Chandrasekharan Nair, Megha" userId="S::mxc220113@utdallas.edu::79a2ddb4-72ee-46c8-917d-fd53d41cd3ca" providerId="AD" clId="Web-{1EDF69C6-F59B-FF69-D485-9DFA50BFD10D}" dt="2025-04-28T20:11:11.423" v="14" actId="20577"/>
      <pc:docMkLst>
        <pc:docMk/>
      </pc:docMkLst>
      <pc:sldChg chg="addSp delSp modSp delAnim">
        <pc:chgData name="Chandrasekharan Nair, Megha" userId="S::mxc220113@utdallas.edu::79a2ddb4-72ee-46c8-917d-fd53d41cd3ca" providerId="AD" clId="Web-{1EDF69C6-F59B-FF69-D485-9DFA50BFD10D}" dt="2025-04-28T20:10:16.672" v="11" actId="1076"/>
        <pc:sldMkLst>
          <pc:docMk/>
          <pc:sldMk cId="965197510" sldId="257"/>
        </pc:sldMkLst>
        <pc:spChg chg="add mod">
          <ac:chgData name="Chandrasekharan Nair, Megha" userId="S::mxc220113@utdallas.edu::79a2ddb4-72ee-46c8-917d-fd53d41cd3ca" providerId="AD" clId="Web-{1EDF69C6-F59B-FF69-D485-9DFA50BFD10D}" dt="2025-04-28T20:10:16.672" v="11" actId="1076"/>
          <ac:spMkLst>
            <pc:docMk/>
            <pc:sldMk cId="965197510" sldId="257"/>
            <ac:spMk id="2" creationId="{763225D0-16F1-31A0-1E1F-2F939A95DDDE}"/>
          </ac:spMkLst>
        </pc:spChg>
        <pc:spChg chg="del mod">
          <ac:chgData name="Chandrasekharan Nair, Megha" userId="S::mxc220113@utdallas.edu::79a2ddb4-72ee-46c8-917d-fd53d41cd3ca" providerId="AD" clId="Web-{1EDF69C6-F59B-FF69-D485-9DFA50BFD10D}" dt="2025-04-28T20:09:21.591" v="1"/>
          <ac:spMkLst>
            <pc:docMk/>
            <pc:sldMk cId="965197510" sldId="257"/>
            <ac:spMk id="38" creationId="{519355E2-995E-0448-441F-84D7918CDD64}"/>
          </ac:spMkLst>
        </pc:spChg>
      </pc:sldChg>
      <pc:sldChg chg="modSp">
        <pc:chgData name="Chandrasekharan Nair, Megha" userId="S::mxc220113@utdallas.edu::79a2ddb4-72ee-46c8-917d-fd53d41cd3ca" providerId="AD" clId="Web-{1EDF69C6-F59B-FF69-D485-9DFA50BFD10D}" dt="2025-04-28T20:11:11.423" v="14" actId="20577"/>
        <pc:sldMkLst>
          <pc:docMk/>
          <pc:sldMk cId="697090879" sldId="275"/>
        </pc:sldMkLst>
        <pc:graphicFrameChg chg="modGraphic">
          <ac:chgData name="Chandrasekharan Nair, Megha" userId="S::mxc220113@utdallas.edu::79a2ddb4-72ee-46c8-917d-fd53d41cd3ca" providerId="AD" clId="Web-{1EDF69C6-F59B-FF69-D485-9DFA50BFD10D}" dt="2025-04-28T20:11:11.423" v="14" actId="20577"/>
          <ac:graphicFrameMkLst>
            <pc:docMk/>
            <pc:sldMk cId="697090879" sldId="275"/>
            <ac:graphicFrameMk id="5" creationId="{95E1E97A-1579-3CFD-E324-8C752F6798FE}"/>
          </ac:graphicFrameMkLst>
        </pc:graphicFrameChg>
      </pc:sldChg>
    </pc:docChg>
  </pc:docChgLst>
  <pc:docChgLst>
    <pc:chgData name="Vemuri, Vishala" userId="S::vxv230006@utdallas.edu::7e6b07e0-b2fb-4eac-91db-c910defd94e4" providerId="AD" clId="Web-{67375C4B-16C5-1B13-B389-83F47B411C06}"/>
    <pc:docChg chg="addSld modSld">
      <pc:chgData name="Vemuri, Vishala" userId="S::vxv230006@utdallas.edu::7e6b07e0-b2fb-4eac-91db-c910defd94e4" providerId="AD" clId="Web-{67375C4B-16C5-1B13-B389-83F47B411C06}" dt="2025-04-28T19:15:40.775" v="149"/>
      <pc:docMkLst>
        <pc:docMk/>
      </pc:docMkLst>
      <pc:sldChg chg="modSp">
        <pc:chgData name="Vemuri, Vishala" userId="S::vxv230006@utdallas.edu::7e6b07e0-b2fb-4eac-91db-c910defd94e4" providerId="AD" clId="Web-{67375C4B-16C5-1B13-B389-83F47B411C06}" dt="2025-04-28T19:03:30.588" v="15" actId="20577"/>
        <pc:sldMkLst>
          <pc:docMk/>
          <pc:sldMk cId="3844044913" sldId="256"/>
        </pc:sldMkLst>
        <pc:spChg chg="mod">
          <ac:chgData name="Vemuri, Vishala" userId="S::vxv230006@utdallas.edu::7e6b07e0-b2fb-4eac-91db-c910defd94e4" providerId="AD" clId="Web-{67375C4B-16C5-1B13-B389-83F47B411C06}" dt="2025-04-28T19:03:30.588" v="15" actId="20577"/>
          <ac:spMkLst>
            <pc:docMk/>
            <pc:sldMk cId="3844044913" sldId="256"/>
            <ac:spMk id="2" creationId="{CDEDAD3D-9C8B-F368-A6C4-A156CE0C2D20}"/>
          </ac:spMkLst>
        </pc:spChg>
      </pc:sldChg>
      <pc:sldChg chg="modSp">
        <pc:chgData name="Vemuri, Vishala" userId="S::vxv230006@utdallas.edu::7e6b07e0-b2fb-4eac-91db-c910defd94e4" providerId="AD" clId="Web-{67375C4B-16C5-1B13-B389-83F47B411C06}" dt="2025-04-28T19:15:40.775" v="149"/>
        <pc:sldMkLst>
          <pc:docMk/>
          <pc:sldMk cId="965197510" sldId="257"/>
        </pc:sldMkLst>
        <pc:spChg chg="mod">
          <ac:chgData name="Vemuri, Vishala" userId="S::vxv230006@utdallas.edu::7e6b07e0-b2fb-4eac-91db-c910defd94e4" providerId="AD" clId="Web-{67375C4B-16C5-1B13-B389-83F47B411C06}" dt="2025-04-28T19:15:31.384" v="148"/>
          <ac:spMkLst>
            <pc:docMk/>
            <pc:sldMk cId="965197510" sldId="257"/>
            <ac:spMk id="28" creationId="{E5B7B5F1-E247-5302-B1F3-33BAD9FF136D}"/>
          </ac:spMkLst>
        </pc:spChg>
        <pc:spChg chg="mod">
          <ac:chgData name="Vemuri, Vishala" userId="S::vxv230006@utdallas.edu::7e6b07e0-b2fb-4eac-91db-c910defd94e4" providerId="AD" clId="Web-{67375C4B-16C5-1B13-B389-83F47B411C06}" dt="2025-04-28T19:15:40.775" v="149"/>
          <ac:spMkLst>
            <pc:docMk/>
            <pc:sldMk cId="965197510" sldId="257"/>
            <ac:spMk id="46" creationId="{974BAEE4-A009-C2A4-C98B-3B24601E5C0E}"/>
          </ac:spMkLst>
        </pc:spChg>
      </pc:sldChg>
      <pc:sldChg chg="modSp">
        <pc:chgData name="Vemuri, Vishala" userId="S::vxv230006@utdallas.edu::7e6b07e0-b2fb-4eac-91db-c910defd94e4" providerId="AD" clId="Web-{67375C4B-16C5-1B13-B389-83F47B411C06}" dt="2025-04-28T19:14:13.041" v="147" actId="20577"/>
        <pc:sldMkLst>
          <pc:docMk/>
          <pc:sldMk cId="2238218012" sldId="259"/>
        </pc:sldMkLst>
        <pc:spChg chg="mod">
          <ac:chgData name="Vemuri, Vishala" userId="S::vxv230006@utdallas.edu::7e6b07e0-b2fb-4eac-91db-c910defd94e4" providerId="AD" clId="Web-{67375C4B-16C5-1B13-B389-83F47B411C06}" dt="2025-04-28T19:02:09.901" v="13" actId="20577"/>
          <ac:spMkLst>
            <pc:docMk/>
            <pc:sldMk cId="2238218012" sldId="259"/>
            <ac:spMk id="7" creationId="{46491A24-9CF8-5CC0-BFFE-DF45FCDA0F85}"/>
          </ac:spMkLst>
        </pc:spChg>
        <pc:spChg chg="mod">
          <ac:chgData name="Vemuri, Vishala" userId="S::vxv230006@utdallas.edu::7e6b07e0-b2fb-4eac-91db-c910defd94e4" providerId="AD" clId="Web-{67375C4B-16C5-1B13-B389-83F47B411C06}" dt="2025-04-28T19:14:13.041" v="147" actId="20577"/>
          <ac:spMkLst>
            <pc:docMk/>
            <pc:sldMk cId="2238218012" sldId="259"/>
            <ac:spMk id="22" creationId="{E43C8C72-40F1-525F-9753-2F4E0157CBDF}"/>
          </ac:spMkLst>
        </pc:spChg>
      </pc:sldChg>
      <pc:sldChg chg="addSp delSp modSp new">
        <pc:chgData name="Vemuri, Vishala" userId="S::vxv230006@utdallas.edu::7e6b07e0-b2fb-4eac-91db-c910defd94e4" providerId="AD" clId="Web-{67375C4B-16C5-1B13-B389-83F47B411C06}" dt="2025-04-28T19:11:43.697" v="121"/>
        <pc:sldMkLst>
          <pc:docMk/>
          <pc:sldMk cId="697090879" sldId="275"/>
        </pc:sldMkLst>
        <pc:spChg chg="mod">
          <ac:chgData name="Vemuri, Vishala" userId="S::vxv230006@utdallas.edu::7e6b07e0-b2fb-4eac-91db-c910defd94e4" providerId="AD" clId="Web-{67375C4B-16C5-1B13-B389-83F47B411C06}" dt="2025-04-28T19:11:23.416" v="120"/>
          <ac:spMkLst>
            <pc:docMk/>
            <pc:sldMk cId="697090879" sldId="275"/>
            <ac:spMk id="2" creationId="{9183EEA2-A668-30D6-7393-4B9869B5F2B1}"/>
          </ac:spMkLst>
        </pc:spChg>
        <pc:spChg chg="del mod">
          <ac:chgData name="Vemuri, Vishala" userId="S::vxv230006@utdallas.edu::7e6b07e0-b2fb-4eac-91db-c910defd94e4" providerId="AD" clId="Web-{67375C4B-16C5-1B13-B389-83F47B411C06}" dt="2025-04-28T19:11:43.697" v="121"/>
          <ac:spMkLst>
            <pc:docMk/>
            <pc:sldMk cId="697090879" sldId="275"/>
            <ac:spMk id="3" creationId="{AC2A244F-E1AB-AB6D-66C0-D2AC7D94EE81}"/>
          </ac:spMkLst>
        </pc:spChg>
        <pc:graphicFrameChg chg="add">
          <ac:chgData name="Vemuri, Vishala" userId="S::vxv230006@utdallas.edu::7e6b07e0-b2fb-4eac-91db-c910defd94e4" providerId="AD" clId="Web-{67375C4B-16C5-1B13-B389-83F47B411C06}" dt="2025-04-28T19:11:43.697" v="121"/>
          <ac:graphicFrameMkLst>
            <pc:docMk/>
            <pc:sldMk cId="697090879" sldId="275"/>
            <ac:graphicFrameMk id="5" creationId="{95E1E97A-1579-3CFD-E324-8C752F6798FE}"/>
          </ac:graphicFrameMkLst>
        </pc:graphicFrameChg>
      </pc:sldChg>
    </pc:docChg>
  </pc:docChgLst>
  <pc:docChgLst>
    <pc:chgData name="Vemuri, Vishala" userId="S::vxv230006@utdallas.edu::7e6b07e0-b2fb-4eac-91db-c910defd94e4" providerId="AD" clId="Web-{EAD2CE1D-26B8-49B4-D44A-7D4434A9AE59}"/>
    <pc:docChg chg="modSld">
      <pc:chgData name="Vemuri, Vishala" userId="S::vxv230006@utdallas.edu::7e6b07e0-b2fb-4eac-91db-c910defd94e4" providerId="AD" clId="Web-{EAD2CE1D-26B8-49B4-D44A-7D4434A9AE59}" dt="2025-04-28T20:43:36.807" v="0" actId="20577"/>
      <pc:docMkLst>
        <pc:docMk/>
      </pc:docMkLst>
      <pc:sldChg chg="modSp">
        <pc:chgData name="Vemuri, Vishala" userId="S::vxv230006@utdallas.edu::7e6b07e0-b2fb-4eac-91db-c910defd94e4" providerId="AD" clId="Web-{EAD2CE1D-26B8-49B4-D44A-7D4434A9AE59}" dt="2025-04-28T20:43:36.807" v="0" actId="20577"/>
        <pc:sldMkLst>
          <pc:docMk/>
          <pc:sldMk cId="2238218012" sldId="259"/>
        </pc:sldMkLst>
        <pc:spChg chg="mod">
          <ac:chgData name="Vemuri, Vishala" userId="S::vxv230006@utdallas.edu::7e6b07e0-b2fb-4eac-91db-c910defd94e4" providerId="AD" clId="Web-{EAD2CE1D-26B8-49B4-D44A-7D4434A9AE59}" dt="2025-04-28T20:43:36.807" v="0" actId="20577"/>
          <ac:spMkLst>
            <pc:docMk/>
            <pc:sldMk cId="2238218012" sldId="259"/>
            <ac:spMk id="22" creationId="{E43C8C72-40F1-525F-9753-2F4E0157CBDF}"/>
          </ac:spMkLst>
        </pc:spChg>
      </pc:sldChg>
    </pc:docChg>
  </pc:docChgLst>
  <pc:docChgLst>
    <pc:chgData name="Vemuri, Vishala" userId="S::vxv230006@utdallas.edu::7e6b07e0-b2fb-4eac-91db-c910defd94e4" providerId="AD" clId="Web-{E0E123D6-6BFA-83DC-0F03-6E0F920AFBA6}"/>
    <pc:docChg chg="modSld">
      <pc:chgData name="Vemuri, Vishala" userId="S::vxv230006@utdallas.edu::7e6b07e0-b2fb-4eac-91db-c910defd94e4" providerId="AD" clId="Web-{E0E123D6-6BFA-83DC-0F03-6E0F920AFBA6}" dt="2025-04-29T00:41:32.379" v="57"/>
      <pc:docMkLst>
        <pc:docMk/>
      </pc:docMkLst>
      <pc:sldChg chg="modNotes">
        <pc:chgData name="Vemuri, Vishala" userId="S::vxv230006@utdallas.edu::7e6b07e0-b2fb-4eac-91db-c910defd94e4" providerId="AD" clId="Web-{E0E123D6-6BFA-83DC-0F03-6E0F920AFBA6}" dt="2025-04-29T00:41:32.379" v="57"/>
        <pc:sldMkLst>
          <pc:docMk/>
          <pc:sldMk cId="697090879" sldId="275"/>
        </pc:sldMkLst>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catalog.data.gov/dataset/metrics-by-individual-security-and-exchange"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olab.research.google.com/drive/1dX4JlvoIs6VCu-d4d0zeQBNeA4I9UNtL" TargetMode="External"/><Relationship Id="rId1" Type="http://schemas.openxmlformats.org/officeDocument/2006/relationships/hyperlink" Target="https://cometmail-my.sharepoint.com/:v:/g/personal/mxc220113_utdallas_edu/Ee3swlxCaG9MjYprtsKFDGsBhQLyH7MvPPNk1cSGmzYdqw?e=mlPK6j&amp;nav=eyJyZWZlcnJhbEluZm8iOnsicmVmZXJyYWxBcHAiOiJTdHJlYW1XZWJBcHAiLCJyZWZlcnJhbFZpZXciOiJTaGFyZURpYWxvZy1MaW5rIiwicmVmZXJyYWxBcHBQbGF0Zm9ybSI6IldlYiIsInJlZmVycmFsTW9kZSI6InZpZXcifX0%3D" TargetMode="Externa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1" Type="http://schemas.openxmlformats.org/officeDocument/2006/relationships/hyperlink" Target="https://catalog.data.gov/dataset/metrics-by-individual-security-and-exchange"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hyperlink" Target="https://cometmail-my.sharepoint.com/:v:/g/personal/mxc220113_utdallas_edu/Ee3swlxCaG9MjYprtsKFDGsBhQLyH7MvPPNk1cSGmzYdqw?e=mlPK6j&amp;nav=eyJyZWZlcnJhbEluZm8iOnsicmVmZXJyYWxBcHAiOiJTdHJlYW1XZWJBcHAiLCJyZWZlcnJhbFZpZXciOiJTaGFyZURpYWxvZy1MaW5rIiwicmVmZXJyYWxBcHBQbGF0Zm9ybSI6IldlYiIsInJlZmVycmFsTW9kZSI6InZpZXcifX0%3D" TargetMode="External"/><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hyperlink" Target="https://colab.research.google.com/drive/1dX4JlvoIs6VCu-d4d0zeQBNeA4I9UNtL" TargetMode="External"/><Relationship Id="rId5" Type="http://schemas.openxmlformats.org/officeDocument/2006/relationships/image" Target="../media/image30.svg"/><Relationship Id="rId4"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D6043-3D81-4D2A-8EA7-311DE8467737}"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3D2BA776-08F8-4AE5-B0C9-008B89638C7C}">
      <dgm:prSet/>
      <dgm:spPr>
        <a:ln>
          <a:solidFill>
            <a:schemeClr val="accent1"/>
          </a:solidFill>
        </a:ln>
      </dgm:spPr>
      <dgm:t>
        <a:bodyPr/>
        <a:lstStyle/>
        <a:p>
          <a:r>
            <a:rPr lang="en-US" b="1" i="0" baseline="0"/>
            <a:t>Hidden Liquidity</a:t>
          </a:r>
          <a:r>
            <a:rPr lang="en-US" b="0" i="0" baseline="0"/>
            <a:t>: Not visible in order books.</a:t>
          </a:r>
          <a:endParaRPr lang="en-US"/>
        </a:p>
      </dgm:t>
    </dgm:pt>
    <dgm:pt modelId="{FD721BEE-08A5-4524-B955-B7D3CE16B9C6}" type="parTrans" cxnId="{AF325CF8-14D3-46E0-963A-D3E5DA80A00F}">
      <dgm:prSet/>
      <dgm:spPr/>
      <dgm:t>
        <a:bodyPr/>
        <a:lstStyle/>
        <a:p>
          <a:endParaRPr lang="en-US"/>
        </a:p>
      </dgm:t>
    </dgm:pt>
    <dgm:pt modelId="{D77F72DE-5683-4681-8A15-680EDF10E699}" type="sibTrans" cxnId="{AF325CF8-14D3-46E0-963A-D3E5DA80A00F}">
      <dgm:prSet/>
      <dgm:spPr/>
      <dgm:t>
        <a:bodyPr/>
        <a:lstStyle/>
        <a:p>
          <a:endParaRPr lang="en-US"/>
        </a:p>
      </dgm:t>
    </dgm:pt>
    <dgm:pt modelId="{B7B450A9-133B-4329-9E3B-F47F8D8DAC9F}">
      <dgm:prSet/>
      <dgm:spPr>
        <a:ln>
          <a:solidFill>
            <a:schemeClr val="accent1"/>
          </a:solidFill>
        </a:ln>
      </dgm:spPr>
      <dgm:t>
        <a:bodyPr/>
        <a:lstStyle/>
        <a:p>
          <a:r>
            <a:rPr lang="en-US" b="1" i="0" baseline="0"/>
            <a:t>Volatility</a:t>
          </a:r>
          <a:r>
            <a:rPr lang="en-US" b="0" i="0" baseline="0"/>
            <a:t>: Leads to market unpredictability.</a:t>
          </a:r>
          <a:endParaRPr lang="en-US"/>
        </a:p>
      </dgm:t>
    </dgm:pt>
    <dgm:pt modelId="{0E3B0ACB-9C37-441B-81BC-337812A2A772}" type="parTrans" cxnId="{029E6F3D-38B9-4F52-B5AB-00E529CF152E}">
      <dgm:prSet/>
      <dgm:spPr/>
      <dgm:t>
        <a:bodyPr/>
        <a:lstStyle/>
        <a:p>
          <a:endParaRPr lang="en-US"/>
        </a:p>
      </dgm:t>
    </dgm:pt>
    <dgm:pt modelId="{865F0F5C-DBEC-4A57-AC44-ECE9EDCDDCE3}" type="sibTrans" cxnId="{029E6F3D-38B9-4F52-B5AB-00E529CF152E}">
      <dgm:prSet/>
      <dgm:spPr/>
      <dgm:t>
        <a:bodyPr/>
        <a:lstStyle/>
        <a:p>
          <a:endParaRPr lang="en-US"/>
        </a:p>
      </dgm:t>
    </dgm:pt>
    <dgm:pt modelId="{8A3D1D25-58FD-4769-A8EA-08C3672FC228}">
      <dgm:prSet/>
      <dgm:spPr>
        <a:ln>
          <a:solidFill>
            <a:schemeClr val="accent1"/>
          </a:solidFill>
        </a:ln>
      </dgm:spPr>
      <dgm:t>
        <a:bodyPr/>
        <a:lstStyle/>
        <a:p>
          <a:r>
            <a:rPr lang="en-US" b="1" i="0" baseline="0"/>
            <a:t>Market Impact</a:t>
          </a:r>
          <a:r>
            <a:rPr lang="en-US" b="0" i="0" baseline="0"/>
            <a:t>: Large visible orders can shift prices.</a:t>
          </a:r>
          <a:endParaRPr lang="en-US"/>
        </a:p>
      </dgm:t>
    </dgm:pt>
    <dgm:pt modelId="{7810540F-B6CF-40E0-838F-422ACDE6824E}" type="parTrans" cxnId="{4CC8F96F-4397-4FE7-B363-64E3092D1391}">
      <dgm:prSet/>
      <dgm:spPr/>
      <dgm:t>
        <a:bodyPr/>
        <a:lstStyle/>
        <a:p>
          <a:endParaRPr lang="en-US"/>
        </a:p>
      </dgm:t>
    </dgm:pt>
    <dgm:pt modelId="{10C4D90D-D759-4E23-94D3-3547D862B503}" type="sibTrans" cxnId="{4CC8F96F-4397-4FE7-B363-64E3092D1391}">
      <dgm:prSet/>
      <dgm:spPr/>
      <dgm:t>
        <a:bodyPr/>
        <a:lstStyle/>
        <a:p>
          <a:endParaRPr lang="en-US"/>
        </a:p>
      </dgm:t>
    </dgm:pt>
    <dgm:pt modelId="{B8409768-CABB-4DF3-964F-F7B68E37ED9A}">
      <dgm:prSet/>
      <dgm:spPr>
        <a:ln>
          <a:solidFill>
            <a:schemeClr val="accent1"/>
          </a:solidFill>
        </a:ln>
      </dgm:spPr>
      <dgm:t>
        <a:bodyPr/>
        <a:lstStyle/>
        <a:p>
          <a:r>
            <a:rPr lang="en-US" b="1" i="0" baseline="0"/>
            <a:t>Regulatory Pressure</a:t>
          </a:r>
          <a:r>
            <a:rPr lang="en-US" b="0" i="0" baseline="0"/>
            <a:t>: Need for fair market transparency.</a:t>
          </a:r>
          <a:endParaRPr lang="en-US"/>
        </a:p>
      </dgm:t>
    </dgm:pt>
    <dgm:pt modelId="{E1AB14AF-28F5-4D34-B838-BA2C556A57FC}" type="parTrans" cxnId="{4A222E7C-0314-48B2-AD4F-ADB77D719436}">
      <dgm:prSet/>
      <dgm:spPr/>
      <dgm:t>
        <a:bodyPr/>
        <a:lstStyle/>
        <a:p>
          <a:endParaRPr lang="en-US"/>
        </a:p>
      </dgm:t>
    </dgm:pt>
    <dgm:pt modelId="{FBB0F762-C7D8-4077-99EF-C432102413F5}" type="sibTrans" cxnId="{4A222E7C-0314-48B2-AD4F-ADB77D719436}">
      <dgm:prSet/>
      <dgm:spPr/>
      <dgm:t>
        <a:bodyPr/>
        <a:lstStyle/>
        <a:p>
          <a:endParaRPr lang="en-US"/>
        </a:p>
      </dgm:t>
    </dgm:pt>
    <dgm:pt modelId="{2DD24D57-1004-4D13-AC17-5E4D9A17D7A8}" type="pres">
      <dgm:prSet presAssocID="{173D6043-3D81-4D2A-8EA7-311DE8467737}" presName="hierChild1" presStyleCnt="0">
        <dgm:presLayoutVars>
          <dgm:chPref val="1"/>
          <dgm:dir/>
          <dgm:animOne val="branch"/>
          <dgm:animLvl val="lvl"/>
          <dgm:resizeHandles/>
        </dgm:presLayoutVars>
      </dgm:prSet>
      <dgm:spPr/>
    </dgm:pt>
    <dgm:pt modelId="{D1F63AD4-CACF-49FA-9E31-8826ED3EF412}" type="pres">
      <dgm:prSet presAssocID="{3D2BA776-08F8-4AE5-B0C9-008B89638C7C}" presName="hierRoot1" presStyleCnt="0"/>
      <dgm:spPr/>
    </dgm:pt>
    <dgm:pt modelId="{860548B5-4AF7-46E0-92AB-26668EAFFCDB}" type="pres">
      <dgm:prSet presAssocID="{3D2BA776-08F8-4AE5-B0C9-008B89638C7C}" presName="composite" presStyleCnt="0"/>
      <dgm:spPr/>
    </dgm:pt>
    <dgm:pt modelId="{A0E1EA4A-18D2-43E6-AFF1-663936DD220B}" type="pres">
      <dgm:prSet presAssocID="{3D2BA776-08F8-4AE5-B0C9-008B89638C7C}" presName="background" presStyleLbl="node0" presStyleIdx="0" presStyleCnt="4"/>
      <dgm:spPr>
        <a:solidFill>
          <a:schemeClr val="bg2">
            <a:lumMod val="75000"/>
            <a:lumOff val="25000"/>
          </a:schemeClr>
        </a:solidFill>
      </dgm:spPr>
    </dgm:pt>
    <dgm:pt modelId="{4E62003A-E745-49EC-A52F-1CBF710845CC}" type="pres">
      <dgm:prSet presAssocID="{3D2BA776-08F8-4AE5-B0C9-008B89638C7C}" presName="text" presStyleLbl="fgAcc0" presStyleIdx="0" presStyleCnt="4">
        <dgm:presLayoutVars>
          <dgm:chPref val="3"/>
        </dgm:presLayoutVars>
      </dgm:prSet>
      <dgm:spPr/>
    </dgm:pt>
    <dgm:pt modelId="{88156BC8-A156-4F04-BEEB-C04BE260B8D7}" type="pres">
      <dgm:prSet presAssocID="{3D2BA776-08F8-4AE5-B0C9-008B89638C7C}" presName="hierChild2" presStyleCnt="0"/>
      <dgm:spPr/>
    </dgm:pt>
    <dgm:pt modelId="{90623773-AC0A-4E47-BD53-F91169901317}" type="pres">
      <dgm:prSet presAssocID="{B7B450A9-133B-4329-9E3B-F47F8D8DAC9F}" presName="hierRoot1" presStyleCnt="0"/>
      <dgm:spPr/>
    </dgm:pt>
    <dgm:pt modelId="{994EDDF0-B998-4DCD-82E2-5562D2AE05B1}" type="pres">
      <dgm:prSet presAssocID="{B7B450A9-133B-4329-9E3B-F47F8D8DAC9F}" presName="composite" presStyleCnt="0"/>
      <dgm:spPr/>
    </dgm:pt>
    <dgm:pt modelId="{C9FC7B48-0126-49B8-BB30-34EF37464C1D}" type="pres">
      <dgm:prSet presAssocID="{B7B450A9-133B-4329-9E3B-F47F8D8DAC9F}" presName="background" presStyleLbl="node0" presStyleIdx="1" presStyleCnt="4"/>
      <dgm:spPr>
        <a:solidFill>
          <a:schemeClr val="bg2">
            <a:lumMod val="75000"/>
            <a:lumOff val="25000"/>
          </a:schemeClr>
        </a:solidFill>
      </dgm:spPr>
    </dgm:pt>
    <dgm:pt modelId="{ED4A2A42-EF31-468D-BFBE-F685B681B042}" type="pres">
      <dgm:prSet presAssocID="{B7B450A9-133B-4329-9E3B-F47F8D8DAC9F}" presName="text" presStyleLbl="fgAcc0" presStyleIdx="1" presStyleCnt="4">
        <dgm:presLayoutVars>
          <dgm:chPref val="3"/>
        </dgm:presLayoutVars>
      </dgm:prSet>
      <dgm:spPr/>
    </dgm:pt>
    <dgm:pt modelId="{B1E6059A-4B47-4839-96FF-F9CB5141D632}" type="pres">
      <dgm:prSet presAssocID="{B7B450A9-133B-4329-9E3B-F47F8D8DAC9F}" presName="hierChild2" presStyleCnt="0"/>
      <dgm:spPr/>
    </dgm:pt>
    <dgm:pt modelId="{F89440DA-2F8B-46FB-8CE9-5A336771F19D}" type="pres">
      <dgm:prSet presAssocID="{8A3D1D25-58FD-4769-A8EA-08C3672FC228}" presName="hierRoot1" presStyleCnt="0"/>
      <dgm:spPr/>
    </dgm:pt>
    <dgm:pt modelId="{CDDB5A81-4184-4189-8A3A-B7E2285D19F3}" type="pres">
      <dgm:prSet presAssocID="{8A3D1D25-58FD-4769-A8EA-08C3672FC228}" presName="composite" presStyleCnt="0"/>
      <dgm:spPr/>
    </dgm:pt>
    <dgm:pt modelId="{91F1C014-D7F8-4841-AB27-C2AA0CE59E62}" type="pres">
      <dgm:prSet presAssocID="{8A3D1D25-58FD-4769-A8EA-08C3672FC228}" presName="background" presStyleLbl="node0" presStyleIdx="2" presStyleCnt="4"/>
      <dgm:spPr>
        <a:solidFill>
          <a:schemeClr val="bg2">
            <a:lumMod val="75000"/>
            <a:lumOff val="25000"/>
          </a:schemeClr>
        </a:solidFill>
      </dgm:spPr>
    </dgm:pt>
    <dgm:pt modelId="{400BF753-D5F5-48B3-8785-80C49182F0C1}" type="pres">
      <dgm:prSet presAssocID="{8A3D1D25-58FD-4769-A8EA-08C3672FC228}" presName="text" presStyleLbl="fgAcc0" presStyleIdx="2" presStyleCnt="4">
        <dgm:presLayoutVars>
          <dgm:chPref val="3"/>
        </dgm:presLayoutVars>
      </dgm:prSet>
      <dgm:spPr/>
    </dgm:pt>
    <dgm:pt modelId="{65632900-425A-43A9-A8A4-B230B2E02D9B}" type="pres">
      <dgm:prSet presAssocID="{8A3D1D25-58FD-4769-A8EA-08C3672FC228}" presName="hierChild2" presStyleCnt="0"/>
      <dgm:spPr/>
    </dgm:pt>
    <dgm:pt modelId="{CB070F81-F0B8-493D-A633-003C82E683C1}" type="pres">
      <dgm:prSet presAssocID="{B8409768-CABB-4DF3-964F-F7B68E37ED9A}" presName="hierRoot1" presStyleCnt="0"/>
      <dgm:spPr/>
    </dgm:pt>
    <dgm:pt modelId="{83856E30-88DC-4B5E-8B49-41BA490666B2}" type="pres">
      <dgm:prSet presAssocID="{B8409768-CABB-4DF3-964F-F7B68E37ED9A}" presName="composite" presStyleCnt="0"/>
      <dgm:spPr/>
    </dgm:pt>
    <dgm:pt modelId="{60B759CB-80D4-4DCD-A8AF-7B010C787CA8}" type="pres">
      <dgm:prSet presAssocID="{B8409768-CABB-4DF3-964F-F7B68E37ED9A}" presName="background" presStyleLbl="node0" presStyleIdx="3" presStyleCnt="4"/>
      <dgm:spPr>
        <a:solidFill>
          <a:schemeClr val="bg2">
            <a:lumMod val="75000"/>
            <a:lumOff val="25000"/>
          </a:schemeClr>
        </a:solidFill>
      </dgm:spPr>
    </dgm:pt>
    <dgm:pt modelId="{2418FBC0-39C7-42E9-B52B-211AA802F234}" type="pres">
      <dgm:prSet presAssocID="{B8409768-CABB-4DF3-964F-F7B68E37ED9A}" presName="text" presStyleLbl="fgAcc0" presStyleIdx="3" presStyleCnt="4">
        <dgm:presLayoutVars>
          <dgm:chPref val="3"/>
        </dgm:presLayoutVars>
      </dgm:prSet>
      <dgm:spPr/>
    </dgm:pt>
    <dgm:pt modelId="{0372B87D-2CD3-4543-A414-6967AF32BCBE}" type="pres">
      <dgm:prSet presAssocID="{B8409768-CABB-4DF3-964F-F7B68E37ED9A}" presName="hierChild2" presStyleCnt="0"/>
      <dgm:spPr/>
    </dgm:pt>
  </dgm:ptLst>
  <dgm:cxnLst>
    <dgm:cxn modelId="{0CA9A138-EDDD-48C4-A887-DA8A2EA64653}" type="presOf" srcId="{B8409768-CABB-4DF3-964F-F7B68E37ED9A}" destId="{2418FBC0-39C7-42E9-B52B-211AA802F234}" srcOrd="0" destOrd="0" presId="urn:microsoft.com/office/officeart/2005/8/layout/hierarchy1"/>
    <dgm:cxn modelId="{029E6F3D-38B9-4F52-B5AB-00E529CF152E}" srcId="{173D6043-3D81-4D2A-8EA7-311DE8467737}" destId="{B7B450A9-133B-4329-9E3B-F47F8D8DAC9F}" srcOrd="1" destOrd="0" parTransId="{0E3B0ACB-9C37-441B-81BC-337812A2A772}" sibTransId="{865F0F5C-DBEC-4A57-AC44-ECE9EDCDDCE3}"/>
    <dgm:cxn modelId="{4CC8F96F-4397-4FE7-B363-64E3092D1391}" srcId="{173D6043-3D81-4D2A-8EA7-311DE8467737}" destId="{8A3D1D25-58FD-4769-A8EA-08C3672FC228}" srcOrd="2" destOrd="0" parTransId="{7810540F-B6CF-40E0-838F-422ACDE6824E}" sibTransId="{10C4D90D-D759-4E23-94D3-3547D862B503}"/>
    <dgm:cxn modelId="{C11FA852-0475-4EE1-AEF9-22E802A12DA2}" type="presOf" srcId="{B7B450A9-133B-4329-9E3B-F47F8D8DAC9F}" destId="{ED4A2A42-EF31-468D-BFBE-F685B681B042}" srcOrd="0" destOrd="0" presId="urn:microsoft.com/office/officeart/2005/8/layout/hierarchy1"/>
    <dgm:cxn modelId="{C152F353-4A99-4442-BD1C-2E35FEDC2FAB}" type="presOf" srcId="{3D2BA776-08F8-4AE5-B0C9-008B89638C7C}" destId="{4E62003A-E745-49EC-A52F-1CBF710845CC}" srcOrd="0" destOrd="0" presId="urn:microsoft.com/office/officeart/2005/8/layout/hierarchy1"/>
    <dgm:cxn modelId="{4A222E7C-0314-48B2-AD4F-ADB77D719436}" srcId="{173D6043-3D81-4D2A-8EA7-311DE8467737}" destId="{B8409768-CABB-4DF3-964F-F7B68E37ED9A}" srcOrd="3" destOrd="0" parTransId="{E1AB14AF-28F5-4D34-B838-BA2C556A57FC}" sibTransId="{FBB0F762-C7D8-4077-99EF-C432102413F5}"/>
    <dgm:cxn modelId="{9DD4AC90-5ABE-440D-BF78-40AAACD86E87}" type="presOf" srcId="{173D6043-3D81-4D2A-8EA7-311DE8467737}" destId="{2DD24D57-1004-4D13-AC17-5E4D9A17D7A8}" srcOrd="0" destOrd="0" presId="urn:microsoft.com/office/officeart/2005/8/layout/hierarchy1"/>
    <dgm:cxn modelId="{DF92A8E4-3E6E-4FE1-9EEE-95B5010D29C1}" type="presOf" srcId="{8A3D1D25-58FD-4769-A8EA-08C3672FC228}" destId="{400BF753-D5F5-48B3-8785-80C49182F0C1}" srcOrd="0" destOrd="0" presId="urn:microsoft.com/office/officeart/2005/8/layout/hierarchy1"/>
    <dgm:cxn modelId="{AF325CF8-14D3-46E0-963A-D3E5DA80A00F}" srcId="{173D6043-3D81-4D2A-8EA7-311DE8467737}" destId="{3D2BA776-08F8-4AE5-B0C9-008B89638C7C}" srcOrd="0" destOrd="0" parTransId="{FD721BEE-08A5-4524-B955-B7D3CE16B9C6}" sibTransId="{D77F72DE-5683-4681-8A15-680EDF10E699}"/>
    <dgm:cxn modelId="{2084F7F8-CBDA-4C3B-BED2-197841BED93B}" type="presParOf" srcId="{2DD24D57-1004-4D13-AC17-5E4D9A17D7A8}" destId="{D1F63AD4-CACF-49FA-9E31-8826ED3EF412}" srcOrd="0" destOrd="0" presId="urn:microsoft.com/office/officeart/2005/8/layout/hierarchy1"/>
    <dgm:cxn modelId="{9C359000-3B7A-4D42-B03E-8F65DF6ADDFA}" type="presParOf" srcId="{D1F63AD4-CACF-49FA-9E31-8826ED3EF412}" destId="{860548B5-4AF7-46E0-92AB-26668EAFFCDB}" srcOrd="0" destOrd="0" presId="urn:microsoft.com/office/officeart/2005/8/layout/hierarchy1"/>
    <dgm:cxn modelId="{555F230E-5B02-44AF-9061-795D9EED8B5D}" type="presParOf" srcId="{860548B5-4AF7-46E0-92AB-26668EAFFCDB}" destId="{A0E1EA4A-18D2-43E6-AFF1-663936DD220B}" srcOrd="0" destOrd="0" presId="urn:microsoft.com/office/officeart/2005/8/layout/hierarchy1"/>
    <dgm:cxn modelId="{EE4A4FE9-DBEB-44DD-A217-E3296639DAEC}" type="presParOf" srcId="{860548B5-4AF7-46E0-92AB-26668EAFFCDB}" destId="{4E62003A-E745-49EC-A52F-1CBF710845CC}" srcOrd="1" destOrd="0" presId="urn:microsoft.com/office/officeart/2005/8/layout/hierarchy1"/>
    <dgm:cxn modelId="{985872F5-6E78-41F0-AF59-1F7956E7A68D}" type="presParOf" srcId="{D1F63AD4-CACF-49FA-9E31-8826ED3EF412}" destId="{88156BC8-A156-4F04-BEEB-C04BE260B8D7}" srcOrd="1" destOrd="0" presId="urn:microsoft.com/office/officeart/2005/8/layout/hierarchy1"/>
    <dgm:cxn modelId="{BD9BF42A-61FD-4007-A297-5A5C21FC1061}" type="presParOf" srcId="{2DD24D57-1004-4D13-AC17-5E4D9A17D7A8}" destId="{90623773-AC0A-4E47-BD53-F91169901317}" srcOrd="1" destOrd="0" presId="urn:microsoft.com/office/officeart/2005/8/layout/hierarchy1"/>
    <dgm:cxn modelId="{A1200CEA-A567-4F18-8109-C50CBBFA0EE6}" type="presParOf" srcId="{90623773-AC0A-4E47-BD53-F91169901317}" destId="{994EDDF0-B998-4DCD-82E2-5562D2AE05B1}" srcOrd="0" destOrd="0" presId="urn:microsoft.com/office/officeart/2005/8/layout/hierarchy1"/>
    <dgm:cxn modelId="{E4F103DD-472A-4D24-A23C-DC486FE8AAFB}" type="presParOf" srcId="{994EDDF0-B998-4DCD-82E2-5562D2AE05B1}" destId="{C9FC7B48-0126-49B8-BB30-34EF37464C1D}" srcOrd="0" destOrd="0" presId="urn:microsoft.com/office/officeart/2005/8/layout/hierarchy1"/>
    <dgm:cxn modelId="{5F8FBFE1-A7D6-438C-A6B0-E36689AE3E64}" type="presParOf" srcId="{994EDDF0-B998-4DCD-82E2-5562D2AE05B1}" destId="{ED4A2A42-EF31-468D-BFBE-F685B681B042}" srcOrd="1" destOrd="0" presId="urn:microsoft.com/office/officeart/2005/8/layout/hierarchy1"/>
    <dgm:cxn modelId="{5280107C-703B-43E9-807A-DC5228AFEF77}" type="presParOf" srcId="{90623773-AC0A-4E47-BD53-F91169901317}" destId="{B1E6059A-4B47-4839-96FF-F9CB5141D632}" srcOrd="1" destOrd="0" presId="urn:microsoft.com/office/officeart/2005/8/layout/hierarchy1"/>
    <dgm:cxn modelId="{D25E8838-F1FB-4B2C-B077-05ECB00A9930}" type="presParOf" srcId="{2DD24D57-1004-4D13-AC17-5E4D9A17D7A8}" destId="{F89440DA-2F8B-46FB-8CE9-5A336771F19D}" srcOrd="2" destOrd="0" presId="urn:microsoft.com/office/officeart/2005/8/layout/hierarchy1"/>
    <dgm:cxn modelId="{D126D25C-7772-4618-8F47-8B7FD2D4CC62}" type="presParOf" srcId="{F89440DA-2F8B-46FB-8CE9-5A336771F19D}" destId="{CDDB5A81-4184-4189-8A3A-B7E2285D19F3}" srcOrd="0" destOrd="0" presId="urn:microsoft.com/office/officeart/2005/8/layout/hierarchy1"/>
    <dgm:cxn modelId="{0F451128-2E1A-471F-B520-B83F0348CDB2}" type="presParOf" srcId="{CDDB5A81-4184-4189-8A3A-B7E2285D19F3}" destId="{91F1C014-D7F8-4841-AB27-C2AA0CE59E62}" srcOrd="0" destOrd="0" presId="urn:microsoft.com/office/officeart/2005/8/layout/hierarchy1"/>
    <dgm:cxn modelId="{2E18EDC9-9932-4E63-B5EF-DA1277315629}" type="presParOf" srcId="{CDDB5A81-4184-4189-8A3A-B7E2285D19F3}" destId="{400BF753-D5F5-48B3-8785-80C49182F0C1}" srcOrd="1" destOrd="0" presId="urn:microsoft.com/office/officeart/2005/8/layout/hierarchy1"/>
    <dgm:cxn modelId="{447B5013-BC3F-4A44-A875-5307C0597EFB}" type="presParOf" srcId="{F89440DA-2F8B-46FB-8CE9-5A336771F19D}" destId="{65632900-425A-43A9-A8A4-B230B2E02D9B}" srcOrd="1" destOrd="0" presId="urn:microsoft.com/office/officeart/2005/8/layout/hierarchy1"/>
    <dgm:cxn modelId="{6A995D2D-FCB4-4455-8741-E9A0EFFB1C99}" type="presParOf" srcId="{2DD24D57-1004-4D13-AC17-5E4D9A17D7A8}" destId="{CB070F81-F0B8-493D-A633-003C82E683C1}" srcOrd="3" destOrd="0" presId="urn:microsoft.com/office/officeart/2005/8/layout/hierarchy1"/>
    <dgm:cxn modelId="{92AD343C-E40A-41E2-A5B0-5669490E5FAA}" type="presParOf" srcId="{CB070F81-F0B8-493D-A633-003C82E683C1}" destId="{83856E30-88DC-4B5E-8B49-41BA490666B2}" srcOrd="0" destOrd="0" presId="urn:microsoft.com/office/officeart/2005/8/layout/hierarchy1"/>
    <dgm:cxn modelId="{F58085E6-0AF1-4612-AF7B-51D19E1EC5B1}" type="presParOf" srcId="{83856E30-88DC-4B5E-8B49-41BA490666B2}" destId="{60B759CB-80D4-4DCD-A8AF-7B010C787CA8}" srcOrd="0" destOrd="0" presId="urn:microsoft.com/office/officeart/2005/8/layout/hierarchy1"/>
    <dgm:cxn modelId="{1A613DBF-CB13-40E3-B3CE-1B4EE4DC7738}" type="presParOf" srcId="{83856E30-88DC-4B5E-8B49-41BA490666B2}" destId="{2418FBC0-39C7-42E9-B52B-211AA802F234}" srcOrd="1" destOrd="0" presId="urn:microsoft.com/office/officeart/2005/8/layout/hierarchy1"/>
    <dgm:cxn modelId="{B106718A-F12A-434E-BC5D-3D8FFD09AD8A}" type="presParOf" srcId="{CB070F81-F0B8-493D-A633-003C82E683C1}" destId="{0372B87D-2CD3-4543-A414-6967AF32BCB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6A0594-BC7D-4F35-89AF-2CFCE44C5D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1F8050-62D2-4A4A-9C36-3AEBB96DA0FA}">
      <dgm:prSet/>
      <dgm:spPr/>
      <dgm:t>
        <a:bodyPr/>
        <a:lstStyle/>
        <a:p>
          <a:r>
            <a:rPr lang="en-GB"/>
            <a:t>Data Source: </a:t>
          </a:r>
          <a:r>
            <a:rPr lang="en-GB">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Data.gov</a:t>
          </a:r>
          <a:endParaRPr lang="en-US">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endParaRPr>
        </a:p>
      </dgm:t>
    </dgm:pt>
    <dgm:pt modelId="{7BC9BE4A-F868-41BC-B568-CEAEDAB5751A}" type="parTrans" cxnId="{732F4B60-F0D9-491F-BC1E-C9D66A44866F}">
      <dgm:prSet/>
      <dgm:spPr/>
      <dgm:t>
        <a:bodyPr/>
        <a:lstStyle/>
        <a:p>
          <a:endParaRPr lang="en-US"/>
        </a:p>
      </dgm:t>
    </dgm:pt>
    <dgm:pt modelId="{B1B06825-1D1F-42E8-93A8-D401D0B25E53}" type="sibTrans" cxnId="{732F4B60-F0D9-491F-BC1E-C9D66A44866F}">
      <dgm:prSet/>
      <dgm:spPr/>
      <dgm:t>
        <a:bodyPr/>
        <a:lstStyle/>
        <a:p>
          <a:endParaRPr lang="en-US"/>
        </a:p>
      </dgm:t>
    </dgm:pt>
    <dgm:pt modelId="{0DFA4B3F-4776-45F7-BDF4-ACCAF6FA4362}">
      <dgm:prSet/>
      <dgm:spPr/>
      <dgm:t>
        <a:bodyPr/>
        <a:lstStyle/>
        <a:p>
          <a:r>
            <a:rPr lang="en-GB"/>
            <a:t>Size: 2.6 GB</a:t>
          </a:r>
          <a:endParaRPr lang="en-US"/>
        </a:p>
      </dgm:t>
    </dgm:pt>
    <dgm:pt modelId="{EF9445A9-523D-43A1-BCDA-C8E5359CAF51}" type="parTrans" cxnId="{761F11E8-4167-42E5-A806-CCAEFA7545B4}">
      <dgm:prSet/>
      <dgm:spPr/>
      <dgm:t>
        <a:bodyPr/>
        <a:lstStyle/>
        <a:p>
          <a:endParaRPr lang="en-US"/>
        </a:p>
      </dgm:t>
    </dgm:pt>
    <dgm:pt modelId="{AC715705-0FE8-4908-BAB8-42F0E56599F0}" type="sibTrans" cxnId="{761F11E8-4167-42E5-A806-CCAEFA7545B4}">
      <dgm:prSet/>
      <dgm:spPr/>
      <dgm:t>
        <a:bodyPr/>
        <a:lstStyle/>
        <a:p>
          <a:endParaRPr lang="en-US"/>
        </a:p>
      </dgm:t>
    </dgm:pt>
    <dgm:pt modelId="{E3EC0CBB-8381-4F26-8C2C-C3C7D4A87F6A}">
      <dgm:prSet/>
      <dgm:spPr/>
      <dgm:t>
        <a:bodyPr/>
        <a:lstStyle/>
        <a:p>
          <a:r>
            <a:rPr lang="en-GB"/>
            <a:t>Timeframe: Jan2024 – Dec2024</a:t>
          </a:r>
          <a:endParaRPr lang="en-US"/>
        </a:p>
      </dgm:t>
    </dgm:pt>
    <dgm:pt modelId="{7B0CB26A-A280-4B7B-96D3-1A1BAB9F6D18}" type="parTrans" cxnId="{F9379DD3-061D-4283-8F3A-51134CE89105}">
      <dgm:prSet/>
      <dgm:spPr/>
      <dgm:t>
        <a:bodyPr/>
        <a:lstStyle/>
        <a:p>
          <a:endParaRPr lang="en-US"/>
        </a:p>
      </dgm:t>
    </dgm:pt>
    <dgm:pt modelId="{15B72460-E568-4C01-BF7E-BC8849F917BC}" type="sibTrans" cxnId="{F9379DD3-061D-4283-8F3A-51134CE89105}">
      <dgm:prSet/>
      <dgm:spPr/>
      <dgm:t>
        <a:bodyPr/>
        <a:lstStyle/>
        <a:p>
          <a:endParaRPr lang="en-US"/>
        </a:p>
      </dgm:t>
    </dgm:pt>
    <dgm:pt modelId="{79EB732C-905E-48A6-A7AA-72D7C8176E36}">
      <dgm:prSet/>
      <dgm:spPr/>
      <dgm:t>
        <a:bodyPr/>
        <a:lstStyle/>
        <a:p>
          <a:r>
            <a:rPr lang="en-GB"/>
            <a:t>Dimensions: 25 million rows* 20 columns</a:t>
          </a:r>
          <a:endParaRPr lang="en-US"/>
        </a:p>
      </dgm:t>
    </dgm:pt>
    <dgm:pt modelId="{D853F19D-76A8-462A-8F60-E8EF4E34F66D}" type="parTrans" cxnId="{A52B28BB-938C-497B-A954-9E32A3381B26}">
      <dgm:prSet/>
      <dgm:spPr/>
      <dgm:t>
        <a:bodyPr/>
        <a:lstStyle/>
        <a:p>
          <a:endParaRPr lang="en-US"/>
        </a:p>
      </dgm:t>
    </dgm:pt>
    <dgm:pt modelId="{70D0FE3E-F164-439D-AC21-D1C66DC3EBF4}" type="sibTrans" cxnId="{A52B28BB-938C-497B-A954-9E32A3381B26}">
      <dgm:prSet/>
      <dgm:spPr/>
      <dgm:t>
        <a:bodyPr/>
        <a:lstStyle/>
        <a:p>
          <a:endParaRPr lang="en-US"/>
        </a:p>
      </dgm:t>
    </dgm:pt>
    <dgm:pt modelId="{55B6C91F-DF2B-4E63-9F8D-C6F674DB1EC0}" type="pres">
      <dgm:prSet presAssocID="{216A0594-BC7D-4F35-89AF-2CFCE44C5DDD}" presName="linear" presStyleCnt="0">
        <dgm:presLayoutVars>
          <dgm:animLvl val="lvl"/>
          <dgm:resizeHandles val="exact"/>
        </dgm:presLayoutVars>
      </dgm:prSet>
      <dgm:spPr/>
    </dgm:pt>
    <dgm:pt modelId="{ACC05C5D-FB5A-4C76-B5CE-CC903FABFE33}" type="pres">
      <dgm:prSet presAssocID="{D11F8050-62D2-4A4A-9C36-3AEBB96DA0FA}" presName="parentText" presStyleLbl="node1" presStyleIdx="0" presStyleCnt="4">
        <dgm:presLayoutVars>
          <dgm:chMax val="0"/>
          <dgm:bulletEnabled val="1"/>
        </dgm:presLayoutVars>
      </dgm:prSet>
      <dgm:spPr/>
    </dgm:pt>
    <dgm:pt modelId="{1C9EC40F-F076-439E-90A1-DA00A1540A6D}" type="pres">
      <dgm:prSet presAssocID="{B1B06825-1D1F-42E8-93A8-D401D0B25E53}" presName="spacer" presStyleCnt="0"/>
      <dgm:spPr/>
    </dgm:pt>
    <dgm:pt modelId="{BFBC47B0-1F9C-4D68-88F4-36BBB6916E2E}" type="pres">
      <dgm:prSet presAssocID="{0DFA4B3F-4776-45F7-BDF4-ACCAF6FA4362}" presName="parentText" presStyleLbl="node1" presStyleIdx="1" presStyleCnt="4">
        <dgm:presLayoutVars>
          <dgm:chMax val="0"/>
          <dgm:bulletEnabled val="1"/>
        </dgm:presLayoutVars>
      </dgm:prSet>
      <dgm:spPr/>
    </dgm:pt>
    <dgm:pt modelId="{38D52CFC-6B6D-4E84-92BF-DD8ABBED584D}" type="pres">
      <dgm:prSet presAssocID="{AC715705-0FE8-4908-BAB8-42F0E56599F0}" presName="spacer" presStyleCnt="0"/>
      <dgm:spPr/>
    </dgm:pt>
    <dgm:pt modelId="{66402BC5-ED4A-4EC4-9730-C5CF1678ACEC}" type="pres">
      <dgm:prSet presAssocID="{E3EC0CBB-8381-4F26-8C2C-C3C7D4A87F6A}" presName="parentText" presStyleLbl="node1" presStyleIdx="2" presStyleCnt="4">
        <dgm:presLayoutVars>
          <dgm:chMax val="0"/>
          <dgm:bulletEnabled val="1"/>
        </dgm:presLayoutVars>
      </dgm:prSet>
      <dgm:spPr/>
    </dgm:pt>
    <dgm:pt modelId="{C2FCE7BB-627A-4360-A1C2-46FC1095BF93}" type="pres">
      <dgm:prSet presAssocID="{15B72460-E568-4C01-BF7E-BC8849F917BC}" presName="spacer" presStyleCnt="0"/>
      <dgm:spPr/>
    </dgm:pt>
    <dgm:pt modelId="{CB06F255-0951-47F9-9C27-967B7C1B5EA4}" type="pres">
      <dgm:prSet presAssocID="{79EB732C-905E-48A6-A7AA-72D7C8176E36}" presName="parentText" presStyleLbl="node1" presStyleIdx="3" presStyleCnt="4">
        <dgm:presLayoutVars>
          <dgm:chMax val="0"/>
          <dgm:bulletEnabled val="1"/>
        </dgm:presLayoutVars>
      </dgm:prSet>
      <dgm:spPr/>
    </dgm:pt>
  </dgm:ptLst>
  <dgm:cxnLst>
    <dgm:cxn modelId="{7F5FC836-583E-4879-919A-441F3993A372}" type="presOf" srcId="{E3EC0CBB-8381-4F26-8C2C-C3C7D4A87F6A}" destId="{66402BC5-ED4A-4EC4-9730-C5CF1678ACEC}" srcOrd="0" destOrd="0" presId="urn:microsoft.com/office/officeart/2005/8/layout/vList2"/>
    <dgm:cxn modelId="{732F4B60-F0D9-491F-BC1E-C9D66A44866F}" srcId="{216A0594-BC7D-4F35-89AF-2CFCE44C5DDD}" destId="{D11F8050-62D2-4A4A-9C36-3AEBB96DA0FA}" srcOrd="0" destOrd="0" parTransId="{7BC9BE4A-F868-41BC-B568-CEAEDAB5751A}" sibTransId="{B1B06825-1D1F-42E8-93A8-D401D0B25E53}"/>
    <dgm:cxn modelId="{408B2467-9F46-498F-8CF8-522CFB805D70}" type="presOf" srcId="{0DFA4B3F-4776-45F7-BDF4-ACCAF6FA4362}" destId="{BFBC47B0-1F9C-4D68-88F4-36BBB6916E2E}" srcOrd="0" destOrd="0" presId="urn:microsoft.com/office/officeart/2005/8/layout/vList2"/>
    <dgm:cxn modelId="{3C035798-8DE1-4B20-996D-A2520726A112}" type="presOf" srcId="{79EB732C-905E-48A6-A7AA-72D7C8176E36}" destId="{CB06F255-0951-47F9-9C27-967B7C1B5EA4}" srcOrd="0" destOrd="0" presId="urn:microsoft.com/office/officeart/2005/8/layout/vList2"/>
    <dgm:cxn modelId="{F1B1B5AC-93F9-4845-8B0D-DC8CB24DE6CA}" type="presOf" srcId="{216A0594-BC7D-4F35-89AF-2CFCE44C5DDD}" destId="{55B6C91F-DF2B-4E63-9F8D-C6F674DB1EC0}" srcOrd="0" destOrd="0" presId="urn:microsoft.com/office/officeart/2005/8/layout/vList2"/>
    <dgm:cxn modelId="{A52B28BB-938C-497B-A954-9E32A3381B26}" srcId="{216A0594-BC7D-4F35-89AF-2CFCE44C5DDD}" destId="{79EB732C-905E-48A6-A7AA-72D7C8176E36}" srcOrd="3" destOrd="0" parTransId="{D853F19D-76A8-462A-8F60-E8EF4E34F66D}" sibTransId="{70D0FE3E-F164-439D-AC21-D1C66DC3EBF4}"/>
    <dgm:cxn modelId="{F9379DD3-061D-4283-8F3A-51134CE89105}" srcId="{216A0594-BC7D-4F35-89AF-2CFCE44C5DDD}" destId="{E3EC0CBB-8381-4F26-8C2C-C3C7D4A87F6A}" srcOrd="2" destOrd="0" parTransId="{7B0CB26A-A280-4B7B-96D3-1A1BAB9F6D18}" sibTransId="{15B72460-E568-4C01-BF7E-BC8849F917BC}"/>
    <dgm:cxn modelId="{761F11E8-4167-42E5-A806-CCAEFA7545B4}" srcId="{216A0594-BC7D-4F35-89AF-2CFCE44C5DDD}" destId="{0DFA4B3F-4776-45F7-BDF4-ACCAF6FA4362}" srcOrd="1" destOrd="0" parTransId="{EF9445A9-523D-43A1-BCDA-C8E5359CAF51}" sibTransId="{AC715705-0FE8-4908-BAB8-42F0E56599F0}"/>
    <dgm:cxn modelId="{A2D2ACFF-D075-4845-9010-5D4E5E1E9429}" type="presOf" srcId="{D11F8050-62D2-4A4A-9C36-3AEBB96DA0FA}" destId="{ACC05C5D-FB5A-4C76-B5CE-CC903FABFE33}" srcOrd="0" destOrd="0" presId="urn:microsoft.com/office/officeart/2005/8/layout/vList2"/>
    <dgm:cxn modelId="{F50900DB-860D-4210-9503-CECAC86D9E1D}" type="presParOf" srcId="{55B6C91F-DF2B-4E63-9F8D-C6F674DB1EC0}" destId="{ACC05C5D-FB5A-4C76-B5CE-CC903FABFE33}" srcOrd="0" destOrd="0" presId="urn:microsoft.com/office/officeart/2005/8/layout/vList2"/>
    <dgm:cxn modelId="{D61FE1F9-220F-48A7-8891-A1347E69B9F9}" type="presParOf" srcId="{55B6C91F-DF2B-4E63-9F8D-C6F674DB1EC0}" destId="{1C9EC40F-F076-439E-90A1-DA00A1540A6D}" srcOrd="1" destOrd="0" presId="urn:microsoft.com/office/officeart/2005/8/layout/vList2"/>
    <dgm:cxn modelId="{DA3916DA-83C0-43C6-BFF9-77940516526D}" type="presParOf" srcId="{55B6C91F-DF2B-4E63-9F8D-C6F674DB1EC0}" destId="{BFBC47B0-1F9C-4D68-88F4-36BBB6916E2E}" srcOrd="2" destOrd="0" presId="urn:microsoft.com/office/officeart/2005/8/layout/vList2"/>
    <dgm:cxn modelId="{49340F5C-5464-4CFB-97E9-8779326F18FA}" type="presParOf" srcId="{55B6C91F-DF2B-4E63-9F8D-C6F674DB1EC0}" destId="{38D52CFC-6B6D-4E84-92BF-DD8ABBED584D}" srcOrd="3" destOrd="0" presId="urn:microsoft.com/office/officeart/2005/8/layout/vList2"/>
    <dgm:cxn modelId="{E7277C0A-974D-41DC-A63F-4E0E4F3CA499}" type="presParOf" srcId="{55B6C91F-DF2B-4E63-9F8D-C6F674DB1EC0}" destId="{66402BC5-ED4A-4EC4-9730-C5CF1678ACEC}" srcOrd="4" destOrd="0" presId="urn:microsoft.com/office/officeart/2005/8/layout/vList2"/>
    <dgm:cxn modelId="{2C1B6D29-F24D-410C-8E4E-CDAC7230E7F7}" type="presParOf" srcId="{55B6C91F-DF2B-4E63-9F8D-C6F674DB1EC0}" destId="{C2FCE7BB-627A-4360-A1C2-46FC1095BF93}" srcOrd="5" destOrd="0" presId="urn:microsoft.com/office/officeart/2005/8/layout/vList2"/>
    <dgm:cxn modelId="{1341ABF1-57F6-4236-912B-665E15C18A98}" type="presParOf" srcId="{55B6C91F-DF2B-4E63-9F8D-C6F674DB1EC0}" destId="{CB06F255-0951-47F9-9C27-967B7C1B5EA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B0E04-125D-40E8-AEB7-9F3833FACD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BA05FEB-1080-42DE-9867-909B5E54C704}">
      <dgm:prSet custT="1"/>
      <dgm:spPr/>
      <dgm:t>
        <a:bodyPr/>
        <a:lstStyle/>
        <a:p>
          <a:pPr>
            <a:defRPr cap="all"/>
          </a:pPr>
          <a:r>
            <a:rPr lang="en-US" sz="1600" b="1" i="0" baseline="0">
              <a:solidFill>
                <a:schemeClr val="bg1"/>
              </a:solidFill>
            </a:rPr>
            <a:t>Traders: Must account for hidden liquidity and cancellation patterns.</a:t>
          </a:r>
          <a:endParaRPr lang="en-US" sz="1600" b="1">
            <a:solidFill>
              <a:schemeClr val="bg1"/>
            </a:solidFill>
          </a:endParaRPr>
        </a:p>
      </dgm:t>
    </dgm:pt>
    <dgm:pt modelId="{C86312F7-A308-4FCD-9720-0C139A8531F9}" type="parTrans" cxnId="{008E922B-0ADF-4A64-A067-A7042D6E865A}">
      <dgm:prSet/>
      <dgm:spPr/>
      <dgm:t>
        <a:bodyPr/>
        <a:lstStyle/>
        <a:p>
          <a:endParaRPr lang="en-US"/>
        </a:p>
      </dgm:t>
    </dgm:pt>
    <dgm:pt modelId="{5E359AE1-DE5C-4C4B-BC87-21644794E3E5}" type="sibTrans" cxnId="{008E922B-0ADF-4A64-A067-A7042D6E865A}">
      <dgm:prSet/>
      <dgm:spPr/>
      <dgm:t>
        <a:bodyPr/>
        <a:lstStyle/>
        <a:p>
          <a:endParaRPr lang="en-US"/>
        </a:p>
      </dgm:t>
    </dgm:pt>
    <dgm:pt modelId="{A989B727-0C59-4A3D-8F36-1FA3A70022DA}">
      <dgm:prSet custT="1"/>
      <dgm:spPr/>
      <dgm:t>
        <a:bodyPr/>
        <a:lstStyle/>
        <a:p>
          <a:pPr>
            <a:defRPr cap="all"/>
          </a:pPr>
          <a:r>
            <a:rPr lang="en-US" sz="1600" b="1" i="0" baseline="0">
              <a:solidFill>
                <a:schemeClr val="bg1"/>
              </a:solidFill>
            </a:rPr>
            <a:t>Exchanges: Need real-time monitoring of hidden trading.</a:t>
          </a:r>
          <a:endParaRPr lang="en-US" sz="1600" b="1">
            <a:solidFill>
              <a:schemeClr val="bg1"/>
            </a:solidFill>
          </a:endParaRPr>
        </a:p>
      </dgm:t>
    </dgm:pt>
    <dgm:pt modelId="{FBFF9BE3-F63F-41AD-B75A-8C518AC5FDC0}" type="parTrans" cxnId="{654F6D2A-2E87-455D-815A-0D08C2DD8AC5}">
      <dgm:prSet/>
      <dgm:spPr/>
      <dgm:t>
        <a:bodyPr/>
        <a:lstStyle/>
        <a:p>
          <a:endParaRPr lang="en-US"/>
        </a:p>
      </dgm:t>
    </dgm:pt>
    <dgm:pt modelId="{53640E80-22EE-4849-9BE9-420F139B7749}" type="sibTrans" cxnId="{654F6D2A-2E87-455D-815A-0D08C2DD8AC5}">
      <dgm:prSet/>
      <dgm:spPr/>
      <dgm:t>
        <a:bodyPr/>
        <a:lstStyle/>
        <a:p>
          <a:endParaRPr lang="en-US"/>
        </a:p>
      </dgm:t>
    </dgm:pt>
    <dgm:pt modelId="{72C7EFC8-A2C1-4D5F-B3FD-609221C76275}">
      <dgm:prSet custT="1"/>
      <dgm:spPr/>
      <dgm:t>
        <a:bodyPr/>
        <a:lstStyle/>
        <a:p>
          <a:pPr>
            <a:defRPr cap="all"/>
          </a:pPr>
          <a:r>
            <a:rPr lang="en-US" sz="1600" b="1" i="0" baseline="0">
              <a:solidFill>
                <a:schemeClr val="bg1"/>
              </a:solidFill>
            </a:rPr>
            <a:t>Data Scientists: Opportunities to build models predicting market microstructure behavior.</a:t>
          </a:r>
          <a:endParaRPr lang="en-US" sz="1600" b="1">
            <a:solidFill>
              <a:schemeClr val="bg1"/>
            </a:solidFill>
          </a:endParaRPr>
        </a:p>
      </dgm:t>
    </dgm:pt>
    <dgm:pt modelId="{9BB563C2-8413-4974-AA14-DFDE2B88C416}" type="parTrans" cxnId="{0F017E7B-05EC-433D-9B37-A4EA1476B9DB}">
      <dgm:prSet/>
      <dgm:spPr/>
      <dgm:t>
        <a:bodyPr/>
        <a:lstStyle/>
        <a:p>
          <a:endParaRPr lang="en-US"/>
        </a:p>
      </dgm:t>
    </dgm:pt>
    <dgm:pt modelId="{E9BA8E8C-CAB8-41DE-9120-4B8018FFBAD7}" type="sibTrans" cxnId="{0F017E7B-05EC-433D-9B37-A4EA1476B9DB}">
      <dgm:prSet/>
      <dgm:spPr/>
      <dgm:t>
        <a:bodyPr/>
        <a:lstStyle/>
        <a:p>
          <a:endParaRPr lang="en-US"/>
        </a:p>
      </dgm:t>
    </dgm:pt>
    <dgm:pt modelId="{E8CF02BB-5C17-41B1-85E3-03C149BA82DF}" type="pres">
      <dgm:prSet presAssocID="{5B7B0E04-125D-40E8-AEB7-9F3833FACD38}" presName="root" presStyleCnt="0">
        <dgm:presLayoutVars>
          <dgm:dir/>
          <dgm:resizeHandles val="exact"/>
        </dgm:presLayoutVars>
      </dgm:prSet>
      <dgm:spPr/>
    </dgm:pt>
    <dgm:pt modelId="{277892EF-8EF6-4157-8248-8A7E9A2DBCA4}" type="pres">
      <dgm:prSet presAssocID="{9BA05FEB-1080-42DE-9867-909B5E54C704}" presName="compNode" presStyleCnt="0"/>
      <dgm:spPr/>
    </dgm:pt>
    <dgm:pt modelId="{2F9C2476-91E5-4C73-9C3D-1CBF66C2C514}" type="pres">
      <dgm:prSet presAssocID="{9BA05FEB-1080-42DE-9867-909B5E54C704}" presName="iconBgRect" presStyleLbl="bgShp" presStyleIdx="0" presStyleCnt="3"/>
      <dgm:spPr/>
    </dgm:pt>
    <dgm:pt modelId="{7F14D589-7BF5-4120-A1DF-03BC7A9A2D59}" type="pres">
      <dgm:prSet presAssocID="{9BA05FEB-1080-42DE-9867-909B5E54C70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9AB1F71F-666E-49A8-B43F-393E32A907AC}" type="pres">
      <dgm:prSet presAssocID="{9BA05FEB-1080-42DE-9867-909B5E54C704}" presName="spaceRect" presStyleCnt="0"/>
      <dgm:spPr/>
    </dgm:pt>
    <dgm:pt modelId="{6657CAEE-9555-440B-8A83-003DD81F1750}" type="pres">
      <dgm:prSet presAssocID="{9BA05FEB-1080-42DE-9867-909B5E54C704}" presName="textRect" presStyleLbl="revTx" presStyleIdx="0" presStyleCnt="3" custScaleX="126961" custScaleY="121072">
        <dgm:presLayoutVars>
          <dgm:chMax val="1"/>
          <dgm:chPref val="1"/>
        </dgm:presLayoutVars>
      </dgm:prSet>
      <dgm:spPr/>
    </dgm:pt>
    <dgm:pt modelId="{016AFE16-1AFE-4272-A205-88323E1CA601}" type="pres">
      <dgm:prSet presAssocID="{5E359AE1-DE5C-4C4B-BC87-21644794E3E5}" presName="sibTrans" presStyleCnt="0"/>
      <dgm:spPr/>
    </dgm:pt>
    <dgm:pt modelId="{B387A1E2-A022-48CC-B134-36AE1B69B85B}" type="pres">
      <dgm:prSet presAssocID="{A989B727-0C59-4A3D-8F36-1FA3A70022DA}" presName="compNode" presStyleCnt="0"/>
      <dgm:spPr/>
    </dgm:pt>
    <dgm:pt modelId="{78758C9A-E73D-4CDB-AE1B-08B3638B8123}" type="pres">
      <dgm:prSet presAssocID="{A989B727-0C59-4A3D-8F36-1FA3A70022DA}" presName="iconBgRect" presStyleLbl="bgShp" presStyleIdx="1" presStyleCnt="3" custLinFactNeighborX="-3718" custLinFactNeighborY="6212"/>
      <dgm:spPr/>
    </dgm:pt>
    <dgm:pt modelId="{BC0B1054-6618-4FE8-A815-6E290CA393C3}" type="pres">
      <dgm:prSet presAssocID="{A989B727-0C59-4A3D-8F36-1FA3A70022DA}" presName="iconRect" presStyleLbl="node1" presStyleIdx="1" presStyleCnt="3" custLinFactNeighborX="-8795" custLinFactNeighborY="746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BBF0217B-CE23-49FB-9411-BBC4E1133F40}" type="pres">
      <dgm:prSet presAssocID="{A989B727-0C59-4A3D-8F36-1FA3A70022DA}" presName="spaceRect" presStyleCnt="0"/>
      <dgm:spPr/>
    </dgm:pt>
    <dgm:pt modelId="{88ED8EB7-DD1C-4022-9C3F-EDAAE76F35E3}" type="pres">
      <dgm:prSet presAssocID="{A989B727-0C59-4A3D-8F36-1FA3A70022DA}" presName="textRect" presStyleLbl="revTx" presStyleIdx="1" presStyleCnt="3" custScaleY="153034" custLinFactNeighborX="-567" custLinFactNeighborY="27066">
        <dgm:presLayoutVars>
          <dgm:chMax val="1"/>
          <dgm:chPref val="1"/>
        </dgm:presLayoutVars>
      </dgm:prSet>
      <dgm:spPr/>
    </dgm:pt>
    <dgm:pt modelId="{D4A17BEE-0220-4AB3-B7B5-A135F7377D80}" type="pres">
      <dgm:prSet presAssocID="{53640E80-22EE-4849-9BE9-420F139B7749}" presName="sibTrans" presStyleCnt="0"/>
      <dgm:spPr/>
    </dgm:pt>
    <dgm:pt modelId="{6CD44D35-E3CF-4CC9-AF3D-4A032F83BA1A}" type="pres">
      <dgm:prSet presAssocID="{72C7EFC8-A2C1-4D5F-B3FD-609221C76275}" presName="compNode" presStyleCnt="0"/>
      <dgm:spPr/>
    </dgm:pt>
    <dgm:pt modelId="{D1C3FAC1-FB6F-40C8-A7B5-C7A8951F3B2A}" type="pres">
      <dgm:prSet presAssocID="{72C7EFC8-A2C1-4D5F-B3FD-609221C76275}" presName="iconBgRect" presStyleLbl="bgShp" presStyleIdx="2" presStyleCnt="3"/>
      <dgm:spPr/>
    </dgm:pt>
    <dgm:pt modelId="{C87A0228-A3BE-4478-B9D2-C73FC3758EEE}" type="pres">
      <dgm:prSet presAssocID="{72C7EFC8-A2C1-4D5F-B3FD-609221C762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2950C98-D09D-40EA-A998-BD3BF7C72916}" type="pres">
      <dgm:prSet presAssocID="{72C7EFC8-A2C1-4D5F-B3FD-609221C76275}" presName="spaceRect" presStyleCnt="0"/>
      <dgm:spPr/>
    </dgm:pt>
    <dgm:pt modelId="{B831FDD2-A748-4ADB-8C4A-0E0DADE843F0}" type="pres">
      <dgm:prSet presAssocID="{72C7EFC8-A2C1-4D5F-B3FD-609221C76275}" presName="textRect" presStyleLbl="revTx" presStyleIdx="2" presStyleCnt="3" custLinFactNeighborY="-14158">
        <dgm:presLayoutVars>
          <dgm:chMax val="1"/>
          <dgm:chPref val="1"/>
        </dgm:presLayoutVars>
      </dgm:prSet>
      <dgm:spPr/>
    </dgm:pt>
  </dgm:ptLst>
  <dgm:cxnLst>
    <dgm:cxn modelId="{16F79A0A-E85A-42F2-9A45-D3BA3CF6F37C}" type="presOf" srcId="{9BA05FEB-1080-42DE-9867-909B5E54C704}" destId="{6657CAEE-9555-440B-8A83-003DD81F1750}" srcOrd="0" destOrd="0" presId="urn:microsoft.com/office/officeart/2018/5/layout/IconCircleLabelList"/>
    <dgm:cxn modelId="{B9EBFA22-C1E3-4086-AC78-C893B75CA095}" type="presOf" srcId="{5B7B0E04-125D-40E8-AEB7-9F3833FACD38}" destId="{E8CF02BB-5C17-41B1-85E3-03C149BA82DF}" srcOrd="0" destOrd="0" presId="urn:microsoft.com/office/officeart/2018/5/layout/IconCircleLabelList"/>
    <dgm:cxn modelId="{654F6D2A-2E87-455D-815A-0D08C2DD8AC5}" srcId="{5B7B0E04-125D-40E8-AEB7-9F3833FACD38}" destId="{A989B727-0C59-4A3D-8F36-1FA3A70022DA}" srcOrd="1" destOrd="0" parTransId="{FBFF9BE3-F63F-41AD-B75A-8C518AC5FDC0}" sibTransId="{53640E80-22EE-4849-9BE9-420F139B7749}"/>
    <dgm:cxn modelId="{008E922B-0ADF-4A64-A067-A7042D6E865A}" srcId="{5B7B0E04-125D-40E8-AEB7-9F3833FACD38}" destId="{9BA05FEB-1080-42DE-9867-909B5E54C704}" srcOrd="0" destOrd="0" parTransId="{C86312F7-A308-4FCD-9720-0C139A8531F9}" sibTransId="{5E359AE1-DE5C-4C4B-BC87-21644794E3E5}"/>
    <dgm:cxn modelId="{D2DE4B2C-4797-4168-AD68-74D45E6FF771}" type="presOf" srcId="{72C7EFC8-A2C1-4D5F-B3FD-609221C76275}" destId="{B831FDD2-A748-4ADB-8C4A-0E0DADE843F0}" srcOrd="0" destOrd="0" presId="urn:microsoft.com/office/officeart/2018/5/layout/IconCircleLabelList"/>
    <dgm:cxn modelId="{0F017E7B-05EC-433D-9B37-A4EA1476B9DB}" srcId="{5B7B0E04-125D-40E8-AEB7-9F3833FACD38}" destId="{72C7EFC8-A2C1-4D5F-B3FD-609221C76275}" srcOrd="2" destOrd="0" parTransId="{9BB563C2-8413-4974-AA14-DFDE2B88C416}" sibTransId="{E9BA8E8C-CAB8-41DE-9120-4B8018FFBAD7}"/>
    <dgm:cxn modelId="{BD583D89-A291-4236-9F34-AFEA9525B0BC}" type="presOf" srcId="{A989B727-0C59-4A3D-8F36-1FA3A70022DA}" destId="{88ED8EB7-DD1C-4022-9C3F-EDAAE76F35E3}" srcOrd="0" destOrd="0" presId="urn:microsoft.com/office/officeart/2018/5/layout/IconCircleLabelList"/>
    <dgm:cxn modelId="{43BE1006-AD27-4E17-9BA0-934E2FC3D2D6}" type="presParOf" srcId="{E8CF02BB-5C17-41B1-85E3-03C149BA82DF}" destId="{277892EF-8EF6-4157-8248-8A7E9A2DBCA4}" srcOrd="0" destOrd="0" presId="urn:microsoft.com/office/officeart/2018/5/layout/IconCircleLabelList"/>
    <dgm:cxn modelId="{0C3E9687-0A76-4287-A7D2-F2CE1DC2FC02}" type="presParOf" srcId="{277892EF-8EF6-4157-8248-8A7E9A2DBCA4}" destId="{2F9C2476-91E5-4C73-9C3D-1CBF66C2C514}" srcOrd="0" destOrd="0" presId="urn:microsoft.com/office/officeart/2018/5/layout/IconCircleLabelList"/>
    <dgm:cxn modelId="{4FACDEA7-990D-46D3-A2F4-7F24ECBE4156}" type="presParOf" srcId="{277892EF-8EF6-4157-8248-8A7E9A2DBCA4}" destId="{7F14D589-7BF5-4120-A1DF-03BC7A9A2D59}" srcOrd="1" destOrd="0" presId="urn:microsoft.com/office/officeart/2018/5/layout/IconCircleLabelList"/>
    <dgm:cxn modelId="{1BD81665-EA8F-4B1C-8ADD-0FA0108FE0B7}" type="presParOf" srcId="{277892EF-8EF6-4157-8248-8A7E9A2DBCA4}" destId="{9AB1F71F-666E-49A8-B43F-393E32A907AC}" srcOrd="2" destOrd="0" presId="urn:microsoft.com/office/officeart/2018/5/layout/IconCircleLabelList"/>
    <dgm:cxn modelId="{1A04045C-EE35-46AA-8A98-A883994C636D}" type="presParOf" srcId="{277892EF-8EF6-4157-8248-8A7E9A2DBCA4}" destId="{6657CAEE-9555-440B-8A83-003DD81F1750}" srcOrd="3" destOrd="0" presId="urn:microsoft.com/office/officeart/2018/5/layout/IconCircleLabelList"/>
    <dgm:cxn modelId="{12CCF0CD-6A04-49BC-A514-43953E6F4D0C}" type="presParOf" srcId="{E8CF02BB-5C17-41B1-85E3-03C149BA82DF}" destId="{016AFE16-1AFE-4272-A205-88323E1CA601}" srcOrd="1" destOrd="0" presId="urn:microsoft.com/office/officeart/2018/5/layout/IconCircleLabelList"/>
    <dgm:cxn modelId="{CB9067F7-61AC-4187-BE21-4250FC6A7045}" type="presParOf" srcId="{E8CF02BB-5C17-41B1-85E3-03C149BA82DF}" destId="{B387A1E2-A022-48CC-B134-36AE1B69B85B}" srcOrd="2" destOrd="0" presId="urn:microsoft.com/office/officeart/2018/5/layout/IconCircleLabelList"/>
    <dgm:cxn modelId="{BDF0C224-3402-4F48-AE88-87FD05B322EF}" type="presParOf" srcId="{B387A1E2-A022-48CC-B134-36AE1B69B85B}" destId="{78758C9A-E73D-4CDB-AE1B-08B3638B8123}" srcOrd="0" destOrd="0" presId="urn:microsoft.com/office/officeart/2018/5/layout/IconCircleLabelList"/>
    <dgm:cxn modelId="{5626D747-0410-454B-B50B-01FACF5B0DA8}" type="presParOf" srcId="{B387A1E2-A022-48CC-B134-36AE1B69B85B}" destId="{BC0B1054-6618-4FE8-A815-6E290CA393C3}" srcOrd="1" destOrd="0" presId="urn:microsoft.com/office/officeart/2018/5/layout/IconCircleLabelList"/>
    <dgm:cxn modelId="{CF39F943-9EB1-4EB7-88A1-BD92E548C9C6}" type="presParOf" srcId="{B387A1E2-A022-48CC-B134-36AE1B69B85B}" destId="{BBF0217B-CE23-49FB-9411-BBC4E1133F40}" srcOrd="2" destOrd="0" presId="urn:microsoft.com/office/officeart/2018/5/layout/IconCircleLabelList"/>
    <dgm:cxn modelId="{74D0FCED-C8FF-46E6-8684-29EBF4D6858F}" type="presParOf" srcId="{B387A1E2-A022-48CC-B134-36AE1B69B85B}" destId="{88ED8EB7-DD1C-4022-9C3F-EDAAE76F35E3}" srcOrd="3" destOrd="0" presId="urn:microsoft.com/office/officeart/2018/5/layout/IconCircleLabelList"/>
    <dgm:cxn modelId="{E073D0D1-526E-4693-BDD1-DFC281972C05}" type="presParOf" srcId="{E8CF02BB-5C17-41B1-85E3-03C149BA82DF}" destId="{D4A17BEE-0220-4AB3-B7B5-A135F7377D80}" srcOrd="3" destOrd="0" presId="urn:microsoft.com/office/officeart/2018/5/layout/IconCircleLabelList"/>
    <dgm:cxn modelId="{9EF2FAB4-0967-4106-A9A2-7E4D2052919A}" type="presParOf" srcId="{E8CF02BB-5C17-41B1-85E3-03C149BA82DF}" destId="{6CD44D35-E3CF-4CC9-AF3D-4A032F83BA1A}" srcOrd="4" destOrd="0" presId="urn:microsoft.com/office/officeart/2018/5/layout/IconCircleLabelList"/>
    <dgm:cxn modelId="{123C8167-6341-4692-9E7C-E13C91FDB282}" type="presParOf" srcId="{6CD44D35-E3CF-4CC9-AF3D-4A032F83BA1A}" destId="{D1C3FAC1-FB6F-40C8-A7B5-C7A8951F3B2A}" srcOrd="0" destOrd="0" presId="urn:microsoft.com/office/officeart/2018/5/layout/IconCircleLabelList"/>
    <dgm:cxn modelId="{27BF3C24-9146-4A8F-9CDE-9042BFE553EC}" type="presParOf" srcId="{6CD44D35-E3CF-4CC9-AF3D-4A032F83BA1A}" destId="{C87A0228-A3BE-4478-B9D2-C73FC3758EEE}" srcOrd="1" destOrd="0" presId="urn:microsoft.com/office/officeart/2018/5/layout/IconCircleLabelList"/>
    <dgm:cxn modelId="{3BD91C63-B09A-4676-9242-5031823AF57A}" type="presParOf" srcId="{6CD44D35-E3CF-4CC9-AF3D-4A032F83BA1A}" destId="{A2950C98-D09D-40EA-A998-BD3BF7C72916}" srcOrd="2" destOrd="0" presId="urn:microsoft.com/office/officeart/2018/5/layout/IconCircleLabelList"/>
    <dgm:cxn modelId="{1AC18ED9-CA49-45A5-A56C-71C79DE32CFC}" type="presParOf" srcId="{6CD44D35-E3CF-4CC9-AF3D-4A032F83BA1A}" destId="{B831FDD2-A748-4ADB-8C4A-0E0DADE843F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AAA5E-45EC-461B-8918-33E5AE8B8BC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B922733-710A-4392-8580-38D53E81AFAB}">
      <dgm:prSet/>
      <dgm:spPr/>
      <dgm:t>
        <a:bodyPr/>
        <a:lstStyle/>
        <a:p>
          <a:pPr>
            <a:lnSpc>
              <a:spcPct val="100000"/>
            </a:lnSpc>
          </a:pPr>
          <a:r>
            <a:rPr lang="en-IN">
              <a:hlinkClick xmlns:r="http://schemas.openxmlformats.org/officeDocument/2006/relationships" r:id="rId1"/>
            </a:rPr>
            <a:t>Multinode Cluster Setup Demonstration</a:t>
          </a:r>
          <a:endParaRPr lang="en-US"/>
        </a:p>
      </dgm:t>
    </dgm:pt>
    <dgm:pt modelId="{46E87F76-38C3-4677-A0F7-A2BF4A7FD28B}" type="parTrans" cxnId="{A42C2F0C-CD2F-4C29-9594-A578DCFF7D0E}">
      <dgm:prSet/>
      <dgm:spPr/>
      <dgm:t>
        <a:bodyPr/>
        <a:lstStyle/>
        <a:p>
          <a:endParaRPr lang="en-US"/>
        </a:p>
      </dgm:t>
    </dgm:pt>
    <dgm:pt modelId="{EFBF7425-B04E-45BE-B4D1-812A710E618E}" type="sibTrans" cxnId="{A42C2F0C-CD2F-4C29-9594-A578DCFF7D0E}">
      <dgm:prSet/>
      <dgm:spPr/>
      <dgm:t>
        <a:bodyPr/>
        <a:lstStyle/>
        <a:p>
          <a:endParaRPr lang="en-US"/>
        </a:p>
      </dgm:t>
    </dgm:pt>
    <dgm:pt modelId="{C25857E6-23DB-4309-8499-8C594C2BF5EA}">
      <dgm:prSet/>
      <dgm:spPr/>
      <dgm:t>
        <a:bodyPr/>
        <a:lstStyle/>
        <a:p>
          <a:pPr>
            <a:lnSpc>
              <a:spcPct val="100000"/>
            </a:lnSpc>
          </a:pPr>
          <a:r>
            <a:rPr lang="en-IN">
              <a:hlinkClick xmlns:r="http://schemas.openxmlformats.org/officeDocument/2006/relationships" r:id="rId2"/>
            </a:rPr>
            <a:t>Project .ipynb file</a:t>
          </a:r>
          <a:endParaRPr lang="en-US"/>
        </a:p>
      </dgm:t>
    </dgm:pt>
    <dgm:pt modelId="{11410F4C-627D-4E43-B2A9-312FCFCFD3ED}" type="parTrans" cxnId="{EB4AEF00-FDE1-437C-A689-5AB56CA0347E}">
      <dgm:prSet/>
      <dgm:spPr/>
      <dgm:t>
        <a:bodyPr/>
        <a:lstStyle/>
        <a:p>
          <a:endParaRPr lang="en-US"/>
        </a:p>
      </dgm:t>
    </dgm:pt>
    <dgm:pt modelId="{6FC95797-A7AD-4B9B-A09D-4BB4C95853DE}" type="sibTrans" cxnId="{EB4AEF00-FDE1-437C-A689-5AB56CA0347E}">
      <dgm:prSet/>
      <dgm:spPr/>
      <dgm:t>
        <a:bodyPr/>
        <a:lstStyle/>
        <a:p>
          <a:endParaRPr lang="en-US"/>
        </a:p>
      </dgm:t>
    </dgm:pt>
    <dgm:pt modelId="{2B40DE6F-F9E5-4DEE-B197-76000975DE3A}" type="pres">
      <dgm:prSet presAssocID="{E02AAA5E-45EC-461B-8918-33E5AE8B8BC7}" presName="root" presStyleCnt="0">
        <dgm:presLayoutVars>
          <dgm:dir/>
          <dgm:resizeHandles val="exact"/>
        </dgm:presLayoutVars>
      </dgm:prSet>
      <dgm:spPr/>
    </dgm:pt>
    <dgm:pt modelId="{64C669D7-4DAB-44E1-A2C3-1DA818B17761}" type="pres">
      <dgm:prSet presAssocID="{3B922733-710A-4392-8580-38D53E81AFAB}" presName="compNode" presStyleCnt="0"/>
      <dgm:spPr/>
    </dgm:pt>
    <dgm:pt modelId="{CA696F40-C28E-4B5C-9F2F-F982DE8AB6CA}" type="pres">
      <dgm:prSet presAssocID="{3B922733-710A-4392-8580-38D53E81AFAB}"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8CE90162-D6D1-4E38-9496-E182088AB23A}" type="pres">
      <dgm:prSet presAssocID="{3B922733-710A-4392-8580-38D53E81AFAB}" presName="spaceRect" presStyleCnt="0"/>
      <dgm:spPr/>
    </dgm:pt>
    <dgm:pt modelId="{1B0D226A-E3EB-43E6-B6CC-AFE0CE4639E1}" type="pres">
      <dgm:prSet presAssocID="{3B922733-710A-4392-8580-38D53E81AFAB}" presName="textRect" presStyleLbl="revTx" presStyleIdx="0" presStyleCnt="2">
        <dgm:presLayoutVars>
          <dgm:chMax val="1"/>
          <dgm:chPref val="1"/>
        </dgm:presLayoutVars>
      </dgm:prSet>
      <dgm:spPr/>
    </dgm:pt>
    <dgm:pt modelId="{41250973-8DEC-4E86-A534-B149AD5D8A65}" type="pres">
      <dgm:prSet presAssocID="{EFBF7425-B04E-45BE-B4D1-812A710E618E}" presName="sibTrans" presStyleCnt="0"/>
      <dgm:spPr/>
    </dgm:pt>
    <dgm:pt modelId="{44B18E49-9B78-4474-9A20-0842A21C37CC}" type="pres">
      <dgm:prSet presAssocID="{C25857E6-23DB-4309-8499-8C594C2BF5EA}" presName="compNode" presStyleCnt="0"/>
      <dgm:spPr/>
    </dgm:pt>
    <dgm:pt modelId="{A3E4CC0B-3856-41E1-9F93-629930E612EE}" type="pres">
      <dgm:prSet presAssocID="{C25857E6-23DB-4309-8499-8C594C2BF5EA}"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4CCF2496-3B40-4A90-BB88-B92A2F1A9EF7}" type="pres">
      <dgm:prSet presAssocID="{C25857E6-23DB-4309-8499-8C594C2BF5EA}" presName="spaceRect" presStyleCnt="0"/>
      <dgm:spPr/>
    </dgm:pt>
    <dgm:pt modelId="{E082429B-EF19-411B-A544-B5131049366C}" type="pres">
      <dgm:prSet presAssocID="{C25857E6-23DB-4309-8499-8C594C2BF5EA}" presName="textRect" presStyleLbl="revTx" presStyleIdx="1" presStyleCnt="2">
        <dgm:presLayoutVars>
          <dgm:chMax val="1"/>
          <dgm:chPref val="1"/>
        </dgm:presLayoutVars>
      </dgm:prSet>
      <dgm:spPr/>
    </dgm:pt>
  </dgm:ptLst>
  <dgm:cxnLst>
    <dgm:cxn modelId="{EB4AEF00-FDE1-437C-A689-5AB56CA0347E}" srcId="{E02AAA5E-45EC-461B-8918-33E5AE8B8BC7}" destId="{C25857E6-23DB-4309-8499-8C594C2BF5EA}" srcOrd="1" destOrd="0" parTransId="{11410F4C-627D-4E43-B2A9-312FCFCFD3ED}" sibTransId="{6FC95797-A7AD-4B9B-A09D-4BB4C95853DE}"/>
    <dgm:cxn modelId="{A42C2F0C-CD2F-4C29-9594-A578DCFF7D0E}" srcId="{E02AAA5E-45EC-461B-8918-33E5AE8B8BC7}" destId="{3B922733-710A-4392-8580-38D53E81AFAB}" srcOrd="0" destOrd="0" parTransId="{46E87F76-38C3-4677-A0F7-A2BF4A7FD28B}" sibTransId="{EFBF7425-B04E-45BE-B4D1-812A710E618E}"/>
    <dgm:cxn modelId="{D4533823-0091-4D3B-B38D-5CDDFCE2F61A}" type="presOf" srcId="{3B922733-710A-4392-8580-38D53E81AFAB}" destId="{1B0D226A-E3EB-43E6-B6CC-AFE0CE4639E1}" srcOrd="0" destOrd="0" presId="urn:microsoft.com/office/officeart/2018/2/layout/IconLabelList"/>
    <dgm:cxn modelId="{348E735C-3E64-46FF-9D9B-F3D7C2E9BA8B}" type="presOf" srcId="{E02AAA5E-45EC-461B-8918-33E5AE8B8BC7}" destId="{2B40DE6F-F9E5-4DEE-B197-76000975DE3A}" srcOrd="0" destOrd="0" presId="urn:microsoft.com/office/officeart/2018/2/layout/IconLabelList"/>
    <dgm:cxn modelId="{EBD822AE-B59B-4EC2-ABB9-8719907AFD41}" type="presOf" srcId="{C25857E6-23DB-4309-8499-8C594C2BF5EA}" destId="{E082429B-EF19-411B-A544-B5131049366C}" srcOrd="0" destOrd="0" presId="urn:microsoft.com/office/officeart/2018/2/layout/IconLabelList"/>
    <dgm:cxn modelId="{C4AA1F1D-3BD5-4986-B902-B09F6BF73616}" type="presParOf" srcId="{2B40DE6F-F9E5-4DEE-B197-76000975DE3A}" destId="{64C669D7-4DAB-44E1-A2C3-1DA818B17761}" srcOrd="0" destOrd="0" presId="urn:microsoft.com/office/officeart/2018/2/layout/IconLabelList"/>
    <dgm:cxn modelId="{FE0ADF53-00DB-496D-9083-D2C40375A3C7}" type="presParOf" srcId="{64C669D7-4DAB-44E1-A2C3-1DA818B17761}" destId="{CA696F40-C28E-4B5C-9F2F-F982DE8AB6CA}" srcOrd="0" destOrd="0" presId="urn:microsoft.com/office/officeart/2018/2/layout/IconLabelList"/>
    <dgm:cxn modelId="{5E55D126-6810-4A01-8427-A30D541A9800}" type="presParOf" srcId="{64C669D7-4DAB-44E1-A2C3-1DA818B17761}" destId="{8CE90162-D6D1-4E38-9496-E182088AB23A}" srcOrd="1" destOrd="0" presId="urn:microsoft.com/office/officeart/2018/2/layout/IconLabelList"/>
    <dgm:cxn modelId="{417C2EBE-F7EE-4D54-9BC1-ECB5D4791E0C}" type="presParOf" srcId="{64C669D7-4DAB-44E1-A2C3-1DA818B17761}" destId="{1B0D226A-E3EB-43E6-B6CC-AFE0CE4639E1}" srcOrd="2" destOrd="0" presId="urn:microsoft.com/office/officeart/2018/2/layout/IconLabelList"/>
    <dgm:cxn modelId="{C99902CA-DD23-43E4-A99B-49A1F7206513}" type="presParOf" srcId="{2B40DE6F-F9E5-4DEE-B197-76000975DE3A}" destId="{41250973-8DEC-4E86-A534-B149AD5D8A65}" srcOrd="1" destOrd="0" presId="urn:microsoft.com/office/officeart/2018/2/layout/IconLabelList"/>
    <dgm:cxn modelId="{0FAC6B46-106C-4F6F-A1E9-3F7B75761C65}" type="presParOf" srcId="{2B40DE6F-F9E5-4DEE-B197-76000975DE3A}" destId="{44B18E49-9B78-4474-9A20-0842A21C37CC}" srcOrd="2" destOrd="0" presId="urn:microsoft.com/office/officeart/2018/2/layout/IconLabelList"/>
    <dgm:cxn modelId="{E7464D0E-716B-4F72-AD21-AEF72008D2B5}" type="presParOf" srcId="{44B18E49-9B78-4474-9A20-0842A21C37CC}" destId="{A3E4CC0B-3856-41E1-9F93-629930E612EE}" srcOrd="0" destOrd="0" presId="urn:microsoft.com/office/officeart/2018/2/layout/IconLabelList"/>
    <dgm:cxn modelId="{F6290636-DE0C-47CF-8720-929C8A823E4C}" type="presParOf" srcId="{44B18E49-9B78-4474-9A20-0842A21C37CC}" destId="{4CCF2496-3B40-4A90-BB88-B92A2F1A9EF7}" srcOrd="1" destOrd="0" presId="urn:microsoft.com/office/officeart/2018/2/layout/IconLabelList"/>
    <dgm:cxn modelId="{F5BE0318-FF12-4A2A-92BA-6BC848974B3D}" type="presParOf" srcId="{44B18E49-9B78-4474-9A20-0842A21C37CC}" destId="{E082429B-EF19-411B-A544-B513104936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1EA4A-18D2-43E6-AFF1-663936DD220B}">
      <dsp:nvSpPr>
        <dsp:cNvPr id="0" name=""/>
        <dsp:cNvSpPr/>
      </dsp:nvSpPr>
      <dsp:spPr>
        <a:xfrm>
          <a:off x="2905" y="1082322"/>
          <a:ext cx="2074740" cy="1317459"/>
        </a:xfrm>
        <a:prstGeom prst="roundRect">
          <a:avLst>
            <a:gd name="adj" fmla="val 10000"/>
          </a:avLst>
        </a:prstGeom>
        <a:solidFill>
          <a:schemeClr val="bg2">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sp>
    <dsp:sp modelId="{4E62003A-E745-49EC-A52F-1CBF710845CC}">
      <dsp:nvSpPr>
        <dsp:cNvPr id="0" name=""/>
        <dsp:cNvSpPr/>
      </dsp:nvSpPr>
      <dsp:spPr>
        <a:xfrm>
          <a:off x="233432" y="1301323"/>
          <a:ext cx="2074740" cy="1317459"/>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a:t>Hidden Liquidity</a:t>
          </a:r>
          <a:r>
            <a:rPr lang="en-US" sz="1900" b="0" i="0" kern="1200" baseline="0"/>
            <a:t>: Not visible in order books.</a:t>
          </a:r>
          <a:endParaRPr lang="en-US" sz="1900" kern="1200"/>
        </a:p>
      </dsp:txBody>
      <dsp:txXfrm>
        <a:off x="272019" y="1339910"/>
        <a:ext cx="1997566" cy="1240285"/>
      </dsp:txXfrm>
    </dsp:sp>
    <dsp:sp modelId="{C9FC7B48-0126-49B8-BB30-34EF37464C1D}">
      <dsp:nvSpPr>
        <dsp:cNvPr id="0" name=""/>
        <dsp:cNvSpPr/>
      </dsp:nvSpPr>
      <dsp:spPr>
        <a:xfrm>
          <a:off x="2538699" y="1082322"/>
          <a:ext cx="2074740" cy="1317459"/>
        </a:xfrm>
        <a:prstGeom prst="roundRect">
          <a:avLst>
            <a:gd name="adj" fmla="val 10000"/>
          </a:avLst>
        </a:prstGeom>
        <a:solidFill>
          <a:schemeClr val="bg2">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sp>
    <dsp:sp modelId="{ED4A2A42-EF31-468D-BFBE-F685B681B042}">
      <dsp:nvSpPr>
        <dsp:cNvPr id="0" name=""/>
        <dsp:cNvSpPr/>
      </dsp:nvSpPr>
      <dsp:spPr>
        <a:xfrm>
          <a:off x="2769226" y="1301323"/>
          <a:ext cx="2074740" cy="1317459"/>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a:t>Volatility</a:t>
          </a:r>
          <a:r>
            <a:rPr lang="en-US" sz="1900" b="0" i="0" kern="1200" baseline="0"/>
            <a:t>: Leads to market unpredictability.</a:t>
          </a:r>
          <a:endParaRPr lang="en-US" sz="1900" kern="1200"/>
        </a:p>
      </dsp:txBody>
      <dsp:txXfrm>
        <a:off x="2807813" y="1339910"/>
        <a:ext cx="1997566" cy="1240285"/>
      </dsp:txXfrm>
    </dsp:sp>
    <dsp:sp modelId="{91F1C014-D7F8-4841-AB27-C2AA0CE59E62}">
      <dsp:nvSpPr>
        <dsp:cNvPr id="0" name=""/>
        <dsp:cNvSpPr/>
      </dsp:nvSpPr>
      <dsp:spPr>
        <a:xfrm>
          <a:off x="5074492" y="1082322"/>
          <a:ext cx="2074740" cy="1317459"/>
        </a:xfrm>
        <a:prstGeom prst="roundRect">
          <a:avLst>
            <a:gd name="adj" fmla="val 10000"/>
          </a:avLst>
        </a:prstGeom>
        <a:solidFill>
          <a:schemeClr val="bg2">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sp>
    <dsp:sp modelId="{400BF753-D5F5-48B3-8785-80C49182F0C1}">
      <dsp:nvSpPr>
        <dsp:cNvPr id="0" name=""/>
        <dsp:cNvSpPr/>
      </dsp:nvSpPr>
      <dsp:spPr>
        <a:xfrm>
          <a:off x="5305019" y="1301323"/>
          <a:ext cx="2074740" cy="1317459"/>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a:t>Market Impact</a:t>
          </a:r>
          <a:r>
            <a:rPr lang="en-US" sz="1900" b="0" i="0" kern="1200" baseline="0"/>
            <a:t>: Large visible orders can shift prices.</a:t>
          </a:r>
          <a:endParaRPr lang="en-US" sz="1900" kern="1200"/>
        </a:p>
      </dsp:txBody>
      <dsp:txXfrm>
        <a:off x="5343606" y="1339910"/>
        <a:ext cx="1997566" cy="1240285"/>
      </dsp:txXfrm>
    </dsp:sp>
    <dsp:sp modelId="{60B759CB-80D4-4DCD-A8AF-7B010C787CA8}">
      <dsp:nvSpPr>
        <dsp:cNvPr id="0" name=""/>
        <dsp:cNvSpPr/>
      </dsp:nvSpPr>
      <dsp:spPr>
        <a:xfrm>
          <a:off x="7610286" y="1082322"/>
          <a:ext cx="2074740" cy="1317459"/>
        </a:xfrm>
        <a:prstGeom prst="roundRect">
          <a:avLst>
            <a:gd name="adj" fmla="val 10000"/>
          </a:avLst>
        </a:prstGeom>
        <a:solidFill>
          <a:schemeClr val="bg2">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sp>
    <dsp:sp modelId="{2418FBC0-39C7-42E9-B52B-211AA802F234}">
      <dsp:nvSpPr>
        <dsp:cNvPr id="0" name=""/>
        <dsp:cNvSpPr/>
      </dsp:nvSpPr>
      <dsp:spPr>
        <a:xfrm>
          <a:off x="7840813" y="1301323"/>
          <a:ext cx="2074740" cy="1317459"/>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baseline="0"/>
            <a:t>Regulatory Pressure</a:t>
          </a:r>
          <a:r>
            <a:rPr lang="en-US" sz="1900" b="0" i="0" kern="1200" baseline="0"/>
            <a:t>: Need for fair market transparency.</a:t>
          </a:r>
          <a:endParaRPr lang="en-US" sz="1900" kern="1200"/>
        </a:p>
      </dsp:txBody>
      <dsp:txXfrm>
        <a:off x="7879400" y="1339910"/>
        <a:ext cx="1997566" cy="1240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05C5D-FB5A-4C76-B5CE-CC903FABFE33}">
      <dsp:nvSpPr>
        <dsp:cNvPr id="0" name=""/>
        <dsp:cNvSpPr/>
      </dsp:nvSpPr>
      <dsp:spPr>
        <a:xfrm>
          <a:off x="0" y="31779"/>
          <a:ext cx="10515600" cy="9833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Data Source: </a:t>
          </a:r>
          <a:r>
            <a:rPr lang="en-GB" sz="4100" kern="120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Data.gov</a:t>
          </a:r>
          <a:endParaRPr lang="en-US" sz="4100" kern="120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endParaRPr>
        </a:p>
      </dsp:txBody>
      <dsp:txXfrm>
        <a:off x="48005" y="79784"/>
        <a:ext cx="10419590" cy="887374"/>
      </dsp:txXfrm>
    </dsp:sp>
    <dsp:sp modelId="{BFBC47B0-1F9C-4D68-88F4-36BBB6916E2E}">
      <dsp:nvSpPr>
        <dsp:cNvPr id="0" name=""/>
        <dsp:cNvSpPr/>
      </dsp:nvSpPr>
      <dsp:spPr>
        <a:xfrm>
          <a:off x="0" y="1133244"/>
          <a:ext cx="10515600" cy="9833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Size: 2.6 GB</a:t>
          </a:r>
          <a:endParaRPr lang="en-US" sz="4100" kern="1200"/>
        </a:p>
      </dsp:txBody>
      <dsp:txXfrm>
        <a:off x="48005" y="1181249"/>
        <a:ext cx="10419590" cy="887374"/>
      </dsp:txXfrm>
    </dsp:sp>
    <dsp:sp modelId="{66402BC5-ED4A-4EC4-9730-C5CF1678ACEC}">
      <dsp:nvSpPr>
        <dsp:cNvPr id="0" name=""/>
        <dsp:cNvSpPr/>
      </dsp:nvSpPr>
      <dsp:spPr>
        <a:xfrm>
          <a:off x="0" y="2234709"/>
          <a:ext cx="10515600" cy="9833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Timeframe: Jan2024 – Dec2024</a:t>
          </a:r>
          <a:endParaRPr lang="en-US" sz="4100" kern="1200"/>
        </a:p>
      </dsp:txBody>
      <dsp:txXfrm>
        <a:off x="48005" y="2282714"/>
        <a:ext cx="10419590" cy="887374"/>
      </dsp:txXfrm>
    </dsp:sp>
    <dsp:sp modelId="{CB06F255-0951-47F9-9C27-967B7C1B5EA4}">
      <dsp:nvSpPr>
        <dsp:cNvPr id="0" name=""/>
        <dsp:cNvSpPr/>
      </dsp:nvSpPr>
      <dsp:spPr>
        <a:xfrm>
          <a:off x="0" y="3336174"/>
          <a:ext cx="10515600" cy="98338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a:t>Dimensions: 25 million rows* 20 columns</a:t>
          </a:r>
          <a:endParaRPr lang="en-US" sz="4100" kern="1200"/>
        </a:p>
      </dsp:txBody>
      <dsp:txXfrm>
        <a:off x="48005" y="3384179"/>
        <a:ext cx="10419590" cy="887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C2476-91E5-4C73-9C3D-1CBF66C2C514}">
      <dsp:nvSpPr>
        <dsp:cNvPr id="0" name=""/>
        <dsp:cNvSpPr/>
      </dsp:nvSpPr>
      <dsp:spPr>
        <a:xfrm>
          <a:off x="1012050" y="402312"/>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4D589-7BF5-4120-A1DF-03BC7A9A2D59}">
      <dsp:nvSpPr>
        <dsp:cNvPr id="0" name=""/>
        <dsp:cNvSpPr/>
      </dsp:nvSpPr>
      <dsp:spPr>
        <a:xfrm>
          <a:off x="1384987" y="775249"/>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57CAEE-9555-440B-8A83-003DD81F1750}">
      <dsp:nvSpPr>
        <dsp:cNvPr id="0" name=""/>
        <dsp:cNvSpPr/>
      </dsp:nvSpPr>
      <dsp:spPr>
        <a:xfrm>
          <a:off x="65921" y="2602488"/>
          <a:ext cx="3642193" cy="108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i="0" kern="1200" baseline="0">
              <a:solidFill>
                <a:schemeClr val="bg1"/>
              </a:solidFill>
            </a:rPr>
            <a:t>Traders: Must account for hidden liquidity and cancellation patterns.</a:t>
          </a:r>
          <a:endParaRPr lang="en-US" sz="1600" b="1" kern="1200">
            <a:solidFill>
              <a:schemeClr val="bg1"/>
            </a:solidFill>
          </a:endParaRPr>
        </a:p>
      </dsp:txBody>
      <dsp:txXfrm>
        <a:off x="65921" y="2602488"/>
        <a:ext cx="3642193" cy="1089648"/>
      </dsp:txXfrm>
    </dsp:sp>
    <dsp:sp modelId="{78758C9A-E73D-4CDB-AE1B-08B3638B8123}">
      <dsp:nvSpPr>
        <dsp:cNvPr id="0" name=""/>
        <dsp:cNvSpPr/>
      </dsp:nvSpPr>
      <dsp:spPr>
        <a:xfrm>
          <a:off x="4704490" y="439104"/>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B1054-6618-4FE8-A815-6E290CA393C3}">
      <dsp:nvSpPr>
        <dsp:cNvPr id="0" name=""/>
        <dsp:cNvSpPr/>
      </dsp:nvSpPr>
      <dsp:spPr>
        <a:xfrm>
          <a:off x="5054183" y="77828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ED8EB7-DD1C-4022-9C3F-EDAAE76F35E3}">
      <dsp:nvSpPr>
        <dsp:cNvPr id="0" name=""/>
        <dsp:cNvSpPr/>
      </dsp:nvSpPr>
      <dsp:spPr>
        <a:xfrm>
          <a:off x="4193881" y="2630339"/>
          <a:ext cx="2868750" cy="1377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i="0" kern="1200" baseline="0">
              <a:solidFill>
                <a:schemeClr val="bg1"/>
              </a:solidFill>
            </a:rPr>
            <a:t>Exchanges: Need real-time monitoring of hidden trading.</a:t>
          </a:r>
          <a:endParaRPr lang="en-US" sz="1600" b="1" kern="1200">
            <a:solidFill>
              <a:schemeClr val="bg1"/>
            </a:solidFill>
          </a:endParaRPr>
        </a:p>
      </dsp:txBody>
      <dsp:txXfrm>
        <a:off x="4193881" y="2630339"/>
        <a:ext cx="2868750" cy="1377306"/>
      </dsp:txXfrm>
    </dsp:sp>
    <dsp:sp modelId="{D1C3FAC1-FB6F-40C8-A7B5-C7A8951F3B2A}">
      <dsp:nvSpPr>
        <dsp:cNvPr id="0" name=""/>
        <dsp:cNvSpPr/>
      </dsp:nvSpPr>
      <dsp:spPr>
        <a:xfrm>
          <a:off x="8140334" y="449724"/>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A0228-A3BE-4478-B9D2-C73FC3758EEE}">
      <dsp:nvSpPr>
        <dsp:cNvPr id="0" name=""/>
        <dsp:cNvSpPr/>
      </dsp:nvSpPr>
      <dsp:spPr>
        <a:xfrm>
          <a:off x="8513271" y="822662"/>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31FDD2-A748-4ADB-8C4A-0E0DADE843F0}">
      <dsp:nvSpPr>
        <dsp:cNvPr id="0" name=""/>
        <dsp:cNvSpPr/>
      </dsp:nvSpPr>
      <dsp:spPr>
        <a:xfrm>
          <a:off x="7580928" y="2617302"/>
          <a:ext cx="2868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i="0" kern="1200" baseline="0">
              <a:solidFill>
                <a:schemeClr val="bg1"/>
              </a:solidFill>
            </a:rPr>
            <a:t>Data Scientists: Opportunities to build models predicting market microstructure behavior.</a:t>
          </a:r>
          <a:endParaRPr lang="en-US" sz="1600" b="1" kern="1200">
            <a:solidFill>
              <a:schemeClr val="bg1"/>
            </a:solidFill>
          </a:endParaRPr>
        </a:p>
      </dsp:txBody>
      <dsp:txXfrm>
        <a:off x="7580928" y="2617302"/>
        <a:ext cx="2868750" cy="90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96F40-C28E-4B5C-9F2F-F982DE8AB6CA}">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0D226A-E3EB-43E6-B6CC-AFE0CE4639E1}">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hlinkClick xmlns:r="http://schemas.openxmlformats.org/officeDocument/2006/relationships" r:id="rId3"/>
            </a:rPr>
            <a:t>Multinode Cluster Setup Demonstration</a:t>
          </a:r>
          <a:endParaRPr lang="en-US" sz="2300" kern="1200"/>
        </a:p>
      </dsp:txBody>
      <dsp:txXfrm>
        <a:off x="559800" y="3022743"/>
        <a:ext cx="4320000" cy="720000"/>
      </dsp:txXfrm>
    </dsp:sp>
    <dsp:sp modelId="{A3E4CC0B-3856-41E1-9F93-629930E612EE}">
      <dsp:nvSpPr>
        <dsp:cNvPr id="0" name=""/>
        <dsp:cNvSpPr/>
      </dsp:nvSpPr>
      <dsp:spPr>
        <a:xfrm>
          <a:off x="6823800" y="608594"/>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82429B-EF19-411B-A544-B5131049366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a:hlinkClick xmlns:r="http://schemas.openxmlformats.org/officeDocument/2006/relationships" r:id="rId6"/>
            </a:rPr>
            <a:t>Project .ipynb file</a:t>
          </a:r>
          <a:endParaRPr lang="en-US" sz="23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94E6D-E0DA-4B1A-8747-4E05F853E330}"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E59F0-8919-4B51-B0E9-0AC058AF74D6}" type="slidenum">
              <a:rPr lang="en-US" smtClean="0"/>
              <a:t>‹#›</a:t>
            </a:fld>
            <a:endParaRPr lang="en-US"/>
          </a:p>
        </p:txBody>
      </p:sp>
    </p:spTree>
    <p:extLst>
      <p:ext uri="{BB962C8B-B14F-4D97-AF65-F5344CB8AC3E}">
        <p14:creationId xmlns:p14="http://schemas.microsoft.com/office/powerpoint/2010/main" val="388293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trades happen both </a:t>
            </a:r>
            <a:r>
              <a:rPr lang="en-US" b="1"/>
              <a:t>visibly</a:t>
            </a:r>
            <a:r>
              <a:rPr lang="en-US"/>
              <a:t> and </a:t>
            </a:r>
            <a:r>
              <a:rPr lang="en-US" b="1"/>
              <a:t>invisibly</a:t>
            </a:r>
            <a:r>
              <a:rPr lang="en-US"/>
              <a:t>. </a:t>
            </a:r>
          </a:p>
          <a:p>
            <a:r>
              <a:rPr lang="en-US"/>
              <a:t>Visible trades or </a:t>
            </a:r>
            <a:r>
              <a:rPr lang="en-US" b="1"/>
              <a:t>lit trades</a:t>
            </a:r>
            <a:r>
              <a:rPr lang="en-US"/>
              <a:t> — are open for everyone to see on public order books. </a:t>
            </a:r>
          </a:p>
          <a:p>
            <a:r>
              <a:rPr lang="en-US"/>
              <a:t>But a lot of trading also happens </a:t>
            </a:r>
            <a:r>
              <a:rPr lang="en-US" b="1"/>
              <a:t>hidden</a:t>
            </a:r>
            <a:r>
              <a:rPr lang="en-US"/>
              <a:t> — big investors place orders that are either not visible at all or only partially shown. Understanding the mix of lit and hidden trading is crucial to interpreting market behavior.”</a:t>
            </a:r>
          </a:p>
          <a:p>
            <a:pPr marL="228600" indent="-228600">
              <a:buAutoNum type="arabicPeriod"/>
            </a:pPr>
            <a:endParaRPr lang="en-US">
              <a:latin typeface="Calibri"/>
              <a:ea typeface="Calibri"/>
              <a:cs typeface="Calibri"/>
            </a:endParaRPr>
          </a:p>
          <a:p>
            <a:r>
              <a:rPr lang="en-US"/>
              <a:t>“Second, </a:t>
            </a:r>
            <a:r>
              <a:rPr lang="en-US" b="1"/>
              <a:t>financial decision-making</a:t>
            </a:r>
            <a:r>
              <a:rPr lang="en-US"/>
              <a:t> today relies more and more on </a:t>
            </a:r>
            <a:r>
              <a:rPr lang="en-US" b="1"/>
              <a:t>detailed, order-level data</a:t>
            </a:r>
            <a:r>
              <a:rPr lang="en-US"/>
              <a:t>.</a:t>
            </a:r>
          </a:p>
          <a:p>
            <a:r>
              <a:rPr lang="en-US"/>
              <a:t>Traders, institutions, and even regulators no longer look only at price movements.</a:t>
            </a:r>
          </a:p>
          <a:p>
            <a:r>
              <a:rPr lang="en-US"/>
              <a:t>They study patterns in how orders are placed, canceled, hidden, and executed to make smarter decisions.”</a:t>
            </a:r>
          </a:p>
          <a:p>
            <a:endParaRPr lang="en-US">
              <a:latin typeface="Calibri"/>
              <a:ea typeface="Calibri"/>
              <a:cs typeface="Calibri"/>
            </a:endParaRPr>
          </a:p>
          <a:p>
            <a:r>
              <a:rPr lang="en-US"/>
              <a:t>“Finally, through </a:t>
            </a:r>
            <a:r>
              <a:rPr lang="en-US" b="1"/>
              <a:t>data analytics</a:t>
            </a:r>
            <a:r>
              <a:rPr lang="en-US"/>
              <a:t>, we can uncover these hidden trading strategies.</a:t>
            </a:r>
          </a:p>
          <a:p>
            <a:r>
              <a:rPr lang="en-US"/>
              <a:t>Big data tools like </a:t>
            </a:r>
            <a:r>
              <a:rPr lang="en-US" b="1" err="1"/>
              <a:t>PySpark</a:t>
            </a:r>
            <a:r>
              <a:rPr lang="en-US"/>
              <a:t> allow us to analyze millions of orders and find patterns that aren’t obvious — like detecting stealth institutional activity or predicting when a big market move is about to happen.”</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363E59F0-8919-4B51-B0E9-0AC058AF74D6}" type="slidenum">
              <a:rPr lang="en-US" smtClean="0"/>
              <a:t>2</a:t>
            </a:fld>
            <a:endParaRPr lang="en-US"/>
          </a:p>
        </p:txBody>
      </p:sp>
    </p:spTree>
    <p:extLst>
      <p:ext uri="{BB962C8B-B14F-4D97-AF65-F5344CB8AC3E}">
        <p14:creationId xmlns:p14="http://schemas.microsoft.com/office/powerpoint/2010/main" val="2279339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we've seen the key insights about hidden trades, cancellation patterns, and odd lot dominance, let's talk about what this actually means for different stakeholders in the financial market."</a:t>
            </a:r>
          </a:p>
          <a:p>
            <a:endParaRPr lang="en-US"/>
          </a:p>
          <a:p>
            <a:r>
              <a:rPr lang="en-US"/>
              <a:t>For Traders:</a:t>
            </a:r>
          </a:p>
          <a:p>
            <a:r>
              <a:rPr lang="en-US"/>
              <a:t>🔸 </a:t>
            </a:r>
            <a:r>
              <a:rPr lang="en-US" b="1"/>
              <a:t>Text:</a:t>
            </a:r>
            <a:r>
              <a:rPr lang="en-US"/>
              <a:t> "Traders must account for hidden liquidity and cancellation patterns."</a:t>
            </a:r>
          </a:p>
          <a:p>
            <a:r>
              <a:rPr lang="en-US" b="1"/>
              <a:t>How to explain it:</a:t>
            </a:r>
            <a:endParaRPr lang="en-US"/>
          </a:p>
          <a:p>
            <a:pPr marL="171450" indent="-171450">
              <a:buFont typeface="Arial"/>
              <a:buChar char="•"/>
            </a:pPr>
            <a:r>
              <a:rPr lang="en-US"/>
              <a:t>"Traders can't rely only on visible order books anymore."</a:t>
            </a:r>
          </a:p>
          <a:p>
            <a:pPr marL="171450" indent="-171450">
              <a:buFont typeface="Arial"/>
              <a:buChar char="•"/>
            </a:pPr>
            <a:r>
              <a:rPr lang="en-US"/>
              <a:t>"Hidden liquidity — which isn’t visible until the trade happens — is a major factor in volatile stocks."</a:t>
            </a:r>
          </a:p>
          <a:p>
            <a:pPr marL="171450" indent="-171450">
              <a:buFont typeface="Arial"/>
              <a:buChar char="•"/>
            </a:pPr>
            <a:r>
              <a:rPr lang="en-US"/>
              <a:t>"Additionally, monitoring </a:t>
            </a:r>
            <a:r>
              <a:rPr lang="en-US" b="1"/>
              <a:t>cancellation patterns</a:t>
            </a:r>
            <a:r>
              <a:rPr lang="en-US"/>
              <a:t> can provide early warning signals of upcoming large trades or shifts in market sentiment."</a:t>
            </a:r>
          </a:p>
          <a:p>
            <a:pPr marL="171450" indent="-171450">
              <a:buFont typeface="Arial"/>
              <a:buChar char="•"/>
            </a:pPr>
            <a:endParaRPr lang="en-US"/>
          </a:p>
          <a:p>
            <a:pPr>
              <a:buFont typeface="Arial"/>
              <a:buChar char="•"/>
            </a:pPr>
            <a:r>
              <a:rPr lang="en-US"/>
              <a:t>For Exchanges:</a:t>
            </a:r>
          </a:p>
          <a:p>
            <a:pPr>
              <a:buFont typeface="Arial"/>
              <a:buChar char="•"/>
            </a:pPr>
            <a:r>
              <a:rPr lang="en-US"/>
              <a:t>🔸 </a:t>
            </a:r>
            <a:r>
              <a:rPr lang="en-US" b="1"/>
              <a:t>Text:</a:t>
            </a:r>
            <a:r>
              <a:rPr lang="en-US"/>
              <a:t> "Exchanges need real-time monitoring of hidden trading."</a:t>
            </a:r>
          </a:p>
          <a:p>
            <a:pPr>
              <a:buFont typeface="Arial"/>
              <a:buChar char="•"/>
            </a:pPr>
            <a:r>
              <a:rPr lang="en-US" b="1"/>
              <a:t>How to explain it:</a:t>
            </a:r>
            <a:endParaRPr lang="en-US"/>
          </a:p>
          <a:p>
            <a:pPr>
              <a:buFont typeface="Arial"/>
              <a:buChar char="•"/>
            </a:pPr>
            <a:r>
              <a:rPr lang="en-US"/>
              <a:t>"Exchanges are responsible for </a:t>
            </a:r>
            <a:r>
              <a:rPr lang="en-US" b="1"/>
              <a:t>maintaining a fair and transparent market</a:t>
            </a:r>
            <a:r>
              <a:rPr lang="en-US"/>
              <a:t>."</a:t>
            </a:r>
          </a:p>
          <a:p>
            <a:pPr>
              <a:buFont typeface="Arial"/>
              <a:buChar char="•"/>
            </a:pPr>
            <a:r>
              <a:rPr lang="en-US"/>
              <a:t>"High levels of hidden trading may mask true market liquidity and create unfair advantages for some players."</a:t>
            </a:r>
          </a:p>
          <a:p>
            <a:pPr>
              <a:buFont typeface="Arial"/>
              <a:buChar char="•"/>
            </a:pPr>
            <a:r>
              <a:rPr lang="en-US"/>
              <a:t>"Thus, exchanges must track hidden order activity in real time to detect abnormalities or manipulation risks."</a:t>
            </a:r>
          </a:p>
          <a:p>
            <a:pPr marL="171450" indent="-171450">
              <a:buFont typeface="Arial"/>
              <a:buChar char="•"/>
            </a:pPr>
            <a:endParaRPr lang="en-US"/>
          </a:p>
          <a:p>
            <a:pPr marL="171450" indent="-171450">
              <a:buFont typeface="Arial"/>
              <a:buChar char="•"/>
            </a:pPr>
            <a:endParaRPr lang="en-US"/>
          </a:p>
          <a:p>
            <a:pPr>
              <a:buFont typeface="Arial"/>
              <a:buChar char="•"/>
            </a:pPr>
            <a:r>
              <a:rPr lang="en-US"/>
              <a:t>For Data Scientists:</a:t>
            </a:r>
          </a:p>
          <a:p>
            <a:pPr>
              <a:buFont typeface="Arial"/>
              <a:buChar char="•"/>
            </a:pPr>
            <a:r>
              <a:rPr lang="en-US"/>
              <a:t>🔸 </a:t>
            </a:r>
            <a:r>
              <a:rPr lang="en-US" b="1"/>
              <a:t>Text:</a:t>
            </a:r>
            <a:r>
              <a:rPr lang="en-US"/>
              <a:t> "Opportunities to build models predicting market microstructure behavior."</a:t>
            </a:r>
          </a:p>
          <a:p>
            <a:pPr>
              <a:buFont typeface="Arial"/>
              <a:buChar char="•"/>
            </a:pPr>
            <a:r>
              <a:rPr lang="en-US" b="1"/>
              <a:t>How to explain it:</a:t>
            </a:r>
            <a:endParaRPr lang="en-US"/>
          </a:p>
          <a:p>
            <a:pPr>
              <a:buFont typeface="Arial"/>
              <a:buChar char="•"/>
            </a:pPr>
            <a:r>
              <a:rPr lang="en-US"/>
              <a:t>"From a data science perspective, there’s a huge opportunity here."</a:t>
            </a:r>
          </a:p>
          <a:p>
            <a:pPr>
              <a:buFont typeface="Arial"/>
              <a:buChar char="•"/>
            </a:pPr>
            <a:r>
              <a:rPr lang="en-US"/>
              <a:t>"We can build </a:t>
            </a:r>
            <a:r>
              <a:rPr lang="en-US" b="1"/>
              <a:t>predictive models</a:t>
            </a:r>
            <a:r>
              <a:rPr lang="en-US"/>
              <a:t> using order book data, cancellations, hidden ratios, odd lot patterns, and volatility measures."</a:t>
            </a:r>
          </a:p>
          <a:p>
            <a:pPr>
              <a:buFont typeface="Arial"/>
              <a:buChar char="•"/>
            </a:pPr>
            <a:r>
              <a:rPr lang="en-US"/>
              <a:t>"These models can help forecast </a:t>
            </a:r>
            <a:r>
              <a:rPr lang="en-US" b="1"/>
              <a:t>trade surges</a:t>
            </a:r>
            <a:r>
              <a:rPr lang="en-US"/>
              <a:t>, </a:t>
            </a:r>
            <a:r>
              <a:rPr lang="en-US" b="1"/>
              <a:t>price movements</a:t>
            </a:r>
            <a:r>
              <a:rPr lang="en-US"/>
              <a:t>, or </a:t>
            </a:r>
            <a:r>
              <a:rPr lang="en-US" b="1"/>
              <a:t>liquidity risks</a:t>
            </a:r>
            <a:r>
              <a:rPr lang="en-US"/>
              <a:t> in real time."</a:t>
            </a:r>
          </a:p>
          <a:p>
            <a:pPr marL="171450" indent="-171450">
              <a:buFont typeface="Arial"/>
              <a:buChar char="•"/>
            </a:pPr>
            <a:endParaRPr lang="en-US"/>
          </a:p>
          <a:p>
            <a:endParaRPr lang="en-US"/>
          </a:p>
        </p:txBody>
      </p:sp>
      <p:sp>
        <p:nvSpPr>
          <p:cNvPr id="4" name="Slide Number Placeholder 3"/>
          <p:cNvSpPr>
            <a:spLocks noGrp="1"/>
          </p:cNvSpPr>
          <p:nvPr>
            <p:ph type="sldNum" sz="quarter" idx="5"/>
          </p:nvPr>
        </p:nvSpPr>
        <p:spPr/>
        <p:txBody>
          <a:bodyPr/>
          <a:lstStyle/>
          <a:p>
            <a:fld id="{363E59F0-8919-4B51-B0E9-0AC058AF74D6}" type="slidenum">
              <a:rPr lang="en-US" smtClean="0"/>
              <a:t>13</a:t>
            </a:fld>
            <a:endParaRPr lang="en-US"/>
          </a:p>
        </p:txBody>
      </p:sp>
    </p:spTree>
    <p:extLst>
      <p:ext uri="{BB962C8B-B14F-4D97-AF65-F5344CB8AC3E}">
        <p14:creationId xmlns:p14="http://schemas.microsoft.com/office/powerpoint/2010/main" val="184330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b="1"/>
              <a:t>Hidden Liquidity</a:t>
            </a:r>
            <a:r>
              <a:rPr lang="en-US"/>
              <a:t> means that not all buying and selling intentions are visible in the public order book.</a:t>
            </a:r>
          </a:p>
          <a:p>
            <a:r>
              <a:rPr lang="en-US"/>
              <a:t>Big traders often hide their large orders to avoid influencing the market, making it harder for others to see the true supply and demand.”</a:t>
            </a:r>
            <a:endParaRPr lang="en-GB"/>
          </a:p>
          <a:p>
            <a:endParaRPr lang="en-US">
              <a:latin typeface="Calibri"/>
              <a:ea typeface="Calibri"/>
              <a:cs typeface="Calibri"/>
            </a:endParaRPr>
          </a:p>
          <a:p>
            <a:r>
              <a:rPr lang="en-US"/>
              <a:t>“</a:t>
            </a:r>
            <a:r>
              <a:rPr lang="en-US" b="1"/>
              <a:t>Volatility</a:t>
            </a:r>
            <a:r>
              <a:rPr lang="en-US"/>
              <a:t> refers to the market being unpredictable — prices can move up or down very quickly.</a:t>
            </a:r>
          </a:p>
          <a:p>
            <a:r>
              <a:rPr lang="en-US"/>
              <a:t>This unpredictability increases the risk for traders and makes it harder to forecast price movements.”</a:t>
            </a:r>
          </a:p>
          <a:p>
            <a:endParaRPr lang="en-US">
              <a:latin typeface="Calibri"/>
              <a:ea typeface="Calibri"/>
              <a:cs typeface="Calibri"/>
            </a:endParaRPr>
          </a:p>
          <a:p>
            <a:r>
              <a:rPr lang="en-US"/>
              <a:t>“</a:t>
            </a:r>
            <a:r>
              <a:rPr lang="en-US" b="1"/>
              <a:t>Market Impact</a:t>
            </a:r>
            <a:r>
              <a:rPr lang="en-US"/>
              <a:t> happens when very large visible orders cause price shifts.</a:t>
            </a:r>
          </a:p>
          <a:p>
            <a:r>
              <a:rPr lang="en-US"/>
              <a:t>For example, if a huge buy order appears, others might rush to buy, pushing the price up immediately — and the same happens with large sell orders driving prices down.”</a:t>
            </a:r>
          </a:p>
          <a:p>
            <a:endParaRPr lang="en-US">
              <a:latin typeface="Calibri"/>
              <a:ea typeface="Calibri"/>
              <a:cs typeface="Calibri"/>
            </a:endParaRPr>
          </a:p>
          <a:p>
            <a:r>
              <a:rPr lang="en-US"/>
              <a:t>“</a:t>
            </a:r>
            <a:r>
              <a:rPr lang="en-US" b="1"/>
              <a:t>Regulatory Pressure</a:t>
            </a:r>
            <a:r>
              <a:rPr lang="en-US"/>
              <a:t> is the growing demand from government agencies and exchanges to make markets more transparent and fair.</a:t>
            </a:r>
          </a:p>
          <a:p>
            <a:r>
              <a:rPr lang="en-US"/>
              <a:t>They want to prevent hidden manipulation and protect all types of investors, especially smaller retail traders.”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363E59F0-8919-4B51-B0E9-0AC058AF74D6}" type="slidenum">
              <a:rPr lang="en-US" smtClean="0"/>
              <a:t>3</a:t>
            </a:fld>
            <a:endParaRPr lang="en-US"/>
          </a:p>
        </p:txBody>
      </p:sp>
    </p:spTree>
    <p:extLst>
      <p:ext uri="{BB962C8B-B14F-4D97-AF65-F5344CB8AC3E}">
        <p14:creationId xmlns:p14="http://schemas.microsoft.com/office/powerpoint/2010/main" val="91539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Data is from : The home of the US government's open data</a:t>
            </a:r>
          </a:p>
        </p:txBody>
      </p:sp>
      <p:sp>
        <p:nvSpPr>
          <p:cNvPr id="4" name="Slide Number Placeholder 3"/>
          <p:cNvSpPr>
            <a:spLocks noGrp="1"/>
          </p:cNvSpPr>
          <p:nvPr>
            <p:ph type="sldNum" sz="quarter" idx="5"/>
          </p:nvPr>
        </p:nvSpPr>
        <p:spPr/>
        <p:txBody>
          <a:bodyPr/>
          <a:lstStyle/>
          <a:p>
            <a:fld id="{363E59F0-8919-4B51-B0E9-0AC058AF74D6}" type="slidenum">
              <a:rPr lang="en-US" smtClean="0"/>
              <a:t>4</a:t>
            </a:fld>
            <a:endParaRPr lang="en-US"/>
          </a:p>
        </p:txBody>
      </p:sp>
    </p:spTree>
    <p:extLst>
      <p:ext uri="{BB962C8B-B14F-4D97-AF65-F5344CB8AC3E}">
        <p14:creationId xmlns:p14="http://schemas.microsoft.com/office/powerpoint/2010/main" val="3878492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3E59F0-8919-4B51-B0E9-0AC058AF74D6}" type="slidenum">
              <a:rPr lang="en-US" smtClean="0"/>
              <a:t>5</a:t>
            </a:fld>
            <a:endParaRPr lang="en-US"/>
          </a:p>
        </p:txBody>
      </p:sp>
    </p:spTree>
    <p:extLst>
      <p:ext uri="{BB962C8B-B14F-4D97-AF65-F5344CB8AC3E}">
        <p14:creationId xmlns:p14="http://schemas.microsoft.com/office/powerpoint/2010/main" val="2567459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In the second question, we aimed to determine if high cancellation days are followed by high trade volumes for the same stock. This would suggest a "prep" before major trading action. To do this, we used a </a:t>
            </a:r>
            <a:r>
              <a:rPr lang="en-US" b="1"/>
              <a:t>lag function</a:t>
            </a:r>
            <a:r>
              <a:rPr lang="en-US"/>
              <a:t> to shift cancellations one day back, identified when high cancellations were followed by high trade volumes, and aggregated the results by ticker.</a:t>
            </a:r>
          </a:p>
        </p:txBody>
      </p:sp>
      <p:sp>
        <p:nvSpPr>
          <p:cNvPr id="4" name="Slide Number Placeholder 3"/>
          <p:cNvSpPr>
            <a:spLocks noGrp="1"/>
          </p:cNvSpPr>
          <p:nvPr>
            <p:ph type="sldNum" sz="quarter" idx="5"/>
          </p:nvPr>
        </p:nvSpPr>
        <p:spPr/>
        <p:txBody>
          <a:bodyPr/>
          <a:lstStyle/>
          <a:p>
            <a:fld id="{363E59F0-8919-4B51-B0E9-0AC058AF74D6}" type="slidenum">
              <a:rPr lang="en-US" smtClean="0"/>
              <a:t>8</a:t>
            </a:fld>
            <a:endParaRPr lang="en-US"/>
          </a:p>
        </p:txBody>
      </p:sp>
    </p:spTree>
    <p:extLst>
      <p:ext uri="{BB962C8B-B14F-4D97-AF65-F5344CB8AC3E}">
        <p14:creationId xmlns:p14="http://schemas.microsoft.com/office/powerpoint/2010/main" val="255637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0"/>
              <a:t>The analysis showed that certain stocks exhibit strong patterns where high cancellations lead to high trade volumes the next day. This pattern can signal strategic market preparation by traders.</a:t>
            </a:r>
          </a:p>
          <a:p>
            <a:pPr>
              <a:buNone/>
            </a:pPr>
            <a:endParaRPr lang="en-US" b="0"/>
          </a:p>
          <a:p>
            <a:pPr>
              <a:buNone/>
            </a:pPr>
            <a:r>
              <a:rPr lang="en-US" b="1"/>
              <a:t>Key Points:</a:t>
            </a:r>
          </a:p>
          <a:p>
            <a:pPr marL="171450" indent="-171450">
              <a:buFont typeface="Arial" panose="020B0604020202020204" pitchFamily="34" charset="0"/>
              <a:buChar char="•"/>
            </a:pPr>
            <a:r>
              <a:rPr lang="en-US" b="0"/>
              <a:t>Stocks like SQQQ and XLF demonstrated a high trigger rate (0.57 and 0.49) indicating a clear pattern of cancellations leading to high trading volumes.</a:t>
            </a:r>
          </a:p>
          <a:p>
            <a:pPr marL="171450" indent="-171450">
              <a:buFont typeface="Arial" panose="020B0604020202020204" pitchFamily="34" charset="0"/>
              <a:buChar char="•"/>
            </a:pPr>
            <a:endParaRPr lang="en-US" b="0"/>
          </a:p>
          <a:p>
            <a:pPr marL="0" indent="0">
              <a:buFont typeface="Arial" panose="020B0604020202020204" pitchFamily="34" charset="0"/>
              <a:buNone/>
            </a:pPr>
            <a:r>
              <a:rPr lang="en-US" b="1"/>
              <a:t>Insights:</a:t>
            </a:r>
          </a:p>
          <a:p>
            <a:pPr marL="171450" indent="-171450">
              <a:buFont typeface="Arial" panose="020B0604020202020204" pitchFamily="34" charset="0"/>
              <a:buChar char="•"/>
            </a:pPr>
            <a:r>
              <a:rPr lang="en-US" b="0"/>
              <a:t>Cancellation behavior can serve as an early indicator of future trading action.</a:t>
            </a:r>
          </a:p>
        </p:txBody>
      </p:sp>
      <p:sp>
        <p:nvSpPr>
          <p:cNvPr id="4" name="Slide Number Placeholder 3"/>
          <p:cNvSpPr>
            <a:spLocks noGrp="1"/>
          </p:cNvSpPr>
          <p:nvPr>
            <p:ph type="sldNum" sz="quarter" idx="5"/>
          </p:nvPr>
        </p:nvSpPr>
        <p:spPr/>
        <p:txBody>
          <a:bodyPr/>
          <a:lstStyle/>
          <a:p>
            <a:fld id="{363E59F0-8919-4B51-B0E9-0AC058AF74D6}" type="slidenum">
              <a:rPr lang="en-US" smtClean="0"/>
              <a:t>9</a:t>
            </a:fld>
            <a:endParaRPr lang="en-US"/>
          </a:p>
        </p:txBody>
      </p:sp>
    </p:spTree>
    <p:extLst>
      <p:ext uri="{BB962C8B-B14F-4D97-AF65-F5344CB8AC3E}">
        <p14:creationId xmlns:p14="http://schemas.microsoft.com/office/powerpoint/2010/main" val="200384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t>The third question we addressed was whether stocks with high odd lot trading are traded differently compared to regular orders. Odd lots are typically small trades, often linked to smaller investors or liquidity testing. We compared odd lot volumes against total trade volumes and ranked stocks by the odd lot ratio. Then grouped by ticker and ranked by odd lot proportion.</a:t>
            </a:r>
          </a:p>
        </p:txBody>
      </p:sp>
      <p:sp>
        <p:nvSpPr>
          <p:cNvPr id="4" name="Slide Number Placeholder 3"/>
          <p:cNvSpPr>
            <a:spLocks noGrp="1"/>
          </p:cNvSpPr>
          <p:nvPr>
            <p:ph type="sldNum" sz="quarter" idx="5"/>
          </p:nvPr>
        </p:nvSpPr>
        <p:spPr/>
        <p:txBody>
          <a:bodyPr/>
          <a:lstStyle/>
          <a:p>
            <a:fld id="{363E59F0-8919-4B51-B0E9-0AC058AF74D6}" type="slidenum">
              <a:rPr lang="en-US" smtClean="0"/>
              <a:t>10</a:t>
            </a:fld>
            <a:endParaRPr lang="en-US"/>
          </a:p>
        </p:txBody>
      </p:sp>
    </p:spTree>
    <p:extLst>
      <p:ext uri="{BB962C8B-B14F-4D97-AF65-F5344CB8AC3E}">
        <p14:creationId xmlns:p14="http://schemas.microsoft.com/office/powerpoint/2010/main" val="2941226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We found that certain exchanges and stocks have a higher proportion of odd lot trades. This behavior can reveal </a:t>
            </a:r>
            <a:r>
              <a:rPr lang="en-US" b="1"/>
              <a:t>alternative liquidity dynamics</a:t>
            </a:r>
            <a:r>
              <a:rPr lang="en-US"/>
              <a:t>, where smaller trades are dominating the market.</a:t>
            </a:r>
          </a:p>
          <a:p>
            <a:pPr>
              <a:buNone/>
            </a:pPr>
            <a:endParaRPr lang="en-US"/>
          </a:p>
          <a:p>
            <a:pPr>
              <a:buNone/>
            </a:pPr>
            <a:r>
              <a:rPr lang="en-US" b="1"/>
              <a:t>Key Points:</a:t>
            </a:r>
          </a:p>
          <a:p>
            <a:pPr>
              <a:buNone/>
            </a:pPr>
            <a:endParaRPr lang="en-US" b="0"/>
          </a:p>
          <a:p>
            <a:pPr marL="171450" indent="-171450">
              <a:buFont typeface="Arial" panose="020B0604020202020204" pitchFamily="34" charset="0"/>
              <a:buChar char="•"/>
            </a:pPr>
            <a:r>
              <a:rPr lang="en-US" b="0"/>
              <a:t>Odd lot ratios were higher on exchanges like Amex and Arca.</a:t>
            </a:r>
          </a:p>
          <a:p>
            <a:pPr marL="171450" indent="-171450">
              <a:buFont typeface="Arial" panose="020B0604020202020204" pitchFamily="34" charset="0"/>
              <a:buChar char="•"/>
            </a:pPr>
            <a:r>
              <a:rPr lang="en-US" b="0"/>
              <a:t>Bats-Y exchange showed a slight increase in odd lot trading over time.</a:t>
            </a:r>
          </a:p>
          <a:p>
            <a:pPr marL="171450" indent="-171450">
              <a:buFont typeface="Arial" panose="020B0604020202020204" pitchFamily="34" charset="0"/>
              <a:buChar char="•"/>
            </a:pPr>
            <a:endParaRPr lang="en-US" b="0"/>
          </a:p>
          <a:p>
            <a:pPr marL="0" indent="0">
              <a:buFont typeface="Arial" panose="020B0604020202020204" pitchFamily="34" charset="0"/>
              <a:buNone/>
            </a:pPr>
            <a:r>
              <a:rPr lang="en-US" b="1"/>
              <a:t>Insight:</a:t>
            </a:r>
          </a:p>
          <a:p>
            <a:pPr marL="0" indent="0">
              <a:buFont typeface="Arial" panose="020B0604020202020204" pitchFamily="34" charset="0"/>
              <a:buNone/>
            </a:pPr>
            <a:r>
              <a:rPr lang="en-US" b="0"/>
              <a:t>High odd lot trading might reflect retail investor activity, algorithmic splitting, or liquidity testing.</a:t>
            </a:r>
          </a:p>
        </p:txBody>
      </p:sp>
      <p:sp>
        <p:nvSpPr>
          <p:cNvPr id="4" name="Slide Number Placeholder 3"/>
          <p:cNvSpPr>
            <a:spLocks noGrp="1"/>
          </p:cNvSpPr>
          <p:nvPr>
            <p:ph type="sldNum" sz="quarter" idx="5"/>
          </p:nvPr>
        </p:nvSpPr>
        <p:spPr/>
        <p:txBody>
          <a:bodyPr/>
          <a:lstStyle/>
          <a:p>
            <a:fld id="{363E59F0-8919-4B51-B0E9-0AC058AF74D6}" type="slidenum">
              <a:rPr lang="en-US" smtClean="0"/>
              <a:t>11</a:t>
            </a:fld>
            <a:endParaRPr lang="en-US"/>
          </a:p>
        </p:txBody>
      </p:sp>
    </p:spTree>
    <p:extLst>
      <p:ext uri="{BB962C8B-B14F-4D97-AF65-F5344CB8AC3E}">
        <p14:creationId xmlns:p14="http://schemas.microsoft.com/office/powerpoint/2010/main" val="291819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hidden trades, cancellation behavior, and odd lot trades is crucial for assessing market dynamics."</a:t>
            </a:r>
          </a:p>
          <a:p>
            <a:endParaRPr lang="en-US"/>
          </a:p>
          <a:p>
            <a:r>
              <a:rPr lang="en-US"/>
              <a:t>️⃣ </a:t>
            </a:r>
            <a:r>
              <a:rPr lang="en-US" b="1"/>
              <a:t>Hidden trades dominate in highly volatile stocks.</a:t>
            </a:r>
            <a:endParaRPr lang="en-US"/>
          </a:p>
          <a:p>
            <a:r>
              <a:rPr lang="en-US" b="1"/>
              <a:t>How to explain it:</a:t>
            </a:r>
            <a:endParaRPr lang="en-US"/>
          </a:p>
          <a:p>
            <a:pPr marL="285750" indent="-285750">
              <a:buFont typeface="Arial"/>
              <a:buChar char="•"/>
            </a:pPr>
            <a:r>
              <a:rPr lang="en-US"/>
              <a:t>"In stocks that are </a:t>
            </a:r>
            <a:r>
              <a:rPr lang="en-US" b="1"/>
              <a:t>more volatile</a:t>
            </a:r>
            <a:r>
              <a:rPr lang="en-US"/>
              <a:t> — meaning prices move rapidly — traders often </a:t>
            </a:r>
            <a:r>
              <a:rPr lang="en-US" b="1"/>
              <a:t>hide their orders</a:t>
            </a:r>
            <a:r>
              <a:rPr lang="en-US"/>
              <a:t>."</a:t>
            </a:r>
          </a:p>
          <a:p>
            <a:pPr marL="285750" indent="-285750">
              <a:buFont typeface="Arial"/>
              <a:buChar char="•"/>
            </a:pPr>
            <a:r>
              <a:rPr lang="en-US"/>
              <a:t>"This prevents other market participants from seeing large buying or selling interest, which could move prices against them."</a:t>
            </a:r>
          </a:p>
          <a:p>
            <a:pPr marL="285750" indent="-285750">
              <a:buFont typeface="Arial"/>
              <a:buChar char="•"/>
            </a:pPr>
            <a:r>
              <a:rPr lang="en-US"/>
              <a:t>"Our analysis showed that for the highest volatility stocks, </a:t>
            </a:r>
            <a:r>
              <a:rPr lang="en-US" b="1"/>
              <a:t>70% or more of trade volume</a:t>
            </a:r>
            <a:r>
              <a:rPr lang="en-US"/>
              <a:t> came from hidden orders."</a:t>
            </a:r>
          </a:p>
          <a:p>
            <a:pPr marL="285750" indent="-285750">
              <a:buFont typeface="Arial"/>
              <a:buChar char="•"/>
            </a:pPr>
            <a:endParaRPr lang="en-US">
              <a:latin typeface="Aptos"/>
              <a:ea typeface="Calibri"/>
              <a:cs typeface="Calibri"/>
            </a:endParaRPr>
          </a:p>
          <a:p>
            <a:r>
              <a:rPr lang="en-US"/>
              <a:t>2️⃣ </a:t>
            </a:r>
            <a:r>
              <a:rPr lang="en-US" b="1"/>
              <a:t>Cancellation patterns can predict trading surges.</a:t>
            </a:r>
            <a:endParaRPr lang="en-US"/>
          </a:p>
          <a:p>
            <a:r>
              <a:rPr lang="en-US" b="1"/>
              <a:t>How to explain it:</a:t>
            </a:r>
            <a:endParaRPr lang="en-US"/>
          </a:p>
          <a:p>
            <a:pPr marL="171450" indent="-171450">
              <a:buFont typeface="Arial"/>
              <a:buChar char="•"/>
            </a:pPr>
            <a:r>
              <a:rPr lang="en-US"/>
              <a:t>"We investigated whether </a:t>
            </a:r>
            <a:r>
              <a:rPr lang="en-US" b="1"/>
              <a:t>high order cancellations</a:t>
            </a:r>
            <a:r>
              <a:rPr lang="en-US"/>
              <a:t> one day are linked to </a:t>
            </a:r>
            <a:r>
              <a:rPr lang="en-US" b="1"/>
              <a:t>high trading volumes</a:t>
            </a:r>
            <a:r>
              <a:rPr lang="en-US"/>
              <a:t> the next day."</a:t>
            </a:r>
          </a:p>
          <a:p>
            <a:pPr marL="171450" indent="-171450">
              <a:buFont typeface="Arial"/>
              <a:buChar char="•"/>
            </a:pPr>
            <a:r>
              <a:rPr lang="en-US"/>
              <a:t>"The idea is that cancellations may indicate traders are preparing — adjusting or pulling orders before making big moves."</a:t>
            </a:r>
          </a:p>
          <a:p>
            <a:pPr marL="171450" indent="-171450">
              <a:buFont typeface="Arial"/>
              <a:buChar char="•"/>
            </a:pPr>
            <a:r>
              <a:rPr lang="en-US"/>
              <a:t>"We found that for several stocks, </a:t>
            </a:r>
            <a:r>
              <a:rPr lang="en-US" b="1"/>
              <a:t>there is a clear pattern</a:t>
            </a:r>
            <a:r>
              <a:rPr lang="en-US"/>
              <a:t> where a spike in cancellations is followed by a spike in trade volume."</a:t>
            </a:r>
          </a:p>
          <a:p>
            <a:endParaRPr lang="en-US">
              <a:latin typeface="Aptos"/>
              <a:ea typeface="Calibri"/>
              <a:cs typeface="Calibri"/>
            </a:endParaRPr>
          </a:p>
          <a:p>
            <a:r>
              <a:rPr lang="en-US"/>
              <a:t>3️⃣ </a:t>
            </a:r>
            <a:r>
              <a:rPr lang="en-US" b="1"/>
              <a:t>Odd lot dominance reveals alternative liquidity dynamics.</a:t>
            </a:r>
            <a:endParaRPr lang="en-US"/>
          </a:p>
          <a:p>
            <a:r>
              <a:rPr lang="en-US" b="1"/>
              <a:t>How to explain it:</a:t>
            </a:r>
            <a:endParaRPr lang="en-US"/>
          </a:p>
          <a:p>
            <a:pPr marL="171450" indent="-171450">
              <a:buFont typeface="Arial"/>
              <a:buChar char="•"/>
            </a:pPr>
            <a:r>
              <a:rPr lang="en-US"/>
              <a:t>"An </a:t>
            </a:r>
            <a:r>
              <a:rPr lang="en-US" b="1"/>
              <a:t>odd lot</a:t>
            </a:r>
            <a:r>
              <a:rPr lang="en-US"/>
              <a:t> is a trade of fewer than 100 shares. Traditionally, they were considered less important."</a:t>
            </a:r>
          </a:p>
          <a:p>
            <a:pPr marL="171450" indent="-171450">
              <a:buFont typeface="Arial"/>
              <a:buChar char="•"/>
            </a:pPr>
            <a:r>
              <a:rPr lang="en-US"/>
              <a:t>"Today, </a:t>
            </a:r>
            <a:r>
              <a:rPr lang="en-US" b="1"/>
              <a:t>odd lot trades are a huge part of the market</a:t>
            </a:r>
            <a:r>
              <a:rPr lang="en-US"/>
              <a:t>, especially in certain stocks and exchanges."</a:t>
            </a:r>
          </a:p>
          <a:p>
            <a:pPr marL="171450" indent="-171450">
              <a:buFont typeface="Arial"/>
              <a:buChar char="•"/>
            </a:pPr>
            <a:r>
              <a:rPr lang="en-US"/>
              <a:t>"We found that for some stocks and months, </a:t>
            </a:r>
            <a:r>
              <a:rPr lang="en-US" b="1"/>
              <a:t>odd lots made up more than 10% of total trade volume</a:t>
            </a:r>
            <a:r>
              <a:rPr lang="en-US"/>
              <a:t>."</a:t>
            </a:r>
          </a:p>
          <a:p>
            <a:pPr marL="171450" indent="-171450">
              <a:buFont typeface="Arial"/>
              <a:buChar char="•"/>
            </a:pPr>
            <a:r>
              <a:rPr lang="en-US"/>
              <a:t>"This shows that liquidity is often fragmented — many small orders together make a large part of the market activity."</a:t>
            </a:r>
          </a:p>
          <a:p>
            <a:r>
              <a:rPr lang="en-US" b="1"/>
              <a:t>Audience Tip:</a:t>
            </a:r>
            <a:br>
              <a:rPr lang="en-US" b="1">
                <a:cs typeface="+mn-lt"/>
              </a:rPr>
            </a:br>
            <a:r>
              <a:rPr lang="en-US" b="1"/>
              <a:t> If asked </a:t>
            </a:r>
            <a:r>
              <a:rPr lang="en-US" i="1"/>
              <a:t>why odd lots matter</a:t>
            </a:r>
            <a:r>
              <a:rPr lang="en-US"/>
              <a:t>, say:</a:t>
            </a:r>
            <a:br>
              <a:rPr lang="en-US">
                <a:cs typeface="+mn-lt"/>
              </a:rPr>
            </a:br>
            <a:r>
              <a:rPr lang="en-US"/>
              <a:t> </a:t>
            </a:r>
            <a:r>
              <a:rPr lang="en-US" i="1"/>
              <a:t>"Because they can indicate activity from retail investors, algorithmic trading, or liquidity fragmentation — all of which affect how we interpret supply and demand in the market."</a:t>
            </a:r>
            <a:endParaRPr lang="en-US"/>
          </a:p>
          <a:p>
            <a:endParaRPr lang="en-US">
              <a:latin typeface="Aptos"/>
              <a:ea typeface="Calibri"/>
              <a:cs typeface="Calibri"/>
            </a:endParaRPr>
          </a:p>
          <a:p>
            <a:r>
              <a:rPr lang="en-US"/>
              <a:t>"In summary, hidden orders, cancellation behavior, and odd lot trades are critical hidden layers of market behavior that traditional order books don't fully reveal. Understanding these aspects helps in better forecasting market moves and designing trading strategies."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363E59F0-8919-4B51-B0E9-0AC058AF74D6}" type="slidenum">
              <a:rPr lang="en-US" smtClean="0"/>
              <a:t>12</a:t>
            </a:fld>
            <a:endParaRPr lang="en-US"/>
          </a:p>
        </p:txBody>
      </p:sp>
    </p:spTree>
    <p:extLst>
      <p:ext uri="{BB962C8B-B14F-4D97-AF65-F5344CB8AC3E}">
        <p14:creationId xmlns:p14="http://schemas.microsoft.com/office/powerpoint/2010/main" val="239585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FB34F-3F05-F6DF-D5C8-0F7627024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C248E3-1518-4A48-A610-A78EA5377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5C81B0-B6CF-318F-C39D-91D7938D2592}"/>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90476350-3486-89B9-936C-D91993BA3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A964E-0F9B-87A0-4BF2-F88B622B0792}"/>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4510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9AEC-A4DF-A08B-188B-CDC7F27673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0459AE-3ABC-707D-D032-414868FB84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D938F-F5C6-B810-11AD-210762E50807}"/>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F98B743B-A4A9-BB28-67D9-B0E67CF16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CA82F-2A32-3C51-11F1-EE7ADEA4CD47}"/>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7543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B9604-34FC-C5B2-9A8B-4B9FC4E306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E7264-1B5B-7B36-C93D-086A96B2AE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49432-A79C-2546-87DE-92043DD69CCE}"/>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1FCF70E4-A9E2-FAFD-F2C6-DC5196C50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34AB0-9700-67DA-803A-72B6854BA63F}"/>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59448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A325-20D0-2C87-CEEA-68459A261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93373-8E69-4119-7CB0-C693E488F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7B4F3-338F-DAAB-0DBA-BB674519622F}"/>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D4179581-A46B-82CE-BC9D-7601E77D1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10F96-4987-9BE0-D749-940854FB20D8}"/>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8903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2D69-800B-30B7-EEF3-EC0A6685A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75C359-56A7-0ABC-BCE0-ED0FF28863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99D86C-B95E-D4C8-1940-D777ABB4E822}"/>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4551F709-E0C6-B95F-E18E-0E7AF0E7F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7F362-A68D-7674-2552-02856E1B07C9}"/>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0486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2E14-E082-3485-D2AA-6C0FFBDB4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E1508-6870-AF67-C603-1DA6BD69D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B90831-059F-0868-9089-06476ACD5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7F8F9-4CC8-EAF3-1047-C2AE5B5FC43E}"/>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6" name="Footer Placeholder 5">
            <a:extLst>
              <a:ext uri="{FF2B5EF4-FFF2-40B4-BE49-F238E27FC236}">
                <a16:creationId xmlns:a16="http://schemas.microsoft.com/office/drawing/2014/main" id="{5E96B879-3170-5272-C698-5403A813F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2CDD4-E926-9C7E-D73F-D2E3DDEEB489}"/>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1902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F919-78A2-D1B3-E06E-5E126E7176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82F2D-8294-2B4C-2E82-B65D73F3B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2EDF8-C1A1-C65E-9743-9C5E74973B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176F1C-FAA9-EBA4-693F-CA5D1E04CF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DC177-207D-186C-985B-21A2CCCC3D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86BBC5-BBEC-6CD4-6A6E-FBE0A34230E9}"/>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8" name="Footer Placeholder 7">
            <a:extLst>
              <a:ext uri="{FF2B5EF4-FFF2-40B4-BE49-F238E27FC236}">
                <a16:creationId xmlns:a16="http://schemas.microsoft.com/office/drawing/2014/main" id="{A6B210BB-7E01-1922-797A-D301C25814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B10C04-8C7D-BA08-759F-9C1C3B022486}"/>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401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7592-239A-77BC-EB20-8AE187A8B2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0221B5-A14D-E8A2-023F-73F23D6183AE}"/>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4" name="Footer Placeholder 3">
            <a:extLst>
              <a:ext uri="{FF2B5EF4-FFF2-40B4-BE49-F238E27FC236}">
                <a16:creationId xmlns:a16="http://schemas.microsoft.com/office/drawing/2014/main" id="{BB67C992-5B8D-8D50-749E-F111A4F98B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D699B6-4EFC-1E48-7825-E1D5FDD09F8C}"/>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0615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6D8D7-F71A-6A90-FB09-AC3C8268E205}"/>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3" name="Footer Placeholder 2">
            <a:extLst>
              <a:ext uri="{FF2B5EF4-FFF2-40B4-BE49-F238E27FC236}">
                <a16:creationId xmlns:a16="http://schemas.microsoft.com/office/drawing/2014/main" id="{7AE1160A-2133-C968-477A-7B898B93EE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54CA98-3EA5-15A5-0603-12F81BDF2962}"/>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230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A09D-AD67-E8FF-C4FA-F935708C4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EE8B14-5195-471E-1832-C14072BB3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7F9D1F-85BA-7738-E225-6A36B5D01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E06C8-BE16-AE94-A71B-28EC2B6E7E24}"/>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6" name="Footer Placeholder 5">
            <a:extLst>
              <a:ext uri="{FF2B5EF4-FFF2-40B4-BE49-F238E27FC236}">
                <a16:creationId xmlns:a16="http://schemas.microsoft.com/office/drawing/2014/main" id="{9C12D253-DEE0-4B47-3AC0-59E51D364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1B408-0985-C308-AADE-27B89DCF808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0891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814C-B26E-7102-F376-5E4D5F2B68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F12A7-D57C-BE5F-0295-BB362CBAC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77F28B-AA26-0E7A-B9E7-920E378D2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474AD-66E1-ED65-1B07-E04799A4C9CC}"/>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6" name="Footer Placeholder 5">
            <a:extLst>
              <a:ext uri="{FF2B5EF4-FFF2-40B4-BE49-F238E27FC236}">
                <a16:creationId xmlns:a16="http://schemas.microsoft.com/office/drawing/2014/main" id="{7830602F-CDA6-B1AD-B6C8-0A1F69BBA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537F6-1264-2D9C-6B2A-11B44C955860}"/>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5282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B6341-3377-9439-6287-5D82C6EF8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9250E6-2B65-6938-3D15-884694069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026B63-9853-DBBB-BAE8-6149798F7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0C50CD-E178-4744-9B35-B2F624D6C5E9}" type="datetimeFigureOut">
              <a:rPr lang="en-US" smtClean="0"/>
              <a:pPr/>
              <a:t>4/28/2025</a:t>
            </a:fld>
            <a:endParaRPr lang="en-US"/>
          </a:p>
        </p:txBody>
      </p:sp>
      <p:sp>
        <p:nvSpPr>
          <p:cNvPr id="5" name="Footer Placeholder 4">
            <a:extLst>
              <a:ext uri="{FF2B5EF4-FFF2-40B4-BE49-F238E27FC236}">
                <a16:creationId xmlns:a16="http://schemas.microsoft.com/office/drawing/2014/main" id="{4CC1043A-4212-CEC2-93BE-3D9A29C85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FA98601-8F11-65F5-F80B-E1F17E93BA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3950221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enerated image">
            <a:extLst>
              <a:ext uri="{FF2B5EF4-FFF2-40B4-BE49-F238E27FC236}">
                <a16:creationId xmlns:a16="http://schemas.microsoft.com/office/drawing/2014/main" id="{5B952F9A-A760-E62C-4C3D-6B4127F5C10F}"/>
              </a:ext>
            </a:extLst>
          </p:cNvPr>
          <p:cNvPicPr>
            <a:picLocks noChangeAspect="1" noChangeArrowheads="1"/>
          </p:cNvPicPr>
          <p:nvPr/>
        </p:nvPicPr>
        <p:blipFill>
          <a:blip r:embed="rId2">
            <a:alphaModFix amt="52000"/>
            <a:extLst>
              <a:ext uri="{28A0092B-C50C-407E-A947-70E740481C1C}">
                <a14:useLocalDpi xmlns:a14="http://schemas.microsoft.com/office/drawing/2010/main" val="0"/>
              </a:ext>
            </a:extLst>
          </a:blip>
          <a:srcRect t="7442" r="9089" b="20635"/>
          <a:stretch/>
        </p:blipFill>
        <p:spPr bwMode="auto">
          <a:xfrm>
            <a:off x="3523485"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5" name="Rectangle 104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DAD3D-9C8B-F368-A6C4-A156CE0C2D20}"/>
              </a:ext>
            </a:extLst>
          </p:cNvPr>
          <p:cNvSpPr>
            <a:spLocks noGrp="1"/>
          </p:cNvSpPr>
          <p:nvPr>
            <p:ph type="ctrTitle"/>
          </p:nvPr>
        </p:nvSpPr>
        <p:spPr>
          <a:xfrm>
            <a:off x="477980" y="53124"/>
            <a:ext cx="5832878" cy="3204134"/>
          </a:xfrm>
        </p:spPr>
        <p:txBody>
          <a:bodyPr vert="horz" lIns="91440" tIns="45720" rIns="91440" bIns="45720" rtlCol="0" anchor="b">
            <a:normAutofit/>
          </a:bodyPr>
          <a:lstStyle/>
          <a:p>
            <a:pPr algn="l"/>
            <a:br>
              <a:rPr lang="en-US" sz="3700">
                <a:solidFill>
                  <a:schemeClr val="bg1"/>
                </a:solidFill>
              </a:rPr>
            </a:br>
            <a:r>
              <a:rPr lang="en-US" sz="3700">
                <a:solidFill>
                  <a:schemeClr val="bg1"/>
                </a:solidFill>
              </a:rPr>
              <a:t>Analyzing Trade Behavior in Financial Markets</a:t>
            </a:r>
            <a:br>
              <a:rPr lang="en-US" sz="3700">
                <a:solidFill>
                  <a:schemeClr val="bg1"/>
                </a:solidFill>
              </a:rPr>
            </a:br>
            <a:endParaRPr lang="en-US" sz="3700">
              <a:solidFill>
                <a:schemeClr val="bg1"/>
              </a:solidFill>
            </a:endParaRPr>
          </a:p>
        </p:txBody>
      </p:sp>
      <p:sp>
        <p:nvSpPr>
          <p:cNvPr id="3" name="Subtitle 2">
            <a:extLst>
              <a:ext uri="{FF2B5EF4-FFF2-40B4-BE49-F238E27FC236}">
                <a16:creationId xmlns:a16="http://schemas.microsoft.com/office/drawing/2014/main" id="{0125044C-164C-DE10-EA51-02D4D9D1E2BA}"/>
              </a:ext>
            </a:extLst>
          </p:cNvPr>
          <p:cNvSpPr>
            <a:spLocks noGrp="1"/>
          </p:cNvSpPr>
          <p:nvPr>
            <p:ph type="subTitle" idx="1"/>
          </p:nvPr>
        </p:nvSpPr>
        <p:spPr>
          <a:xfrm>
            <a:off x="477980" y="3116403"/>
            <a:ext cx="5503095" cy="3462728"/>
          </a:xfrm>
        </p:spPr>
        <p:txBody>
          <a:bodyPr vert="horz" lIns="91440" tIns="45720" rIns="91440" bIns="45720" rtlCol="0">
            <a:normAutofit/>
          </a:bodyPr>
          <a:lstStyle/>
          <a:p>
            <a:pPr algn="l"/>
            <a:r>
              <a:rPr lang="en-US" sz="2000" b="1">
                <a:solidFill>
                  <a:schemeClr val="bg1"/>
                </a:solidFill>
              </a:rPr>
              <a:t>A Data-Driven Analysis Using </a:t>
            </a:r>
            <a:r>
              <a:rPr lang="en-US" sz="2000" b="1" err="1">
                <a:solidFill>
                  <a:schemeClr val="bg1"/>
                </a:solidFill>
              </a:rPr>
              <a:t>PySpark</a:t>
            </a:r>
            <a:endParaRPr lang="en-US" sz="2000" b="1">
              <a:solidFill>
                <a:schemeClr val="bg1"/>
              </a:solidFill>
            </a:endParaRPr>
          </a:p>
          <a:p>
            <a:pPr indent="-228600" algn="l">
              <a:buFont typeface="Arial" panose="020B0604020202020204" pitchFamily="34" charset="0"/>
              <a:buChar char="•"/>
            </a:pPr>
            <a:endParaRPr lang="en-US" sz="1600">
              <a:solidFill>
                <a:schemeClr val="bg1"/>
              </a:solidFill>
            </a:endParaRPr>
          </a:p>
          <a:p>
            <a:pPr algn="l"/>
            <a:r>
              <a:rPr lang="en-US" sz="1600" i="1">
                <a:solidFill>
                  <a:schemeClr val="bg1"/>
                </a:solidFill>
              </a:rPr>
              <a:t>Presented By</a:t>
            </a:r>
          </a:p>
          <a:p>
            <a:pPr indent="-228600" algn="l">
              <a:buFont typeface="Arial" panose="020B0604020202020204" pitchFamily="34" charset="0"/>
              <a:buChar char="•"/>
            </a:pPr>
            <a:r>
              <a:rPr lang="en-US" sz="1600" i="1">
                <a:solidFill>
                  <a:schemeClr val="bg1"/>
                </a:solidFill>
              </a:rPr>
              <a:t>Megha Chandrasekharan Nair</a:t>
            </a:r>
          </a:p>
          <a:p>
            <a:pPr indent="-228600" algn="l">
              <a:buFont typeface="Arial" panose="020B0604020202020204" pitchFamily="34" charset="0"/>
              <a:buChar char="•"/>
            </a:pPr>
            <a:r>
              <a:rPr lang="en-US" sz="1600" i="1">
                <a:solidFill>
                  <a:schemeClr val="bg1"/>
                </a:solidFill>
              </a:rPr>
              <a:t>Vishala Vemuri</a:t>
            </a:r>
          </a:p>
          <a:p>
            <a:pPr indent="-228600" algn="l">
              <a:buFont typeface="Arial" panose="020B0604020202020204" pitchFamily="34" charset="0"/>
              <a:buChar char="•"/>
            </a:pPr>
            <a:r>
              <a:rPr lang="en-US" sz="1600" i="1">
                <a:solidFill>
                  <a:schemeClr val="bg1"/>
                </a:solidFill>
              </a:rPr>
              <a:t>Mallikarjun Gudumagatte Nagaraja</a:t>
            </a:r>
            <a:br>
              <a:rPr lang="en-US" sz="1600">
                <a:solidFill>
                  <a:schemeClr val="bg1"/>
                </a:solidFill>
              </a:rPr>
            </a:br>
            <a:endParaRPr lang="en-US" sz="1600">
              <a:solidFill>
                <a:schemeClr val="bg1"/>
              </a:solidFill>
            </a:endParaRPr>
          </a:p>
        </p:txBody>
      </p:sp>
      <p:sp>
        <p:nvSpPr>
          <p:cNvPr id="1047" name="Rectangle 10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9" name="Rectangle 10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404491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a:extLst>
            <a:ext uri="{FF2B5EF4-FFF2-40B4-BE49-F238E27FC236}">
              <a16:creationId xmlns:a16="http://schemas.microsoft.com/office/drawing/2014/main" id="{D665F7A4-8BA3-A19E-5BD9-5D688045AE51}"/>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1A7FAE54-533C-9A53-0180-4BDCF29B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D7282DF-8136-F043-8328-EDC746D81F09}"/>
              </a:ext>
            </a:extLst>
          </p:cNvPr>
          <p:cNvSpPr>
            <a:spLocks noGrp="1"/>
          </p:cNvSpPr>
          <p:nvPr>
            <p:ph type="title"/>
          </p:nvPr>
        </p:nvSpPr>
        <p:spPr>
          <a:xfrm>
            <a:off x="599607" y="365125"/>
            <a:ext cx="11197651" cy="1648891"/>
          </a:xfrm>
        </p:spPr>
        <p:txBody>
          <a:bodyPr>
            <a:noAutofit/>
          </a:bodyPr>
          <a:lstStyle/>
          <a:p>
            <a:r>
              <a:rPr lang="en-US" sz="3200" b="1"/>
              <a:t>Business Question 3: </a:t>
            </a:r>
            <a:br>
              <a:rPr lang="en-US" sz="3200" b="1"/>
            </a:br>
            <a:br>
              <a:rPr lang="en-US" sz="3200" b="1"/>
            </a:br>
            <a:r>
              <a:rPr lang="en-US" sz="3200" b="1" i="1"/>
              <a:t>Are stocks with high odd lot volume traded differently compared to regular orders?</a:t>
            </a:r>
          </a:p>
        </p:txBody>
      </p:sp>
      <p:sp>
        <p:nvSpPr>
          <p:cNvPr id="4" name="Freeform: Shape 3">
            <a:extLst>
              <a:ext uri="{FF2B5EF4-FFF2-40B4-BE49-F238E27FC236}">
                <a16:creationId xmlns:a16="http://schemas.microsoft.com/office/drawing/2014/main" id="{5F759BE5-5345-6B87-E351-57BC90E00347}"/>
              </a:ext>
            </a:extLst>
          </p:cNvPr>
          <p:cNvSpPr/>
          <p:nvPr/>
        </p:nvSpPr>
        <p:spPr>
          <a:xfrm>
            <a:off x="690841" y="2478912"/>
            <a:ext cx="9405062" cy="857915"/>
          </a:xfrm>
          <a:custGeom>
            <a:avLst/>
            <a:gdLst>
              <a:gd name="connsiteX0" fmla="*/ 0 w 8938260"/>
              <a:gd name="connsiteY0" fmla="*/ 64967 h 649672"/>
              <a:gd name="connsiteX1" fmla="*/ 64967 w 8938260"/>
              <a:gd name="connsiteY1" fmla="*/ 0 h 649672"/>
              <a:gd name="connsiteX2" fmla="*/ 8873293 w 8938260"/>
              <a:gd name="connsiteY2" fmla="*/ 0 h 649672"/>
              <a:gd name="connsiteX3" fmla="*/ 8938260 w 8938260"/>
              <a:gd name="connsiteY3" fmla="*/ 64967 h 649672"/>
              <a:gd name="connsiteX4" fmla="*/ 8938260 w 8938260"/>
              <a:gd name="connsiteY4" fmla="*/ 584705 h 649672"/>
              <a:gd name="connsiteX5" fmla="*/ 8873293 w 8938260"/>
              <a:gd name="connsiteY5" fmla="*/ 649672 h 649672"/>
              <a:gd name="connsiteX6" fmla="*/ 64967 w 8938260"/>
              <a:gd name="connsiteY6" fmla="*/ 649672 h 649672"/>
              <a:gd name="connsiteX7" fmla="*/ 0 w 8938260"/>
              <a:gd name="connsiteY7" fmla="*/ 584705 h 649672"/>
              <a:gd name="connsiteX8" fmla="*/ 0 w 8938260"/>
              <a:gd name="connsiteY8" fmla="*/ 64967 h 64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649672">
                <a:moveTo>
                  <a:pt x="0" y="64967"/>
                </a:moveTo>
                <a:cubicBezTo>
                  <a:pt x="0" y="29087"/>
                  <a:pt x="29087" y="0"/>
                  <a:pt x="64967" y="0"/>
                </a:cubicBezTo>
                <a:lnTo>
                  <a:pt x="8873293" y="0"/>
                </a:lnTo>
                <a:cubicBezTo>
                  <a:pt x="8909173" y="0"/>
                  <a:pt x="8938260" y="29087"/>
                  <a:pt x="8938260" y="64967"/>
                </a:cubicBezTo>
                <a:lnTo>
                  <a:pt x="8938260" y="584705"/>
                </a:lnTo>
                <a:cubicBezTo>
                  <a:pt x="8938260" y="620585"/>
                  <a:pt x="8909173" y="649672"/>
                  <a:pt x="8873293" y="649672"/>
                </a:cubicBezTo>
                <a:lnTo>
                  <a:pt x="64967" y="649672"/>
                </a:lnTo>
                <a:cubicBezTo>
                  <a:pt x="29087" y="649672"/>
                  <a:pt x="0" y="620585"/>
                  <a:pt x="0" y="584705"/>
                </a:cubicBezTo>
                <a:lnTo>
                  <a:pt x="0" y="64967"/>
                </a:lnTo>
                <a:close/>
              </a:path>
            </a:pathLst>
          </a:custGeom>
          <a:solidFill>
            <a:schemeClr val="accent1">
              <a:lumMod val="50000"/>
            </a:schemeClr>
          </a:solidFill>
        </p:spPr>
        <p:style>
          <a:lnRef idx="3">
            <a:schemeClr val="lt1">
              <a:hueOff val="0"/>
              <a:satOff val="0"/>
              <a:lumOff val="0"/>
              <a:alphaOff val="0"/>
            </a:schemeClr>
          </a:lnRef>
          <a:fillRef idx="1">
            <a:scrgbClr r="0" g="0" b="0"/>
          </a:fillRef>
          <a:effectRef idx="1">
            <a:schemeClr val="accent5">
              <a:hueOff val="0"/>
              <a:satOff val="0"/>
              <a:lumOff val="0"/>
              <a:alphaOff val="0"/>
            </a:schemeClr>
          </a:effectRef>
          <a:fontRef idx="minor">
            <a:schemeClr val="lt1"/>
          </a:fontRef>
        </p:style>
        <p:txBody>
          <a:bodyPr spcFirstLastPara="0" vert="horz" wrap="square" lIns="110468" tIns="110468" rIns="1442631" bIns="110468" numCol="1" spcCol="1270" anchor="ctr" anchorCtr="0">
            <a:noAutofit/>
          </a:bodyPr>
          <a:lstStyle/>
          <a:p>
            <a:r>
              <a:rPr lang="en-US" sz="2400"/>
              <a:t>Compared odd lot volumes against total trading volumes.</a:t>
            </a:r>
          </a:p>
        </p:txBody>
      </p:sp>
      <p:sp>
        <p:nvSpPr>
          <p:cNvPr id="6" name="Freeform: Shape 5">
            <a:extLst>
              <a:ext uri="{FF2B5EF4-FFF2-40B4-BE49-F238E27FC236}">
                <a16:creationId xmlns:a16="http://schemas.microsoft.com/office/drawing/2014/main" id="{3DCEF7AC-F1D3-B751-6355-075E241E20C9}"/>
              </a:ext>
            </a:extLst>
          </p:cNvPr>
          <p:cNvSpPr/>
          <p:nvPr/>
        </p:nvSpPr>
        <p:spPr>
          <a:xfrm>
            <a:off x="2415541" y="3863109"/>
            <a:ext cx="8294526" cy="980876"/>
          </a:xfrm>
          <a:custGeom>
            <a:avLst/>
            <a:gdLst>
              <a:gd name="connsiteX0" fmla="*/ 0 w 8294526"/>
              <a:gd name="connsiteY0" fmla="*/ 72169 h 721691"/>
              <a:gd name="connsiteX1" fmla="*/ 72169 w 8294526"/>
              <a:gd name="connsiteY1" fmla="*/ 0 h 721691"/>
              <a:gd name="connsiteX2" fmla="*/ 8222357 w 8294526"/>
              <a:gd name="connsiteY2" fmla="*/ 0 h 721691"/>
              <a:gd name="connsiteX3" fmla="*/ 8294526 w 8294526"/>
              <a:gd name="connsiteY3" fmla="*/ 72169 h 721691"/>
              <a:gd name="connsiteX4" fmla="*/ 8294526 w 8294526"/>
              <a:gd name="connsiteY4" fmla="*/ 649522 h 721691"/>
              <a:gd name="connsiteX5" fmla="*/ 8222357 w 8294526"/>
              <a:gd name="connsiteY5" fmla="*/ 721691 h 721691"/>
              <a:gd name="connsiteX6" fmla="*/ 72169 w 8294526"/>
              <a:gd name="connsiteY6" fmla="*/ 721691 h 721691"/>
              <a:gd name="connsiteX7" fmla="*/ 0 w 8294526"/>
              <a:gd name="connsiteY7" fmla="*/ 649522 h 721691"/>
              <a:gd name="connsiteX8" fmla="*/ 0 w 8294526"/>
              <a:gd name="connsiteY8" fmla="*/ 72169 h 72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4526" h="721691">
                <a:moveTo>
                  <a:pt x="0" y="72169"/>
                </a:moveTo>
                <a:cubicBezTo>
                  <a:pt x="0" y="32311"/>
                  <a:pt x="32311" y="0"/>
                  <a:pt x="72169" y="0"/>
                </a:cubicBezTo>
                <a:lnTo>
                  <a:pt x="8222357" y="0"/>
                </a:lnTo>
                <a:cubicBezTo>
                  <a:pt x="8262215" y="0"/>
                  <a:pt x="8294526" y="32311"/>
                  <a:pt x="8294526" y="72169"/>
                </a:cubicBezTo>
                <a:lnTo>
                  <a:pt x="8294526" y="649522"/>
                </a:lnTo>
                <a:cubicBezTo>
                  <a:pt x="8294526" y="689380"/>
                  <a:pt x="8262215" y="721691"/>
                  <a:pt x="8222357" y="721691"/>
                </a:cubicBezTo>
                <a:lnTo>
                  <a:pt x="72169" y="721691"/>
                </a:lnTo>
                <a:cubicBezTo>
                  <a:pt x="32311" y="721691"/>
                  <a:pt x="0" y="689380"/>
                  <a:pt x="0" y="649522"/>
                </a:cubicBezTo>
                <a:lnTo>
                  <a:pt x="0" y="72169"/>
                </a:lnTo>
                <a:close/>
              </a:path>
            </a:pathLst>
          </a:custGeom>
          <a:solidFill>
            <a:schemeClr val="tx2">
              <a:lumMod val="75000"/>
              <a:lumOff val="25000"/>
            </a:schemeClr>
          </a:solidFill>
        </p:spPr>
        <p:style>
          <a:lnRef idx="3">
            <a:schemeClr val="lt1">
              <a:hueOff val="0"/>
              <a:satOff val="0"/>
              <a:lumOff val="0"/>
              <a:alphaOff val="0"/>
            </a:schemeClr>
          </a:lnRef>
          <a:fillRef idx="1">
            <a:scrgbClr r="0" g="0" b="0"/>
          </a:fillRef>
          <a:effectRef idx="1">
            <a:schemeClr val="accent5">
              <a:hueOff val="-6076075"/>
              <a:satOff val="-413"/>
              <a:lumOff val="981"/>
              <a:alphaOff val="0"/>
            </a:schemeClr>
          </a:effectRef>
          <a:fontRef idx="minor">
            <a:schemeClr val="lt1"/>
          </a:fontRef>
        </p:style>
        <p:txBody>
          <a:bodyPr spcFirstLastPara="0" vert="horz" wrap="square" lIns="112578" tIns="112578" rIns="1631849" bIns="112578" numCol="1" spcCol="1270" anchor="ctr" anchorCtr="0">
            <a:noAutofit/>
          </a:bodyPr>
          <a:lstStyle/>
          <a:p>
            <a:r>
              <a:rPr lang="en-US" sz="2400"/>
              <a:t>Grouped by ticker and ranked by proportion.</a:t>
            </a:r>
          </a:p>
        </p:txBody>
      </p:sp>
      <p:sp>
        <p:nvSpPr>
          <p:cNvPr id="8" name="Freeform: Shape 7">
            <a:extLst>
              <a:ext uri="{FF2B5EF4-FFF2-40B4-BE49-F238E27FC236}">
                <a16:creationId xmlns:a16="http://schemas.microsoft.com/office/drawing/2014/main" id="{266AA1EF-1E93-85C0-2979-666043A6FE50}"/>
              </a:ext>
            </a:extLst>
          </p:cNvPr>
          <p:cNvSpPr/>
          <p:nvPr/>
        </p:nvSpPr>
        <p:spPr>
          <a:xfrm>
            <a:off x="8927949" y="3250268"/>
            <a:ext cx="848510" cy="848510"/>
          </a:xfrm>
          <a:custGeom>
            <a:avLst/>
            <a:gdLst>
              <a:gd name="connsiteX0" fmla="*/ 0 w 848510"/>
              <a:gd name="connsiteY0" fmla="*/ 466681 h 848510"/>
              <a:gd name="connsiteX1" fmla="*/ 190915 w 848510"/>
              <a:gd name="connsiteY1" fmla="*/ 466681 h 848510"/>
              <a:gd name="connsiteX2" fmla="*/ 190915 w 848510"/>
              <a:gd name="connsiteY2" fmla="*/ 0 h 848510"/>
              <a:gd name="connsiteX3" fmla="*/ 657595 w 848510"/>
              <a:gd name="connsiteY3" fmla="*/ 0 h 848510"/>
              <a:gd name="connsiteX4" fmla="*/ 657595 w 848510"/>
              <a:gd name="connsiteY4" fmla="*/ 466681 h 848510"/>
              <a:gd name="connsiteX5" fmla="*/ 848510 w 848510"/>
              <a:gd name="connsiteY5" fmla="*/ 466681 h 848510"/>
              <a:gd name="connsiteX6" fmla="*/ 424255 w 848510"/>
              <a:gd name="connsiteY6" fmla="*/ 848510 h 848510"/>
              <a:gd name="connsiteX7" fmla="*/ 0 w 848510"/>
              <a:gd name="connsiteY7" fmla="*/ 466681 h 848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510" h="848510">
                <a:moveTo>
                  <a:pt x="0" y="466681"/>
                </a:moveTo>
                <a:lnTo>
                  <a:pt x="190915" y="466681"/>
                </a:lnTo>
                <a:lnTo>
                  <a:pt x="190915" y="0"/>
                </a:lnTo>
                <a:lnTo>
                  <a:pt x="657595" y="0"/>
                </a:lnTo>
                <a:lnTo>
                  <a:pt x="657595" y="466681"/>
                </a:lnTo>
                <a:lnTo>
                  <a:pt x="848510" y="466681"/>
                </a:lnTo>
                <a:lnTo>
                  <a:pt x="424255" y="848510"/>
                </a:lnTo>
                <a:lnTo>
                  <a:pt x="0" y="466681"/>
                </a:lnTo>
                <a:close/>
              </a:path>
            </a:pathLst>
          </a:custGeom>
          <a:solidFill>
            <a:schemeClr val="bg2">
              <a:lumMod val="5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21395" tIns="30480" rIns="221395" bIns="240486"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Tree>
    <p:extLst>
      <p:ext uri="{BB962C8B-B14F-4D97-AF65-F5344CB8AC3E}">
        <p14:creationId xmlns:p14="http://schemas.microsoft.com/office/powerpoint/2010/main" val="170919704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2AA8-8A63-B683-F8E5-EBC62E9B3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00D17-BD9C-E94B-82F7-097B4A27EC09}"/>
              </a:ext>
            </a:extLst>
          </p:cNvPr>
          <p:cNvSpPr>
            <a:spLocks noGrp="1"/>
          </p:cNvSpPr>
          <p:nvPr>
            <p:ph type="title"/>
          </p:nvPr>
        </p:nvSpPr>
        <p:spPr>
          <a:xfrm>
            <a:off x="639097" y="176983"/>
            <a:ext cx="5821663" cy="1622322"/>
          </a:xfrm>
        </p:spPr>
        <p:txBody>
          <a:bodyPr>
            <a:normAutofit/>
          </a:bodyPr>
          <a:lstStyle/>
          <a:p>
            <a:r>
              <a:rPr lang="en-US" b="1">
                <a:solidFill>
                  <a:schemeClr val="bg1"/>
                </a:solidFill>
              </a:rPr>
              <a:t>Output:</a:t>
            </a:r>
          </a:p>
        </p:txBody>
      </p:sp>
      <p:sp>
        <p:nvSpPr>
          <p:cNvPr id="7" name="Freeform: Shape 6">
            <a:extLst>
              <a:ext uri="{FF2B5EF4-FFF2-40B4-BE49-F238E27FC236}">
                <a16:creationId xmlns:a16="http://schemas.microsoft.com/office/drawing/2014/main" id="{67D63E23-EE50-E8E4-545C-AE642601107D}"/>
              </a:ext>
            </a:extLst>
          </p:cNvPr>
          <p:cNvSpPr/>
          <p:nvPr/>
        </p:nvSpPr>
        <p:spPr>
          <a:xfrm>
            <a:off x="639099" y="1799305"/>
            <a:ext cx="5092146" cy="2173088"/>
          </a:xfrm>
          <a:custGeom>
            <a:avLst/>
            <a:gdLst>
              <a:gd name="connsiteX0" fmla="*/ 0 w 5821661"/>
              <a:gd name="connsiteY0" fmla="*/ 389631 h 2337738"/>
              <a:gd name="connsiteX1" fmla="*/ 389631 w 5821661"/>
              <a:gd name="connsiteY1" fmla="*/ 0 h 2337738"/>
              <a:gd name="connsiteX2" fmla="*/ 5432030 w 5821661"/>
              <a:gd name="connsiteY2" fmla="*/ 0 h 2337738"/>
              <a:gd name="connsiteX3" fmla="*/ 5821661 w 5821661"/>
              <a:gd name="connsiteY3" fmla="*/ 389631 h 2337738"/>
              <a:gd name="connsiteX4" fmla="*/ 5821661 w 5821661"/>
              <a:gd name="connsiteY4" fmla="*/ 1948107 h 2337738"/>
              <a:gd name="connsiteX5" fmla="*/ 5432030 w 5821661"/>
              <a:gd name="connsiteY5" fmla="*/ 2337738 h 2337738"/>
              <a:gd name="connsiteX6" fmla="*/ 389631 w 5821661"/>
              <a:gd name="connsiteY6" fmla="*/ 2337738 h 2337738"/>
              <a:gd name="connsiteX7" fmla="*/ 0 w 5821661"/>
              <a:gd name="connsiteY7" fmla="*/ 1948107 h 2337738"/>
              <a:gd name="connsiteX8" fmla="*/ 0 w 5821661"/>
              <a:gd name="connsiteY8" fmla="*/ 389631 h 233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1661" h="2337738">
                <a:moveTo>
                  <a:pt x="0" y="389631"/>
                </a:moveTo>
                <a:cubicBezTo>
                  <a:pt x="0" y="174444"/>
                  <a:pt x="174444" y="0"/>
                  <a:pt x="389631" y="0"/>
                </a:cubicBezTo>
                <a:lnTo>
                  <a:pt x="5432030" y="0"/>
                </a:lnTo>
                <a:cubicBezTo>
                  <a:pt x="5647217" y="0"/>
                  <a:pt x="5821661" y="174444"/>
                  <a:pt x="5821661" y="389631"/>
                </a:cubicBezTo>
                <a:lnTo>
                  <a:pt x="5821661" y="1948107"/>
                </a:lnTo>
                <a:cubicBezTo>
                  <a:pt x="5821661" y="2163294"/>
                  <a:pt x="5647217" y="2337738"/>
                  <a:pt x="5432030" y="2337738"/>
                </a:cubicBezTo>
                <a:lnTo>
                  <a:pt x="389631" y="2337738"/>
                </a:lnTo>
                <a:cubicBezTo>
                  <a:pt x="174444" y="2337738"/>
                  <a:pt x="0" y="2163294"/>
                  <a:pt x="0" y="1948107"/>
                </a:cubicBezTo>
                <a:lnTo>
                  <a:pt x="0" y="3896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319" tIns="190319" rIns="190319" bIns="190319" numCol="1" spcCol="1270" anchor="ctr" anchorCtr="0">
            <a:noAutofit/>
          </a:bodyPr>
          <a:lstStyle/>
          <a:p>
            <a:pPr>
              <a:buNone/>
            </a:pPr>
            <a:r>
              <a:rPr lang="en-US" sz="2000" b="1">
                <a:solidFill>
                  <a:schemeClr val="tx1"/>
                </a:solidFill>
              </a:rPr>
              <a:t>Findings:</a:t>
            </a:r>
            <a:endParaRPr lang="en-US" sz="2000">
              <a:solidFill>
                <a:schemeClr val="tx1"/>
              </a:solidFill>
            </a:endParaRPr>
          </a:p>
          <a:p>
            <a:r>
              <a:rPr lang="en-US">
                <a:solidFill>
                  <a:schemeClr val="tx1"/>
                </a:solidFill>
              </a:rPr>
              <a:t>Certain stocks have very high odd lot trading.</a:t>
            </a:r>
          </a:p>
          <a:p>
            <a:r>
              <a:rPr lang="en-US">
                <a:solidFill>
                  <a:schemeClr val="tx1"/>
                </a:solidFill>
              </a:rPr>
              <a:t>Example: Some securities are dominated by odd lots (&gt;50%).</a:t>
            </a:r>
          </a:p>
        </p:txBody>
      </p:sp>
      <p:sp>
        <p:nvSpPr>
          <p:cNvPr id="8" name="Freeform: Shape 7">
            <a:extLst>
              <a:ext uri="{FF2B5EF4-FFF2-40B4-BE49-F238E27FC236}">
                <a16:creationId xmlns:a16="http://schemas.microsoft.com/office/drawing/2014/main" id="{13EC9D01-6B7C-746A-6C17-5D9ABF05815E}"/>
              </a:ext>
            </a:extLst>
          </p:cNvPr>
          <p:cNvSpPr/>
          <p:nvPr/>
        </p:nvSpPr>
        <p:spPr>
          <a:xfrm>
            <a:off x="639099" y="4482059"/>
            <a:ext cx="5092146" cy="1946252"/>
          </a:xfrm>
          <a:custGeom>
            <a:avLst/>
            <a:gdLst>
              <a:gd name="connsiteX0" fmla="*/ 0 w 5821661"/>
              <a:gd name="connsiteY0" fmla="*/ 324382 h 1946252"/>
              <a:gd name="connsiteX1" fmla="*/ 324382 w 5821661"/>
              <a:gd name="connsiteY1" fmla="*/ 0 h 1946252"/>
              <a:gd name="connsiteX2" fmla="*/ 5497279 w 5821661"/>
              <a:gd name="connsiteY2" fmla="*/ 0 h 1946252"/>
              <a:gd name="connsiteX3" fmla="*/ 5821661 w 5821661"/>
              <a:gd name="connsiteY3" fmla="*/ 324382 h 1946252"/>
              <a:gd name="connsiteX4" fmla="*/ 5821661 w 5821661"/>
              <a:gd name="connsiteY4" fmla="*/ 1621870 h 1946252"/>
              <a:gd name="connsiteX5" fmla="*/ 5497279 w 5821661"/>
              <a:gd name="connsiteY5" fmla="*/ 1946252 h 1946252"/>
              <a:gd name="connsiteX6" fmla="*/ 324382 w 5821661"/>
              <a:gd name="connsiteY6" fmla="*/ 1946252 h 1946252"/>
              <a:gd name="connsiteX7" fmla="*/ 0 w 5821661"/>
              <a:gd name="connsiteY7" fmla="*/ 1621870 h 1946252"/>
              <a:gd name="connsiteX8" fmla="*/ 0 w 5821661"/>
              <a:gd name="connsiteY8" fmla="*/ 324382 h 194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1661" h="1946252">
                <a:moveTo>
                  <a:pt x="0" y="324382"/>
                </a:moveTo>
                <a:cubicBezTo>
                  <a:pt x="0" y="145231"/>
                  <a:pt x="145231" y="0"/>
                  <a:pt x="324382" y="0"/>
                </a:cubicBezTo>
                <a:lnTo>
                  <a:pt x="5497279" y="0"/>
                </a:lnTo>
                <a:cubicBezTo>
                  <a:pt x="5676430" y="0"/>
                  <a:pt x="5821661" y="145231"/>
                  <a:pt x="5821661" y="324382"/>
                </a:cubicBezTo>
                <a:lnTo>
                  <a:pt x="5821661" y="1621870"/>
                </a:lnTo>
                <a:cubicBezTo>
                  <a:pt x="5821661" y="1801021"/>
                  <a:pt x="5676430" y="1946252"/>
                  <a:pt x="5497279" y="1946252"/>
                </a:cubicBezTo>
                <a:lnTo>
                  <a:pt x="324382" y="1946252"/>
                </a:lnTo>
                <a:cubicBezTo>
                  <a:pt x="145231" y="1946252"/>
                  <a:pt x="0" y="1801021"/>
                  <a:pt x="0" y="1621870"/>
                </a:cubicBezTo>
                <a:lnTo>
                  <a:pt x="0" y="3243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08" tIns="171208" rIns="171208" bIns="171208" numCol="1" spcCol="1270" anchor="ctr" anchorCtr="0">
            <a:noAutofit/>
          </a:bodyPr>
          <a:lstStyle/>
          <a:p>
            <a:pPr>
              <a:buNone/>
            </a:pPr>
            <a:r>
              <a:rPr lang="en-US" sz="2000" b="1">
                <a:solidFill>
                  <a:schemeClr val="tx1"/>
                </a:solidFill>
              </a:rPr>
              <a:t>Insight:</a:t>
            </a:r>
            <a:endParaRPr lang="en-US" sz="2000">
              <a:solidFill>
                <a:schemeClr val="tx1"/>
              </a:solidFill>
            </a:endParaRPr>
          </a:p>
          <a:p>
            <a:r>
              <a:rPr lang="en-US">
                <a:solidFill>
                  <a:schemeClr val="tx1"/>
                </a:solidFill>
              </a:rPr>
              <a:t>Odd lot trading indicates different trading profiles — smaller investors, algorithmic splitting, or liquidity testing.</a:t>
            </a:r>
          </a:p>
          <a:p>
            <a:endParaRPr lang="en-US" sz="2000">
              <a:solidFill>
                <a:srgbClr val="FFFFFF"/>
              </a:solidFill>
            </a:endParaRPr>
          </a:p>
        </p:txBody>
      </p:sp>
      <p:sp>
        <p:nvSpPr>
          <p:cNvPr id="3" name="Arrow: Down 2">
            <a:extLst>
              <a:ext uri="{FF2B5EF4-FFF2-40B4-BE49-F238E27FC236}">
                <a16:creationId xmlns:a16="http://schemas.microsoft.com/office/drawing/2014/main" id="{CB557C4D-6E79-98D3-BDD6-8B46920DFC5D}"/>
              </a:ext>
            </a:extLst>
          </p:cNvPr>
          <p:cNvSpPr/>
          <p:nvPr/>
        </p:nvSpPr>
        <p:spPr>
          <a:xfrm>
            <a:off x="3005290" y="3972393"/>
            <a:ext cx="359763" cy="509666"/>
          </a:xfrm>
          <a:prstGeom prst="down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6D7957C-CBEB-E755-AEB2-8463D5CB2AA6}"/>
              </a:ext>
            </a:extLst>
          </p:cNvPr>
          <p:cNvGraphicFramePr>
            <a:graphicFrameLocks noGrp="1"/>
          </p:cNvGraphicFramePr>
          <p:nvPr>
            <p:extLst>
              <p:ext uri="{D42A27DB-BD31-4B8C-83A1-F6EECF244321}">
                <p14:modId xmlns:p14="http://schemas.microsoft.com/office/powerpoint/2010/main" val="1025828097"/>
              </p:ext>
            </p:extLst>
          </p:nvPr>
        </p:nvGraphicFramePr>
        <p:xfrm>
          <a:off x="6096000" y="153578"/>
          <a:ext cx="5971840" cy="6550844"/>
        </p:xfrm>
        <a:graphic>
          <a:graphicData uri="http://schemas.openxmlformats.org/drawingml/2006/table">
            <a:tbl>
              <a:tblPr firstRow="1" bandRow="1">
                <a:tableStyleId>{8EC20E35-A176-4012-BC5E-935CFFF8708E}</a:tableStyleId>
              </a:tblPr>
              <a:tblGrid>
                <a:gridCol w="1086236">
                  <a:extLst>
                    <a:ext uri="{9D8B030D-6E8A-4147-A177-3AD203B41FA5}">
                      <a16:colId xmlns:a16="http://schemas.microsoft.com/office/drawing/2014/main" val="843483838"/>
                    </a:ext>
                  </a:extLst>
                </a:gridCol>
                <a:gridCol w="1086236">
                  <a:extLst>
                    <a:ext uri="{9D8B030D-6E8A-4147-A177-3AD203B41FA5}">
                      <a16:colId xmlns:a16="http://schemas.microsoft.com/office/drawing/2014/main" val="2762665597"/>
                    </a:ext>
                  </a:extLst>
                </a:gridCol>
                <a:gridCol w="1422950">
                  <a:extLst>
                    <a:ext uri="{9D8B030D-6E8A-4147-A177-3AD203B41FA5}">
                      <a16:colId xmlns:a16="http://schemas.microsoft.com/office/drawing/2014/main" val="398150385"/>
                    </a:ext>
                  </a:extLst>
                </a:gridCol>
                <a:gridCol w="1290182">
                  <a:extLst>
                    <a:ext uri="{9D8B030D-6E8A-4147-A177-3AD203B41FA5}">
                      <a16:colId xmlns:a16="http://schemas.microsoft.com/office/drawing/2014/main" val="247110779"/>
                    </a:ext>
                  </a:extLst>
                </a:gridCol>
                <a:gridCol w="1086236">
                  <a:extLst>
                    <a:ext uri="{9D8B030D-6E8A-4147-A177-3AD203B41FA5}">
                      <a16:colId xmlns:a16="http://schemas.microsoft.com/office/drawing/2014/main" val="3804586647"/>
                    </a:ext>
                  </a:extLst>
                </a:gridCol>
              </a:tblGrid>
              <a:tr h="0">
                <a:tc>
                  <a:txBody>
                    <a:bodyPr/>
                    <a:lstStyle/>
                    <a:p>
                      <a:pPr algn="ctr"/>
                      <a:r>
                        <a:rPr lang="en-US" sz="1400" b="1">
                          <a:effectLst/>
                        </a:rPr>
                        <a:t>Exchange</a:t>
                      </a:r>
                      <a:endParaRPr lang="en-US" sz="1400">
                        <a:effectLst/>
                      </a:endParaRPr>
                    </a:p>
                  </a:txBody>
                  <a:tcPr marL="36668" marR="36668" marT="18334" marB="18334" anchor="ctr">
                    <a:solidFill>
                      <a:schemeClr val="bg2">
                        <a:lumMod val="90000"/>
                        <a:lumOff val="10000"/>
                      </a:schemeClr>
                    </a:solidFill>
                  </a:tcPr>
                </a:tc>
                <a:tc>
                  <a:txBody>
                    <a:bodyPr/>
                    <a:lstStyle/>
                    <a:p>
                      <a:pPr algn="ctr"/>
                      <a:r>
                        <a:rPr lang="en-US" sz="1400" b="1">
                          <a:effectLst/>
                        </a:rPr>
                        <a:t>Year-Month</a:t>
                      </a:r>
                      <a:endParaRPr lang="en-US" sz="1400">
                        <a:effectLst/>
                      </a:endParaRPr>
                    </a:p>
                  </a:txBody>
                  <a:tcPr marL="36668" marR="36668" marT="18334" marB="18334" anchor="ctr">
                    <a:solidFill>
                      <a:schemeClr val="bg2">
                        <a:lumMod val="90000"/>
                        <a:lumOff val="10000"/>
                      </a:schemeClr>
                    </a:solidFill>
                  </a:tcPr>
                </a:tc>
                <a:tc>
                  <a:txBody>
                    <a:bodyPr/>
                    <a:lstStyle/>
                    <a:p>
                      <a:pPr algn="ctr"/>
                      <a:r>
                        <a:rPr lang="en-US" sz="1400" b="1">
                          <a:effectLst/>
                        </a:rPr>
                        <a:t>Total Odd Lot Volume</a:t>
                      </a:r>
                      <a:endParaRPr lang="en-US" sz="1400">
                        <a:effectLst/>
                      </a:endParaRPr>
                    </a:p>
                  </a:txBody>
                  <a:tcPr marL="36668" marR="36668" marT="18334" marB="18334" anchor="ctr">
                    <a:solidFill>
                      <a:schemeClr val="bg2">
                        <a:lumMod val="90000"/>
                        <a:lumOff val="10000"/>
                      </a:schemeClr>
                    </a:solidFill>
                  </a:tcPr>
                </a:tc>
                <a:tc>
                  <a:txBody>
                    <a:bodyPr/>
                    <a:lstStyle/>
                    <a:p>
                      <a:pPr algn="ctr"/>
                      <a:r>
                        <a:rPr lang="en-US" sz="1400" b="1">
                          <a:effectLst/>
                        </a:rPr>
                        <a:t>Total Trade Volume</a:t>
                      </a:r>
                      <a:endParaRPr lang="en-US" sz="1400">
                        <a:effectLst/>
                      </a:endParaRPr>
                    </a:p>
                  </a:txBody>
                  <a:tcPr marL="36668" marR="36668" marT="18334" marB="18334" anchor="ctr">
                    <a:solidFill>
                      <a:schemeClr val="bg2">
                        <a:lumMod val="90000"/>
                        <a:lumOff val="10000"/>
                      </a:schemeClr>
                    </a:solidFill>
                  </a:tcPr>
                </a:tc>
                <a:tc>
                  <a:txBody>
                    <a:bodyPr/>
                    <a:lstStyle/>
                    <a:p>
                      <a:pPr algn="ctr"/>
                      <a:r>
                        <a:rPr lang="en-US" sz="1400" b="1">
                          <a:effectLst/>
                        </a:rPr>
                        <a:t>Odd Lot Ratio</a:t>
                      </a:r>
                      <a:endParaRPr lang="en-US" sz="1400">
                        <a:effectLst/>
                      </a:endParaRPr>
                    </a:p>
                  </a:txBody>
                  <a:tcPr marL="36668" marR="36668" marT="18334" marB="18334" anchor="ctr">
                    <a:solidFill>
                      <a:schemeClr val="bg2">
                        <a:lumMod val="90000"/>
                        <a:lumOff val="10000"/>
                      </a:schemeClr>
                    </a:solidFill>
                  </a:tcPr>
                </a:tc>
                <a:extLst>
                  <a:ext uri="{0D108BD9-81ED-4DB2-BD59-A6C34878D82A}">
                    <a16:rowId xmlns:a16="http://schemas.microsoft.com/office/drawing/2014/main" val="3924056496"/>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2024-1</a:t>
                      </a:r>
                    </a:p>
                  </a:txBody>
                  <a:tcPr marL="36668" marR="36668" marT="18334" marB="18334" anchor="ctr"/>
                </a:tc>
                <a:tc>
                  <a:txBody>
                    <a:bodyPr/>
                    <a:lstStyle/>
                    <a:p>
                      <a:pPr algn="ctr"/>
                      <a:r>
                        <a:rPr lang="en-US" sz="1400">
                          <a:effectLst/>
                        </a:rPr>
                        <a:t>39249.19</a:t>
                      </a:r>
                    </a:p>
                  </a:txBody>
                  <a:tcPr marL="36668" marR="36668" marT="18334" marB="18334" anchor="ctr"/>
                </a:tc>
                <a:tc>
                  <a:txBody>
                    <a:bodyPr/>
                    <a:lstStyle/>
                    <a:p>
                      <a:pPr algn="ctr"/>
                      <a:r>
                        <a:rPr lang="en-US" sz="1400">
                          <a:effectLst/>
                        </a:rPr>
                        <a:t>376366.51</a:t>
                      </a:r>
                    </a:p>
                  </a:txBody>
                  <a:tcPr marL="36668" marR="36668" marT="18334" marB="18334" anchor="ctr"/>
                </a:tc>
                <a:tc>
                  <a:txBody>
                    <a:bodyPr/>
                    <a:lstStyle/>
                    <a:p>
                      <a:pPr algn="ctr"/>
                      <a:r>
                        <a:rPr lang="en-US" sz="1400">
                          <a:effectLst/>
                        </a:rPr>
                        <a:t>0.1043</a:t>
                      </a:r>
                    </a:p>
                  </a:txBody>
                  <a:tcPr marL="36668" marR="36668" marT="18334" marB="18334" anchor="ctr"/>
                </a:tc>
                <a:extLst>
                  <a:ext uri="{0D108BD9-81ED-4DB2-BD59-A6C34878D82A}">
                    <a16:rowId xmlns:a16="http://schemas.microsoft.com/office/drawing/2014/main" val="4237215292"/>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2024-10</a:t>
                      </a:r>
                    </a:p>
                  </a:txBody>
                  <a:tcPr marL="36668" marR="36668" marT="18334" marB="18334" anchor="ctr"/>
                </a:tc>
                <a:tc>
                  <a:txBody>
                    <a:bodyPr/>
                    <a:lstStyle/>
                    <a:p>
                      <a:pPr algn="ctr"/>
                      <a:r>
                        <a:rPr lang="en-US" sz="1400">
                          <a:effectLst/>
                        </a:rPr>
                        <a:t>34184.38</a:t>
                      </a:r>
                    </a:p>
                  </a:txBody>
                  <a:tcPr marL="36668" marR="36668" marT="18334" marB="18334" anchor="ctr"/>
                </a:tc>
                <a:tc>
                  <a:txBody>
                    <a:bodyPr/>
                    <a:lstStyle/>
                    <a:p>
                      <a:pPr algn="ctr"/>
                      <a:r>
                        <a:rPr lang="en-US" sz="1400">
                          <a:effectLst/>
                        </a:rPr>
                        <a:t>327054.83</a:t>
                      </a:r>
                    </a:p>
                  </a:txBody>
                  <a:tcPr marL="36668" marR="36668" marT="18334" marB="18334" anchor="ctr"/>
                </a:tc>
                <a:tc>
                  <a:txBody>
                    <a:bodyPr/>
                    <a:lstStyle/>
                    <a:p>
                      <a:pPr algn="ctr"/>
                      <a:r>
                        <a:rPr lang="en-US" sz="1400">
                          <a:effectLst/>
                        </a:rPr>
                        <a:t>0.1045</a:t>
                      </a:r>
                    </a:p>
                  </a:txBody>
                  <a:tcPr marL="36668" marR="36668" marT="18334" marB="18334" anchor="ctr"/>
                </a:tc>
                <a:extLst>
                  <a:ext uri="{0D108BD9-81ED-4DB2-BD59-A6C34878D82A}">
                    <a16:rowId xmlns:a16="http://schemas.microsoft.com/office/drawing/2014/main" val="1624948663"/>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2024-2</a:t>
                      </a:r>
                    </a:p>
                  </a:txBody>
                  <a:tcPr marL="36668" marR="36668" marT="18334" marB="18334" anchor="ctr"/>
                </a:tc>
                <a:tc>
                  <a:txBody>
                    <a:bodyPr/>
                    <a:lstStyle/>
                    <a:p>
                      <a:pPr algn="ctr"/>
                      <a:r>
                        <a:rPr lang="en-US" sz="1400">
                          <a:effectLst/>
                        </a:rPr>
                        <a:t>33328.37</a:t>
                      </a:r>
                    </a:p>
                  </a:txBody>
                  <a:tcPr marL="36668" marR="36668" marT="18334" marB="18334" anchor="ctr"/>
                </a:tc>
                <a:tc>
                  <a:txBody>
                    <a:bodyPr/>
                    <a:lstStyle/>
                    <a:p>
                      <a:pPr algn="ctr"/>
                      <a:r>
                        <a:rPr lang="en-US" sz="1400">
                          <a:effectLst/>
                        </a:rPr>
                        <a:t>384846.07</a:t>
                      </a:r>
                    </a:p>
                  </a:txBody>
                  <a:tcPr marL="36668" marR="36668" marT="18334" marB="18334" anchor="ctr"/>
                </a:tc>
                <a:tc>
                  <a:txBody>
                    <a:bodyPr/>
                    <a:lstStyle/>
                    <a:p>
                      <a:pPr algn="ctr"/>
                      <a:r>
                        <a:rPr lang="en-US" sz="1400">
                          <a:effectLst/>
                        </a:rPr>
                        <a:t>0.0865</a:t>
                      </a:r>
                    </a:p>
                  </a:txBody>
                  <a:tcPr marL="36668" marR="36668" marT="18334" marB="18334" anchor="ctr"/>
                </a:tc>
                <a:extLst>
                  <a:ext uri="{0D108BD9-81ED-4DB2-BD59-A6C34878D82A}">
                    <a16:rowId xmlns:a16="http://schemas.microsoft.com/office/drawing/2014/main" val="2436984023"/>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2024-3</a:t>
                      </a:r>
                    </a:p>
                  </a:txBody>
                  <a:tcPr marL="36668" marR="36668" marT="18334" marB="18334" anchor="ctr"/>
                </a:tc>
                <a:tc>
                  <a:txBody>
                    <a:bodyPr/>
                    <a:lstStyle/>
                    <a:p>
                      <a:pPr algn="ctr"/>
                      <a:r>
                        <a:rPr lang="en-US" sz="1400">
                          <a:effectLst/>
                        </a:rPr>
                        <a:t>33843.71</a:t>
                      </a:r>
                    </a:p>
                  </a:txBody>
                  <a:tcPr marL="36668" marR="36668" marT="18334" marB="18334" anchor="ctr"/>
                </a:tc>
                <a:tc>
                  <a:txBody>
                    <a:bodyPr/>
                    <a:lstStyle/>
                    <a:p>
                      <a:pPr algn="ctr"/>
                      <a:r>
                        <a:rPr lang="en-US" sz="1400">
                          <a:effectLst/>
                        </a:rPr>
                        <a:t>360887.67</a:t>
                      </a:r>
                    </a:p>
                  </a:txBody>
                  <a:tcPr marL="36668" marR="36668" marT="18334" marB="18334" anchor="ctr"/>
                </a:tc>
                <a:tc>
                  <a:txBody>
                    <a:bodyPr/>
                    <a:lstStyle/>
                    <a:p>
                      <a:pPr algn="ctr"/>
                      <a:r>
                        <a:rPr lang="en-US" sz="1400">
                          <a:effectLst/>
                        </a:rPr>
                        <a:t>0.0938</a:t>
                      </a:r>
                    </a:p>
                  </a:txBody>
                  <a:tcPr marL="36668" marR="36668" marT="18334" marB="18334" anchor="ctr"/>
                </a:tc>
                <a:extLst>
                  <a:ext uri="{0D108BD9-81ED-4DB2-BD59-A6C34878D82A}">
                    <a16:rowId xmlns:a16="http://schemas.microsoft.com/office/drawing/2014/main" val="4203181986"/>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2024-4</a:t>
                      </a:r>
                    </a:p>
                  </a:txBody>
                  <a:tcPr marL="36668" marR="36668" marT="18334" marB="18334" anchor="ctr"/>
                </a:tc>
                <a:tc>
                  <a:txBody>
                    <a:bodyPr/>
                    <a:lstStyle/>
                    <a:p>
                      <a:pPr algn="ctr"/>
                      <a:r>
                        <a:rPr lang="en-US" sz="1400">
                          <a:effectLst/>
                        </a:rPr>
                        <a:t>43147.09</a:t>
                      </a:r>
                    </a:p>
                  </a:txBody>
                  <a:tcPr marL="36668" marR="36668" marT="18334" marB="18334" anchor="ctr"/>
                </a:tc>
                <a:tc>
                  <a:txBody>
                    <a:bodyPr/>
                    <a:lstStyle/>
                    <a:p>
                      <a:pPr algn="ctr"/>
                      <a:r>
                        <a:rPr lang="en-US" sz="1400">
                          <a:effectLst/>
                        </a:rPr>
                        <a:t>360847.87</a:t>
                      </a:r>
                    </a:p>
                  </a:txBody>
                  <a:tcPr marL="36668" marR="36668" marT="18334" marB="18334" anchor="ctr"/>
                </a:tc>
                <a:tc>
                  <a:txBody>
                    <a:bodyPr/>
                    <a:lstStyle/>
                    <a:p>
                      <a:pPr algn="ctr"/>
                      <a:r>
                        <a:rPr lang="en-US" sz="1400">
                          <a:effectLst/>
                        </a:rPr>
                        <a:t>0.1196</a:t>
                      </a:r>
                    </a:p>
                  </a:txBody>
                  <a:tcPr marL="36668" marR="36668" marT="18334" marB="18334" anchor="ctr"/>
                </a:tc>
                <a:extLst>
                  <a:ext uri="{0D108BD9-81ED-4DB2-BD59-A6C34878D82A}">
                    <a16:rowId xmlns:a16="http://schemas.microsoft.com/office/drawing/2014/main" val="2388621751"/>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2024-5</a:t>
                      </a:r>
                    </a:p>
                  </a:txBody>
                  <a:tcPr marL="36668" marR="36668" marT="18334" marB="18334" anchor="ctr"/>
                </a:tc>
                <a:tc>
                  <a:txBody>
                    <a:bodyPr/>
                    <a:lstStyle/>
                    <a:p>
                      <a:pPr algn="ctr"/>
                      <a:r>
                        <a:rPr lang="en-US" sz="1400">
                          <a:effectLst/>
                        </a:rPr>
                        <a:t>31232.47</a:t>
                      </a:r>
                    </a:p>
                  </a:txBody>
                  <a:tcPr marL="36668" marR="36668" marT="18334" marB="18334" anchor="ctr"/>
                </a:tc>
                <a:tc>
                  <a:txBody>
                    <a:bodyPr/>
                    <a:lstStyle/>
                    <a:p>
                      <a:pPr algn="ctr"/>
                      <a:r>
                        <a:rPr lang="en-US" sz="1400">
                          <a:effectLst/>
                        </a:rPr>
                        <a:t>418937.56</a:t>
                      </a:r>
                    </a:p>
                  </a:txBody>
                  <a:tcPr marL="36668" marR="36668" marT="18334" marB="18334" anchor="ctr"/>
                </a:tc>
                <a:tc>
                  <a:txBody>
                    <a:bodyPr/>
                    <a:lstStyle/>
                    <a:p>
                      <a:pPr algn="ctr"/>
                      <a:r>
                        <a:rPr lang="en-US" sz="1400">
                          <a:effectLst/>
                        </a:rPr>
                        <a:t>0.0745</a:t>
                      </a:r>
                    </a:p>
                  </a:txBody>
                  <a:tcPr marL="36668" marR="36668" marT="18334" marB="18334" anchor="ctr"/>
                </a:tc>
                <a:extLst>
                  <a:ext uri="{0D108BD9-81ED-4DB2-BD59-A6C34878D82A}">
                    <a16:rowId xmlns:a16="http://schemas.microsoft.com/office/drawing/2014/main" val="3269576766"/>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2024-6</a:t>
                      </a:r>
                    </a:p>
                  </a:txBody>
                  <a:tcPr marL="36668" marR="36668" marT="18334" marB="18334" anchor="ctr"/>
                </a:tc>
                <a:tc>
                  <a:txBody>
                    <a:bodyPr/>
                    <a:lstStyle/>
                    <a:p>
                      <a:pPr algn="ctr"/>
                      <a:r>
                        <a:rPr lang="en-US" sz="1400">
                          <a:effectLst/>
                        </a:rPr>
                        <a:t>34818.81</a:t>
                      </a:r>
                    </a:p>
                  </a:txBody>
                  <a:tcPr marL="36668" marR="36668" marT="18334" marB="18334" anchor="ctr"/>
                </a:tc>
                <a:tc>
                  <a:txBody>
                    <a:bodyPr/>
                    <a:lstStyle/>
                    <a:p>
                      <a:pPr algn="ctr"/>
                      <a:r>
                        <a:rPr lang="en-US" sz="1400">
                          <a:effectLst/>
                        </a:rPr>
                        <a:t>350717.41</a:t>
                      </a:r>
                    </a:p>
                  </a:txBody>
                  <a:tcPr marL="36668" marR="36668" marT="18334" marB="18334" anchor="ctr"/>
                </a:tc>
                <a:tc>
                  <a:txBody>
                    <a:bodyPr/>
                    <a:lstStyle/>
                    <a:p>
                      <a:pPr algn="ctr"/>
                      <a:r>
                        <a:rPr lang="en-US" sz="1400">
                          <a:effectLst/>
                        </a:rPr>
                        <a:t>0.0993</a:t>
                      </a:r>
                    </a:p>
                  </a:txBody>
                  <a:tcPr marL="36668" marR="36668" marT="18334" marB="18334" anchor="ctr"/>
                </a:tc>
                <a:extLst>
                  <a:ext uri="{0D108BD9-81ED-4DB2-BD59-A6C34878D82A}">
                    <a16:rowId xmlns:a16="http://schemas.microsoft.com/office/drawing/2014/main" val="343878538"/>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2024-7</a:t>
                      </a:r>
                    </a:p>
                  </a:txBody>
                  <a:tcPr marL="36668" marR="36668" marT="18334" marB="18334" anchor="ctr"/>
                </a:tc>
                <a:tc>
                  <a:txBody>
                    <a:bodyPr/>
                    <a:lstStyle/>
                    <a:p>
                      <a:pPr algn="ctr"/>
                      <a:r>
                        <a:rPr lang="en-US" sz="1400">
                          <a:effectLst/>
                        </a:rPr>
                        <a:t>37265.65</a:t>
                      </a:r>
                    </a:p>
                  </a:txBody>
                  <a:tcPr marL="36668" marR="36668" marT="18334" marB="18334" anchor="ctr"/>
                </a:tc>
                <a:tc>
                  <a:txBody>
                    <a:bodyPr/>
                    <a:lstStyle/>
                    <a:p>
                      <a:pPr algn="ctr"/>
                      <a:r>
                        <a:rPr lang="en-US" sz="1400">
                          <a:effectLst/>
                        </a:rPr>
                        <a:t>363511.47</a:t>
                      </a:r>
                    </a:p>
                  </a:txBody>
                  <a:tcPr marL="36668" marR="36668" marT="18334" marB="18334" anchor="ctr"/>
                </a:tc>
                <a:tc>
                  <a:txBody>
                    <a:bodyPr/>
                    <a:lstStyle/>
                    <a:p>
                      <a:pPr algn="ctr"/>
                      <a:r>
                        <a:rPr lang="en-US" sz="1400">
                          <a:effectLst/>
                        </a:rPr>
                        <a:t>0.1025</a:t>
                      </a:r>
                    </a:p>
                  </a:txBody>
                  <a:tcPr marL="36668" marR="36668" marT="18334" marB="18334" anchor="ctr"/>
                </a:tc>
                <a:extLst>
                  <a:ext uri="{0D108BD9-81ED-4DB2-BD59-A6C34878D82A}">
                    <a16:rowId xmlns:a16="http://schemas.microsoft.com/office/drawing/2014/main" val="1341920773"/>
                  </a:ext>
                </a:extLst>
              </a:tr>
              <a:tr h="264672">
                <a:tc>
                  <a:txBody>
                    <a:bodyPr/>
                    <a:lstStyle/>
                    <a:p>
                      <a:pPr algn="ctr"/>
                      <a:r>
                        <a:rPr lang="en-US" sz="1400">
                          <a:effectLst/>
                        </a:rPr>
                        <a:t>Amex</a:t>
                      </a:r>
                    </a:p>
                  </a:txBody>
                  <a:tcPr marL="36668" marR="36668" marT="18334" marB="18334" anchor="ctr"/>
                </a:tc>
                <a:tc>
                  <a:txBody>
                    <a:bodyPr/>
                    <a:lstStyle/>
                    <a:p>
                      <a:pPr algn="ctr"/>
                      <a:r>
                        <a:rPr lang="en-US" sz="1400">
                          <a:effectLst/>
                        </a:rPr>
                        <a:t>2024-8</a:t>
                      </a:r>
                    </a:p>
                  </a:txBody>
                  <a:tcPr marL="36668" marR="36668" marT="18334" marB="18334" anchor="ctr"/>
                </a:tc>
                <a:tc>
                  <a:txBody>
                    <a:bodyPr/>
                    <a:lstStyle/>
                    <a:p>
                      <a:pPr algn="ctr"/>
                      <a:r>
                        <a:rPr lang="en-US" sz="1400">
                          <a:effectLst/>
                        </a:rPr>
                        <a:t>42446.07</a:t>
                      </a:r>
                    </a:p>
                  </a:txBody>
                  <a:tcPr marL="36668" marR="36668" marT="18334" marB="18334" anchor="ctr"/>
                </a:tc>
                <a:tc>
                  <a:txBody>
                    <a:bodyPr/>
                    <a:lstStyle/>
                    <a:p>
                      <a:pPr algn="ctr"/>
                      <a:r>
                        <a:rPr lang="en-US" sz="1400">
                          <a:effectLst/>
                        </a:rPr>
                        <a:t>377216.85</a:t>
                      </a:r>
                    </a:p>
                  </a:txBody>
                  <a:tcPr marL="36668" marR="36668" marT="18334" marB="18334" anchor="ctr"/>
                </a:tc>
                <a:tc>
                  <a:txBody>
                    <a:bodyPr/>
                    <a:lstStyle/>
                    <a:p>
                      <a:pPr algn="ctr"/>
                      <a:r>
                        <a:rPr lang="en-US" sz="1400">
                          <a:effectLst/>
                        </a:rPr>
                        <a:t>0.1125</a:t>
                      </a:r>
                    </a:p>
                  </a:txBody>
                  <a:tcPr marL="36668" marR="36668" marT="18334" marB="18334" anchor="ctr"/>
                </a:tc>
                <a:extLst>
                  <a:ext uri="{0D108BD9-81ED-4DB2-BD59-A6C34878D82A}">
                    <a16:rowId xmlns:a16="http://schemas.microsoft.com/office/drawing/2014/main" val="3319687062"/>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2024-1</a:t>
                      </a:r>
                    </a:p>
                  </a:txBody>
                  <a:tcPr marL="36668" marR="36668" marT="18334" marB="18334" anchor="ctr"/>
                </a:tc>
                <a:tc>
                  <a:txBody>
                    <a:bodyPr/>
                    <a:lstStyle/>
                    <a:p>
                      <a:pPr algn="ctr"/>
                      <a:r>
                        <a:rPr lang="en-US" sz="1400">
                          <a:effectLst/>
                        </a:rPr>
                        <a:t>1377143.34</a:t>
                      </a:r>
                    </a:p>
                  </a:txBody>
                  <a:tcPr marL="36668" marR="36668" marT="18334" marB="18334" anchor="ctr"/>
                </a:tc>
                <a:tc>
                  <a:txBody>
                    <a:bodyPr/>
                    <a:lstStyle/>
                    <a:p>
                      <a:pPr algn="ctr"/>
                      <a:r>
                        <a:rPr lang="en-US" sz="1400">
                          <a:effectLst/>
                        </a:rPr>
                        <a:t>1.373887381E7</a:t>
                      </a:r>
                    </a:p>
                  </a:txBody>
                  <a:tcPr marL="36668" marR="36668" marT="18334" marB="18334" anchor="ctr"/>
                </a:tc>
                <a:tc>
                  <a:txBody>
                    <a:bodyPr/>
                    <a:lstStyle/>
                    <a:p>
                      <a:pPr algn="ctr"/>
                      <a:r>
                        <a:rPr lang="en-US" sz="1400">
                          <a:effectLst/>
                        </a:rPr>
                        <a:t>0.1002</a:t>
                      </a:r>
                    </a:p>
                  </a:txBody>
                  <a:tcPr marL="36668" marR="36668" marT="18334" marB="18334" anchor="ctr"/>
                </a:tc>
                <a:extLst>
                  <a:ext uri="{0D108BD9-81ED-4DB2-BD59-A6C34878D82A}">
                    <a16:rowId xmlns:a16="http://schemas.microsoft.com/office/drawing/2014/main" val="2897462561"/>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2024-10</a:t>
                      </a:r>
                    </a:p>
                  </a:txBody>
                  <a:tcPr marL="36668" marR="36668" marT="18334" marB="18334" anchor="ctr"/>
                </a:tc>
                <a:tc>
                  <a:txBody>
                    <a:bodyPr/>
                    <a:lstStyle/>
                    <a:p>
                      <a:pPr algn="ctr"/>
                      <a:r>
                        <a:rPr lang="en-US" sz="1400">
                          <a:effectLst/>
                        </a:rPr>
                        <a:t>1547331.88</a:t>
                      </a:r>
                    </a:p>
                  </a:txBody>
                  <a:tcPr marL="36668" marR="36668" marT="18334" marB="18334" anchor="ctr"/>
                </a:tc>
                <a:tc>
                  <a:txBody>
                    <a:bodyPr/>
                    <a:lstStyle/>
                    <a:p>
                      <a:pPr algn="ctr"/>
                      <a:r>
                        <a:rPr lang="en-US" sz="1400">
                          <a:effectLst/>
                        </a:rPr>
                        <a:t>1.496955875E7</a:t>
                      </a:r>
                    </a:p>
                  </a:txBody>
                  <a:tcPr marL="36668" marR="36668" marT="18334" marB="18334" anchor="ctr"/>
                </a:tc>
                <a:tc>
                  <a:txBody>
                    <a:bodyPr/>
                    <a:lstStyle/>
                    <a:p>
                      <a:pPr algn="ctr"/>
                      <a:r>
                        <a:rPr lang="en-US" sz="1400">
                          <a:effectLst/>
                        </a:rPr>
                        <a:t>0.1034</a:t>
                      </a:r>
                    </a:p>
                  </a:txBody>
                  <a:tcPr marL="36668" marR="36668" marT="18334" marB="18334" anchor="ctr"/>
                </a:tc>
                <a:extLst>
                  <a:ext uri="{0D108BD9-81ED-4DB2-BD59-A6C34878D82A}">
                    <a16:rowId xmlns:a16="http://schemas.microsoft.com/office/drawing/2014/main" val="4156937936"/>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2024-2</a:t>
                      </a:r>
                    </a:p>
                  </a:txBody>
                  <a:tcPr marL="36668" marR="36668" marT="18334" marB="18334" anchor="ctr"/>
                </a:tc>
                <a:tc>
                  <a:txBody>
                    <a:bodyPr/>
                    <a:lstStyle/>
                    <a:p>
                      <a:pPr algn="ctr"/>
                      <a:r>
                        <a:rPr lang="en-US" sz="1400">
                          <a:effectLst/>
                        </a:rPr>
                        <a:t>1483608.7</a:t>
                      </a:r>
                    </a:p>
                  </a:txBody>
                  <a:tcPr marL="36668" marR="36668" marT="18334" marB="18334" anchor="ctr"/>
                </a:tc>
                <a:tc>
                  <a:txBody>
                    <a:bodyPr/>
                    <a:lstStyle/>
                    <a:p>
                      <a:pPr algn="ctr"/>
                      <a:r>
                        <a:rPr lang="en-US" sz="1400">
                          <a:effectLst/>
                        </a:rPr>
                        <a:t>1.460975987E7</a:t>
                      </a:r>
                    </a:p>
                  </a:txBody>
                  <a:tcPr marL="36668" marR="36668" marT="18334" marB="18334" anchor="ctr"/>
                </a:tc>
                <a:tc>
                  <a:txBody>
                    <a:bodyPr/>
                    <a:lstStyle/>
                    <a:p>
                      <a:pPr algn="ctr"/>
                      <a:r>
                        <a:rPr lang="en-US" sz="1400">
                          <a:effectLst/>
                        </a:rPr>
                        <a:t>0.1015</a:t>
                      </a:r>
                    </a:p>
                  </a:txBody>
                  <a:tcPr marL="36668" marR="36668" marT="18334" marB="18334" anchor="ctr"/>
                </a:tc>
                <a:extLst>
                  <a:ext uri="{0D108BD9-81ED-4DB2-BD59-A6C34878D82A}">
                    <a16:rowId xmlns:a16="http://schemas.microsoft.com/office/drawing/2014/main" val="1258440556"/>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2024-3</a:t>
                      </a:r>
                    </a:p>
                  </a:txBody>
                  <a:tcPr marL="36668" marR="36668" marT="18334" marB="18334" anchor="ctr"/>
                </a:tc>
                <a:tc>
                  <a:txBody>
                    <a:bodyPr/>
                    <a:lstStyle/>
                    <a:p>
                      <a:pPr algn="ctr"/>
                      <a:r>
                        <a:rPr lang="en-US" sz="1400">
                          <a:effectLst/>
                        </a:rPr>
                        <a:t>1438015.51</a:t>
                      </a:r>
                    </a:p>
                  </a:txBody>
                  <a:tcPr marL="36668" marR="36668" marT="18334" marB="18334" anchor="ctr"/>
                </a:tc>
                <a:tc>
                  <a:txBody>
                    <a:bodyPr/>
                    <a:lstStyle/>
                    <a:p>
                      <a:pPr algn="ctr"/>
                      <a:r>
                        <a:rPr lang="en-US" sz="1400">
                          <a:effectLst/>
                        </a:rPr>
                        <a:t>1.34143596E7</a:t>
                      </a:r>
                    </a:p>
                  </a:txBody>
                  <a:tcPr marL="36668" marR="36668" marT="18334" marB="18334" anchor="ctr"/>
                </a:tc>
                <a:tc>
                  <a:txBody>
                    <a:bodyPr/>
                    <a:lstStyle/>
                    <a:p>
                      <a:pPr algn="ctr"/>
                      <a:r>
                        <a:rPr lang="en-US" sz="1400">
                          <a:effectLst/>
                        </a:rPr>
                        <a:t>0.1072</a:t>
                      </a:r>
                    </a:p>
                  </a:txBody>
                  <a:tcPr marL="36668" marR="36668" marT="18334" marB="18334" anchor="ctr"/>
                </a:tc>
                <a:extLst>
                  <a:ext uri="{0D108BD9-81ED-4DB2-BD59-A6C34878D82A}">
                    <a16:rowId xmlns:a16="http://schemas.microsoft.com/office/drawing/2014/main" val="3970067948"/>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2024-4</a:t>
                      </a:r>
                    </a:p>
                  </a:txBody>
                  <a:tcPr marL="36668" marR="36668" marT="18334" marB="18334" anchor="ctr"/>
                </a:tc>
                <a:tc>
                  <a:txBody>
                    <a:bodyPr/>
                    <a:lstStyle/>
                    <a:p>
                      <a:pPr algn="ctr"/>
                      <a:r>
                        <a:rPr lang="en-US" sz="1400">
                          <a:effectLst/>
                        </a:rPr>
                        <a:t>1546469.31</a:t>
                      </a:r>
                    </a:p>
                  </a:txBody>
                  <a:tcPr marL="36668" marR="36668" marT="18334" marB="18334" anchor="ctr"/>
                </a:tc>
                <a:tc>
                  <a:txBody>
                    <a:bodyPr/>
                    <a:lstStyle/>
                    <a:p>
                      <a:pPr algn="ctr"/>
                      <a:r>
                        <a:rPr lang="en-US" sz="1400">
                          <a:effectLst/>
                        </a:rPr>
                        <a:t>1.428770398E7</a:t>
                      </a:r>
                    </a:p>
                  </a:txBody>
                  <a:tcPr marL="36668" marR="36668" marT="18334" marB="18334" anchor="ctr"/>
                </a:tc>
                <a:tc>
                  <a:txBody>
                    <a:bodyPr/>
                    <a:lstStyle/>
                    <a:p>
                      <a:pPr algn="ctr"/>
                      <a:r>
                        <a:rPr lang="en-US" sz="1400">
                          <a:effectLst/>
                        </a:rPr>
                        <a:t>0.1082</a:t>
                      </a:r>
                    </a:p>
                  </a:txBody>
                  <a:tcPr marL="36668" marR="36668" marT="18334" marB="18334" anchor="ctr"/>
                </a:tc>
                <a:extLst>
                  <a:ext uri="{0D108BD9-81ED-4DB2-BD59-A6C34878D82A}">
                    <a16:rowId xmlns:a16="http://schemas.microsoft.com/office/drawing/2014/main" val="1226874441"/>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2024-5</a:t>
                      </a:r>
                    </a:p>
                  </a:txBody>
                  <a:tcPr marL="36668" marR="36668" marT="18334" marB="18334" anchor="ctr"/>
                </a:tc>
                <a:tc>
                  <a:txBody>
                    <a:bodyPr/>
                    <a:lstStyle/>
                    <a:p>
                      <a:pPr algn="ctr"/>
                      <a:r>
                        <a:rPr lang="en-US" sz="1400">
                          <a:effectLst/>
                        </a:rPr>
                        <a:t>1511435.97</a:t>
                      </a:r>
                    </a:p>
                  </a:txBody>
                  <a:tcPr marL="36668" marR="36668" marT="18334" marB="18334" anchor="ctr"/>
                </a:tc>
                <a:tc>
                  <a:txBody>
                    <a:bodyPr/>
                    <a:lstStyle/>
                    <a:p>
                      <a:pPr algn="ctr"/>
                      <a:r>
                        <a:rPr lang="en-US" sz="1400">
                          <a:effectLst/>
                        </a:rPr>
                        <a:t>1.470953597E7</a:t>
                      </a:r>
                    </a:p>
                  </a:txBody>
                  <a:tcPr marL="36668" marR="36668" marT="18334" marB="18334" anchor="ctr"/>
                </a:tc>
                <a:tc>
                  <a:txBody>
                    <a:bodyPr/>
                    <a:lstStyle/>
                    <a:p>
                      <a:pPr algn="ctr"/>
                      <a:r>
                        <a:rPr lang="en-US" sz="1400">
                          <a:effectLst/>
                        </a:rPr>
                        <a:t>0.1028</a:t>
                      </a:r>
                    </a:p>
                  </a:txBody>
                  <a:tcPr marL="36668" marR="36668" marT="18334" marB="18334" anchor="ctr"/>
                </a:tc>
                <a:extLst>
                  <a:ext uri="{0D108BD9-81ED-4DB2-BD59-A6C34878D82A}">
                    <a16:rowId xmlns:a16="http://schemas.microsoft.com/office/drawing/2014/main" val="1725664376"/>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2024-6</a:t>
                      </a:r>
                    </a:p>
                  </a:txBody>
                  <a:tcPr marL="36668" marR="36668" marT="18334" marB="18334" anchor="ctr"/>
                </a:tc>
                <a:tc>
                  <a:txBody>
                    <a:bodyPr/>
                    <a:lstStyle/>
                    <a:p>
                      <a:pPr algn="ctr"/>
                      <a:r>
                        <a:rPr lang="en-US" sz="1400">
                          <a:effectLst/>
                        </a:rPr>
                        <a:t>1257692.6</a:t>
                      </a:r>
                    </a:p>
                  </a:txBody>
                  <a:tcPr marL="36668" marR="36668" marT="18334" marB="18334" anchor="ctr"/>
                </a:tc>
                <a:tc>
                  <a:txBody>
                    <a:bodyPr/>
                    <a:lstStyle/>
                    <a:p>
                      <a:pPr algn="ctr"/>
                      <a:r>
                        <a:rPr lang="en-US" sz="1400">
                          <a:effectLst/>
                        </a:rPr>
                        <a:t>1.173959309E7</a:t>
                      </a:r>
                    </a:p>
                  </a:txBody>
                  <a:tcPr marL="36668" marR="36668" marT="18334" marB="18334" anchor="ctr"/>
                </a:tc>
                <a:tc>
                  <a:txBody>
                    <a:bodyPr/>
                    <a:lstStyle/>
                    <a:p>
                      <a:pPr algn="ctr"/>
                      <a:r>
                        <a:rPr lang="en-US" sz="1400">
                          <a:effectLst/>
                        </a:rPr>
                        <a:t>0.1071</a:t>
                      </a:r>
                    </a:p>
                  </a:txBody>
                  <a:tcPr marL="36668" marR="36668" marT="18334" marB="18334" anchor="ctr"/>
                </a:tc>
                <a:extLst>
                  <a:ext uri="{0D108BD9-81ED-4DB2-BD59-A6C34878D82A}">
                    <a16:rowId xmlns:a16="http://schemas.microsoft.com/office/drawing/2014/main" val="3111119785"/>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2024-7</a:t>
                      </a:r>
                    </a:p>
                  </a:txBody>
                  <a:tcPr marL="36668" marR="36668" marT="18334" marB="18334" anchor="ctr"/>
                </a:tc>
                <a:tc>
                  <a:txBody>
                    <a:bodyPr/>
                    <a:lstStyle/>
                    <a:p>
                      <a:pPr algn="ctr"/>
                      <a:r>
                        <a:rPr lang="en-US" sz="1400">
                          <a:effectLst/>
                        </a:rPr>
                        <a:t>1506526.56</a:t>
                      </a:r>
                    </a:p>
                  </a:txBody>
                  <a:tcPr marL="36668" marR="36668" marT="18334" marB="18334" anchor="ctr"/>
                </a:tc>
                <a:tc>
                  <a:txBody>
                    <a:bodyPr/>
                    <a:lstStyle/>
                    <a:p>
                      <a:pPr algn="ctr"/>
                      <a:r>
                        <a:rPr lang="en-US" sz="1400">
                          <a:effectLst/>
                        </a:rPr>
                        <a:t>1.306873827E7</a:t>
                      </a:r>
                    </a:p>
                  </a:txBody>
                  <a:tcPr marL="36668" marR="36668" marT="18334" marB="18334" anchor="ctr"/>
                </a:tc>
                <a:tc>
                  <a:txBody>
                    <a:bodyPr/>
                    <a:lstStyle/>
                    <a:p>
                      <a:pPr algn="ctr"/>
                      <a:r>
                        <a:rPr lang="en-US" sz="1400">
                          <a:effectLst/>
                        </a:rPr>
                        <a:t>0.1154</a:t>
                      </a:r>
                    </a:p>
                  </a:txBody>
                  <a:tcPr marL="36668" marR="36668" marT="18334" marB="18334" anchor="ctr"/>
                </a:tc>
                <a:extLst>
                  <a:ext uri="{0D108BD9-81ED-4DB2-BD59-A6C34878D82A}">
                    <a16:rowId xmlns:a16="http://schemas.microsoft.com/office/drawing/2014/main" val="3995494422"/>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2024-8</a:t>
                      </a:r>
                    </a:p>
                  </a:txBody>
                  <a:tcPr marL="36668" marR="36668" marT="18334" marB="18334" anchor="ctr"/>
                </a:tc>
                <a:tc>
                  <a:txBody>
                    <a:bodyPr/>
                    <a:lstStyle/>
                    <a:p>
                      <a:pPr algn="ctr"/>
                      <a:r>
                        <a:rPr lang="en-US" sz="1400">
                          <a:effectLst/>
                        </a:rPr>
                        <a:t>1544669.57</a:t>
                      </a:r>
                    </a:p>
                  </a:txBody>
                  <a:tcPr marL="36668" marR="36668" marT="18334" marB="18334" anchor="ctr"/>
                </a:tc>
                <a:tc>
                  <a:txBody>
                    <a:bodyPr/>
                    <a:lstStyle/>
                    <a:p>
                      <a:pPr algn="ctr"/>
                      <a:r>
                        <a:rPr lang="en-US" sz="1400">
                          <a:effectLst/>
                        </a:rPr>
                        <a:t>1.342415597E7</a:t>
                      </a:r>
                    </a:p>
                  </a:txBody>
                  <a:tcPr marL="36668" marR="36668" marT="18334" marB="18334" anchor="ctr"/>
                </a:tc>
                <a:tc>
                  <a:txBody>
                    <a:bodyPr/>
                    <a:lstStyle/>
                    <a:p>
                      <a:pPr algn="ctr"/>
                      <a:r>
                        <a:rPr lang="en-US" sz="1400">
                          <a:effectLst/>
                        </a:rPr>
                        <a:t>0.1151</a:t>
                      </a:r>
                    </a:p>
                  </a:txBody>
                  <a:tcPr marL="36668" marR="36668" marT="18334" marB="18334" anchor="ctr"/>
                </a:tc>
                <a:extLst>
                  <a:ext uri="{0D108BD9-81ED-4DB2-BD59-A6C34878D82A}">
                    <a16:rowId xmlns:a16="http://schemas.microsoft.com/office/drawing/2014/main" val="863477986"/>
                  </a:ext>
                </a:extLst>
              </a:tr>
              <a:tr h="264672">
                <a:tc>
                  <a:txBody>
                    <a:bodyPr/>
                    <a:lstStyle/>
                    <a:p>
                      <a:pPr algn="ctr"/>
                      <a:r>
                        <a:rPr lang="en-US" sz="1400">
                          <a:effectLst/>
                        </a:rPr>
                        <a:t>Arca</a:t>
                      </a:r>
                    </a:p>
                  </a:txBody>
                  <a:tcPr marL="36668" marR="36668" marT="18334" marB="18334" anchor="ctr"/>
                </a:tc>
                <a:tc>
                  <a:txBody>
                    <a:bodyPr/>
                    <a:lstStyle/>
                    <a:p>
                      <a:pPr algn="ctr"/>
                      <a:r>
                        <a:rPr lang="en-US" sz="1400">
                          <a:effectLst/>
                        </a:rPr>
                        <a:t>2024-9</a:t>
                      </a:r>
                    </a:p>
                  </a:txBody>
                  <a:tcPr marL="36668" marR="36668" marT="18334" marB="18334" anchor="ctr"/>
                </a:tc>
                <a:tc>
                  <a:txBody>
                    <a:bodyPr/>
                    <a:lstStyle/>
                    <a:p>
                      <a:pPr algn="ctr"/>
                      <a:r>
                        <a:rPr lang="en-US" sz="1400">
                          <a:effectLst/>
                        </a:rPr>
                        <a:t>1362431.81</a:t>
                      </a:r>
                    </a:p>
                  </a:txBody>
                  <a:tcPr marL="36668" marR="36668" marT="18334" marB="18334" anchor="ctr"/>
                </a:tc>
                <a:tc>
                  <a:txBody>
                    <a:bodyPr/>
                    <a:lstStyle/>
                    <a:p>
                      <a:pPr algn="ctr"/>
                      <a:r>
                        <a:rPr lang="en-US" sz="1400">
                          <a:effectLst/>
                        </a:rPr>
                        <a:t>1.180225835E7</a:t>
                      </a:r>
                    </a:p>
                  </a:txBody>
                  <a:tcPr marL="36668" marR="36668" marT="18334" marB="18334" anchor="ctr"/>
                </a:tc>
                <a:tc>
                  <a:txBody>
                    <a:bodyPr/>
                    <a:lstStyle/>
                    <a:p>
                      <a:pPr algn="ctr"/>
                      <a:r>
                        <a:rPr lang="en-US" sz="1400">
                          <a:effectLst/>
                        </a:rPr>
                        <a:t>0.1155</a:t>
                      </a:r>
                    </a:p>
                  </a:txBody>
                  <a:tcPr marL="36668" marR="36668" marT="18334" marB="18334" anchor="ctr"/>
                </a:tc>
                <a:extLst>
                  <a:ext uri="{0D108BD9-81ED-4DB2-BD59-A6C34878D82A}">
                    <a16:rowId xmlns:a16="http://schemas.microsoft.com/office/drawing/2014/main" val="3140223021"/>
                  </a:ext>
                </a:extLst>
              </a:tr>
              <a:tr h="264672">
                <a:tc>
                  <a:txBody>
                    <a:bodyPr/>
                    <a:lstStyle/>
                    <a:p>
                      <a:pPr algn="ctr"/>
                      <a:r>
                        <a:rPr lang="en-US" sz="1400">
                          <a:effectLst/>
                        </a:rPr>
                        <a:t>Bats-Y</a:t>
                      </a:r>
                    </a:p>
                  </a:txBody>
                  <a:tcPr marL="36668" marR="36668" marT="18334" marB="18334" anchor="ctr"/>
                </a:tc>
                <a:tc>
                  <a:txBody>
                    <a:bodyPr/>
                    <a:lstStyle/>
                    <a:p>
                      <a:pPr algn="ctr"/>
                      <a:r>
                        <a:rPr lang="en-US" sz="1400">
                          <a:effectLst/>
                        </a:rPr>
                        <a:t>2024-1</a:t>
                      </a:r>
                    </a:p>
                  </a:txBody>
                  <a:tcPr marL="36668" marR="36668" marT="18334" marB="18334" anchor="ctr"/>
                </a:tc>
                <a:tc>
                  <a:txBody>
                    <a:bodyPr/>
                    <a:lstStyle/>
                    <a:p>
                      <a:pPr algn="ctr"/>
                      <a:r>
                        <a:rPr lang="en-US" sz="1400">
                          <a:effectLst/>
                        </a:rPr>
                        <a:t>157700.25</a:t>
                      </a:r>
                    </a:p>
                  </a:txBody>
                  <a:tcPr marL="36668" marR="36668" marT="18334" marB="18334" anchor="ctr"/>
                </a:tc>
                <a:tc>
                  <a:txBody>
                    <a:bodyPr/>
                    <a:lstStyle/>
                    <a:p>
                      <a:pPr algn="ctr"/>
                      <a:r>
                        <a:rPr lang="en-US" sz="1400">
                          <a:effectLst/>
                        </a:rPr>
                        <a:t>1538116.6</a:t>
                      </a:r>
                    </a:p>
                  </a:txBody>
                  <a:tcPr marL="36668" marR="36668" marT="18334" marB="18334" anchor="ctr"/>
                </a:tc>
                <a:tc>
                  <a:txBody>
                    <a:bodyPr/>
                    <a:lstStyle/>
                    <a:p>
                      <a:pPr algn="ctr"/>
                      <a:r>
                        <a:rPr lang="en-US" sz="1400">
                          <a:effectLst/>
                        </a:rPr>
                        <a:t>0.1025</a:t>
                      </a:r>
                    </a:p>
                  </a:txBody>
                  <a:tcPr marL="36668" marR="36668" marT="18334" marB="18334" anchor="ctr"/>
                </a:tc>
                <a:extLst>
                  <a:ext uri="{0D108BD9-81ED-4DB2-BD59-A6C34878D82A}">
                    <a16:rowId xmlns:a16="http://schemas.microsoft.com/office/drawing/2014/main" val="2057391069"/>
                  </a:ext>
                </a:extLst>
              </a:tr>
              <a:tr h="264672">
                <a:tc>
                  <a:txBody>
                    <a:bodyPr/>
                    <a:lstStyle/>
                    <a:p>
                      <a:pPr algn="ctr"/>
                      <a:r>
                        <a:rPr lang="en-US" sz="1400">
                          <a:effectLst/>
                        </a:rPr>
                        <a:t>Bats-Y</a:t>
                      </a:r>
                    </a:p>
                  </a:txBody>
                  <a:tcPr marL="36668" marR="36668" marT="18334" marB="18334" anchor="ctr"/>
                </a:tc>
                <a:tc>
                  <a:txBody>
                    <a:bodyPr/>
                    <a:lstStyle/>
                    <a:p>
                      <a:pPr algn="ctr"/>
                      <a:r>
                        <a:rPr lang="en-US" sz="1400">
                          <a:effectLst/>
                        </a:rPr>
                        <a:t>2024-10</a:t>
                      </a:r>
                    </a:p>
                  </a:txBody>
                  <a:tcPr marL="36668" marR="36668" marT="18334" marB="18334" anchor="ctr"/>
                </a:tc>
                <a:tc>
                  <a:txBody>
                    <a:bodyPr/>
                    <a:lstStyle/>
                    <a:p>
                      <a:pPr algn="ctr"/>
                      <a:r>
                        <a:rPr lang="en-US" sz="1400">
                          <a:effectLst/>
                        </a:rPr>
                        <a:t>193435.97</a:t>
                      </a:r>
                    </a:p>
                  </a:txBody>
                  <a:tcPr marL="36668" marR="36668" marT="18334" marB="18334" anchor="ctr"/>
                </a:tc>
                <a:tc>
                  <a:txBody>
                    <a:bodyPr/>
                    <a:lstStyle/>
                    <a:p>
                      <a:pPr algn="ctr"/>
                      <a:r>
                        <a:rPr lang="en-US" sz="1400">
                          <a:effectLst/>
                        </a:rPr>
                        <a:t>1521360.96</a:t>
                      </a:r>
                    </a:p>
                  </a:txBody>
                  <a:tcPr marL="36668" marR="36668" marT="18334" marB="18334" anchor="ctr"/>
                </a:tc>
                <a:tc>
                  <a:txBody>
                    <a:bodyPr/>
                    <a:lstStyle/>
                    <a:p>
                      <a:pPr algn="ctr"/>
                      <a:r>
                        <a:rPr lang="en-US" sz="1400">
                          <a:effectLst/>
                        </a:rPr>
                        <a:t>0.1272</a:t>
                      </a:r>
                    </a:p>
                  </a:txBody>
                  <a:tcPr marL="36668" marR="36668" marT="18334" marB="18334" anchor="ctr"/>
                </a:tc>
                <a:extLst>
                  <a:ext uri="{0D108BD9-81ED-4DB2-BD59-A6C34878D82A}">
                    <a16:rowId xmlns:a16="http://schemas.microsoft.com/office/drawing/2014/main" val="3859612024"/>
                  </a:ext>
                </a:extLst>
              </a:tr>
              <a:tr h="264672">
                <a:tc>
                  <a:txBody>
                    <a:bodyPr/>
                    <a:lstStyle/>
                    <a:p>
                      <a:pPr algn="ctr"/>
                      <a:r>
                        <a:rPr lang="en-US" sz="1400">
                          <a:effectLst/>
                        </a:rPr>
                        <a:t>Bats-Y</a:t>
                      </a:r>
                    </a:p>
                  </a:txBody>
                  <a:tcPr marL="36668" marR="36668" marT="18334" marB="18334" anchor="ctr"/>
                </a:tc>
                <a:tc>
                  <a:txBody>
                    <a:bodyPr/>
                    <a:lstStyle/>
                    <a:p>
                      <a:pPr algn="ctr"/>
                      <a:r>
                        <a:rPr lang="en-US" sz="1400">
                          <a:effectLst/>
                        </a:rPr>
                        <a:t>2024-2</a:t>
                      </a:r>
                    </a:p>
                  </a:txBody>
                  <a:tcPr marL="36668" marR="36668" marT="18334" marB="18334" anchor="ctr"/>
                </a:tc>
                <a:tc>
                  <a:txBody>
                    <a:bodyPr/>
                    <a:lstStyle/>
                    <a:p>
                      <a:pPr algn="ctr"/>
                      <a:r>
                        <a:rPr lang="en-US" sz="1400">
                          <a:effectLst/>
                        </a:rPr>
                        <a:t>160681.83</a:t>
                      </a:r>
                    </a:p>
                  </a:txBody>
                  <a:tcPr marL="36668" marR="36668" marT="18334" marB="18334" anchor="ctr"/>
                </a:tc>
                <a:tc>
                  <a:txBody>
                    <a:bodyPr/>
                    <a:lstStyle/>
                    <a:p>
                      <a:pPr algn="ctr"/>
                      <a:r>
                        <a:rPr lang="en-US" sz="1400">
                          <a:effectLst/>
                        </a:rPr>
                        <a:t>1531696.9</a:t>
                      </a:r>
                    </a:p>
                  </a:txBody>
                  <a:tcPr marL="36668" marR="36668" marT="18334" marB="18334" anchor="ctr"/>
                </a:tc>
                <a:tc>
                  <a:txBody>
                    <a:bodyPr/>
                    <a:lstStyle/>
                    <a:p>
                      <a:pPr algn="ctr"/>
                      <a:r>
                        <a:rPr lang="en-US" sz="1400">
                          <a:effectLst/>
                        </a:rPr>
                        <a:t>0.1050</a:t>
                      </a:r>
                    </a:p>
                  </a:txBody>
                  <a:tcPr marL="36668" marR="36668" marT="18334" marB="18334" anchor="ctr"/>
                </a:tc>
                <a:extLst>
                  <a:ext uri="{0D108BD9-81ED-4DB2-BD59-A6C34878D82A}">
                    <a16:rowId xmlns:a16="http://schemas.microsoft.com/office/drawing/2014/main" val="995096881"/>
                  </a:ext>
                </a:extLst>
              </a:tr>
              <a:tr h="264672">
                <a:tc>
                  <a:txBody>
                    <a:bodyPr/>
                    <a:lstStyle/>
                    <a:p>
                      <a:pPr algn="ctr"/>
                      <a:r>
                        <a:rPr lang="en-US" sz="1400">
                          <a:effectLst/>
                        </a:rPr>
                        <a:t>Bats-Y</a:t>
                      </a:r>
                    </a:p>
                  </a:txBody>
                  <a:tcPr marL="36668" marR="36668" marT="18334" marB="18334" anchor="ctr"/>
                </a:tc>
                <a:tc>
                  <a:txBody>
                    <a:bodyPr/>
                    <a:lstStyle/>
                    <a:p>
                      <a:pPr algn="ctr"/>
                      <a:r>
                        <a:rPr lang="en-US" sz="1400">
                          <a:effectLst/>
                        </a:rPr>
                        <a:t>2024-3</a:t>
                      </a:r>
                    </a:p>
                  </a:txBody>
                  <a:tcPr marL="36668" marR="36668" marT="18334" marB="18334" anchor="ctr"/>
                </a:tc>
                <a:tc>
                  <a:txBody>
                    <a:bodyPr/>
                    <a:lstStyle/>
                    <a:p>
                      <a:pPr algn="ctr"/>
                      <a:r>
                        <a:rPr lang="en-US" sz="1400">
                          <a:effectLst/>
                        </a:rPr>
                        <a:t>152700.63</a:t>
                      </a:r>
                    </a:p>
                  </a:txBody>
                  <a:tcPr marL="36668" marR="36668" marT="18334" marB="18334" anchor="ctr"/>
                </a:tc>
                <a:tc>
                  <a:txBody>
                    <a:bodyPr/>
                    <a:lstStyle/>
                    <a:p>
                      <a:pPr algn="ctr"/>
                      <a:r>
                        <a:rPr lang="en-US" sz="1400">
                          <a:effectLst/>
                        </a:rPr>
                        <a:t>1428196.63</a:t>
                      </a:r>
                    </a:p>
                  </a:txBody>
                  <a:tcPr marL="36668" marR="36668" marT="18334" marB="18334" anchor="ctr"/>
                </a:tc>
                <a:tc>
                  <a:txBody>
                    <a:bodyPr/>
                    <a:lstStyle/>
                    <a:p>
                      <a:pPr algn="ctr"/>
                      <a:r>
                        <a:rPr lang="en-US" sz="1400">
                          <a:effectLst/>
                        </a:rPr>
                        <a:t>0.1069</a:t>
                      </a:r>
                    </a:p>
                  </a:txBody>
                  <a:tcPr marL="36668" marR="36668" marT="18334" marB="18334" anchor="ctr"/>
                </a:tc>
                <a:extLst>
                  <a:ext uri="{0D108BD9-81ED-4DB2-BD59-A6C34878D82A}">
                    <a16:rowId xmlns:a16="http://schemas.microsoft.com/office/drawing/2014/main" val="3877208866"/>
                  </a:ext>
                </a:extLst>
              </a:tr>
            </a:tbl>
          </a:graphicData>
        </a:graphic>
      </p:graphicFrame>
    </p:spTree>
    <p:extLst>
      <p:ext uri="{BB962C8B-B14F-4D97-AF65-F5344CB8AC3E}">
        <p14:creationId xmlns:p14="http://schemas.microsoft.com/office/powerpoint/2010/main" val="2653113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A20-34AE-EF52-F1C7-540672FC541C}"/>
              </a:ext>
            </a:extLst>
          </p:cNvPr>
          <p:cNvSpPr>
            <a:spLocks noGrp="1"/>
          </p:cNvSpPr>
          <p:nvPr>
            <p:ph type="title"/>
          </p:nvPr>
        </p:nvSpPr>
        <p:spPr>
          <a:xfrm>
            <a:off x="606425" y="973667"/>
            <a:ext cx="3490740" cy="4833745"/>
          </a:xfrm>
        </p:spPr>
        <p:txBody>
          <a:bodyPr>
            <a:normAutofit/>
          </a:bodyPr>
          <a:lstStyle/>
          <a:p>
            <a:r>
              <a:rPr lang="en-US" b="1"/>
              <a:t>Conclusions</a:t>
            </a:r>
          </a:p>
        </p:txBody>
      </p:sp>
      <p:sp>
        <p:nvSpPr>
          <p:cNvPr id="4" name="Rectangle: Rounded Corners 3">
            <a:extLst>
              <a:ext uri="{FF2B5EF4-FFF2-40B4-BE49-F238E27FC236}">
                <a16:creationId xmlns:a16="http://schemas.microsoft.com/office/drawing/2014/main" id="{C6661586-2C16-33FE-F44F-32B512EAEC25}"/>
              </a:ext>
            </a:extLst>
          </p:cNvPr>
          <p:cNvSpPr/>
          <p:nvPr/>
        </p:nvSpPr>
        <p:spPr>
          <a:xfrm>
            <a:off x="5194300" y="808678"/>
            <a:ext cx="6391275" cy="149868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6" name="Rectangle 5" descr="Bar Graph with Downward Trend">
            <a:extLst>
              <a:ext uri="{FF2B5EF4-FFF2-40B4-BE49-F238E27FC236}">
                <a16:creationId xmlns:a16="http://schemas.microsoft.com/office/drawing/2014/main" id="{6DC859C3-5D1B-DAC4-959B-0E2D359B0E48}"/>
              </a:ext>
            </a:extLst>
          </p:cNvPr>
          <p:cNvSpPr/>
          <p:nvPr/>
        </p:nvSpPr>
        <p:spPr>
          <a:xfrm>
            <a:off x="5647652" y="1145883"/>
            <a:ext cx="824278" cy="82427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A4EB712C-EE51-A809-D5FB-E8FBC9B3B41A}"/>
              </a:ext>
            </a:extLst>
          </p:cNvPr>
          <p:cNvSpPr/>
          <p:nvPr/>
        </p:nvSpPr>
        <p:spPr>
          <a:xfrm>
            <a:off x="6925284" y="808678"/>
            <a:ext cx="4660290" cy="1498687"/>
          </a:xfrm>
          <a:custGeom>
            <a:avLst/>
            <a:gdLst>
              <a:gd name="connsiteX0" fmla="*/ 0 w 4660290"/>
              <a:gd name="connsiteY0" fmla="*/ 0 h 1498687"/>
              <a:gd name="connsiteX1" fmla="*/ 4660290 w 4660290"/>
              <a:gd name="connsiteY1" fmla="*/ 0 h 1498687"/>
              <a:gd name="connsiteX2" fmla="*/ 4660290 w 4660290"/>
              <a:gd name="connsiteY2" fmla="*/ 1498687 h 1498687"/>
              <a:gd name="connsiteX3" fmla="*/ 0 w 4660290"/>
              <a:gd name="connsiteY3" fmla="*/ 1498687 h 1498687"/>
              <a:gd name="connsiteX4" fmla="*/ 0 w 4660290"/>
              <a:gd name="connsiteY4" fmla="*/ 0 h 149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290" h="1498687">
                <a:moveTo>
                  <a:pt x="0" y="0"/>
                </a:moveTo>
                <a:lnTo>
                  <a:pt x="4660290" y="0"/>
                </a:lnTo>
                <a:lnTo>
                  <a:pt x="4660290" y="1498687"/>
                </a:lnTo>
                <a:lnTo>
                  <a:pt x="0" y="1498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8611" tIns="158611" rIns="158611" bIns="158611" numCol="1" spcCol="1270" anchor="ctr" anchorCtr="0">
            <a:noAutofit/>
          </a:bodyPr>
          <a:lstStyle/>
          <a:p>
            <a:pPr marL="0" lvl="0" indent="0" algn="l" defTabSz="1111250">
              <a:lnSpc>
                <a:spcPct val="90000"/>
              </a:lnSpc>
              <a:spcBef>
                <a:spcPct val="0"/>
              </a:spcBef>
              <a:spcAft>
                <a:spcPct val="35000"/>
              </a:spcAft>
              <a:buNone/>
            </a:pPr>
            <a:r>
              <a:rPr lang="en-US" sz="2500" b="0" i="0" kern="1200"/>
              <a:t>Hidden trades dominate in highly volatile stocks.</a:t>
            </a:r>
            <a:endParaRPr lang="en-US" sz="2500" kern="1200"/>
          </a:p>
        </p:txBody>
      </p:sp>
      <p:sp>
        <p:nvSpPr>
          <p:cNvPr id="8" name="Rectangle: Rounded Corners 7">
            <a:extLst>
              <a:ext uri="{FF2B5EF4-FFF2-40B4-BE49-F238E27FC236}">
                <a16:creationId xmlns:a16="http://schemas.microsoft.com/office/drawing/2014/main" id="{21C0C414-DDDB-5793-F007-4354DAC38DC5}"/>
              </a:ext>
            </a:extLst>
          </p:cNvPr>
          <p:cNvSpPr/>
          <p:nvPr/>
        </p:nvSpPr>
        <p:spPr>
          <a:xfrm>
            <a:off x="5266717" y="2719505"/>
            <a:ext cx="6391275" cy="149868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Rectangle 16" descr="Downward trend">
            <a:extLst>
              <a:ext uri="{FF2B5EF4-FFF2-40B4-BE49-F238E27FC236}">
                <a16:creationId xmlns:a16="http://schemas.microsoft.com/office/drawing/2014/main" id="{726C538F-C2D2-B390-3992-EA2ADFADFBD3}"/>
              </a:ext>
            </a:extLst>
          </p:cNvPr>
          <p:cNvSpPr/>
          <p:nvPr/>
        </p:nvSpPr>
        <p:spPr>
          <a:xfrm>
            <a:off x="5647652" y="3019242"/>
            <a:ext cx="824278" cy="82427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5">
              <a:hueOff val="-6076075"/>
              <a:satOff val="-413"/>
              <a:lumOff val="981"/>
              <a:alphaOff val="0"/>
            </a:schemeClr>
          </a:effectRef>
          <a:fontRef idx="minor">
            <a:schemeClr val="lt1"/>
          </a:fontRef>
        </p:style>
        <p:txBody>
          <a:bodyPr/>
          <a:lstStyle/>
          <a:p>
            <a:endParaRPr lang="en-US"/>
          </a:p>
        </p:txBody>
      </p:sp>
      <p:sp>
        <p:nvSpPr>
          <p:cNvPr id="19" name="Freeform: Shape 18">
            <a:extLst>
              <a:ext uri="{FF2B5EF4-FFF2-40B4-BE49-F238E27FC236}">
                <a16:creationId xmlns:a16="http://schemas.microsoft.com/office/drawing/2014/main" id="{97B2E38E-E904-7C52-6A97-6BC0E2ABEDE5}"/>
              </a:ext>
            </a:extLst>
          </p:cNvPr>
          <p:cNvSpPr/>
          <p:nvPr/>
        </p:nvSpPr>
        <p:spPr>
          <a:xfrm>
            <a:off x="6925284" y="2682037"/>
            <a:ext cx="4660290" cy="1498687"/>
          </a:xfrm>
          <a:custGeom>
            <a:avLst/>
            <a:gdLst>
              <a:gd name="connsiteX0" fmla="*/ 0 w 4660290"/>
              <a:gd name="connsiteY0" fmla="*/ 0 h 1498687"/>
              <a:gd name="connsiteX1" fmla="*/ 4660290 w 4660290"/>
              <a:gd name="connsiteY1" fmla="*/ 0 h 1498687"/>
              <a:gd name="connsiteX2" fmla="*/ 4660290 w 4660290"/>
              <a:gd name="connsiteY2" fmla="*/ 1498687 h 1498687"/>
              <a:gd name="connsiteX3" fmla="*/ 0 w 4660290"/>
              <a:gd name="connsiteY3" fmla="*/ 1498687 h 1498687"/>
              <a:gd name="connsiteX4" fmla="*/ 0 w 4660290"/>
              <a:gd name="connsiteY4" fmla="*/ 0 h 149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290" h="1498687">
                <a:moveTo>
                  <a:pt x="0" y="0"/>
                </a:moveTo>
                <a:lnTo>
                  <a:pt x="4660290" y="0"/>
                </a:lnTo>
                <a:lnTo>
                  <a:pt x="4660290" y="1498687"/>
                </a:lnTo>
                <a:lnTo>
                  <a:pt x="0" y="1498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8611" tIns="158611" rIns="158611" bIns="158611" numCol="1" spcCol="1270" anchor="ctr" anchorCtr="0">
            <a:noAutofit/>
          </a:bodyPr>
          <a:lstStyle/>
          <a:p>
            <a:pPr marL="0" lvl="0" indent="0" algn="l" defTabSz="1111250">
              <a:lnSpc>
                <a:spcPct val="90000"/>
              </a:lnSpc>
              <a:spcBef>
                <a:spcPct val="0"/>
              </a:spcBef>
              <a:spcAft>
                <a:spcPct val="35000"/>
              </a:spcAft>
              <a:buNone/>
            </a:pPr>
            <a:r>
              <a:rPr lang="en-US" sz="2500" b="0" i="0" kern="1200"/>
              <a:t>Cancellation patterns can </a:t>
            </a:r>
            <a:r>
              <a:rPr lang="en-US" sz="2500" b="1" i="0" kern="1200"/>
              <a:t>predict trading surges.</a:t>
            </a:r>
            <a:endParaRPr lang="en-US" sz="2500" kern="1200"/>
          </a:p>
        </p:txBody>
      </p:sp>
      <p:sp>
        <p:nvSpPr>
          <p:cNvPr id="20" name="Rectangle: Rounded Corners 19">
            <a:extLst>
              <a:ext uri="{FF2B5EF4-FFF2-40B4-BE49-F238E27FC236}">
                <a16:creationId xmlns:a16="http://schemas.microsoft.com/office/drawing/2014/main" id="{8E61A961-0A29-BAF7-2345-FE74BA4A5B62}"/>
              </a:ext>
            </a:extLst>
          </p:cNvPr>
          <p:cNvSpPr/>
          <p:nvPr/>
        </p:nvSpPr>
        <p:spPr>
          <a:xfrm>
            <a:off x="5266716" y="4555396"/>
            <a:ext cx="6391275" cy="149868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Rectangle 20" descr="Venn Diagram">
            <a:extLst>
              <a:ext uri="{FF2B5EF4-FFF2-40B4-BE49-F238E27FC236}">
                <a16:creationId xmlns:a16="http://schemas.microsoft.com/office/drawing/2014/main" id="{DE0A26EB-5054-8CD9-18D7-04125813BA65}"/>
              </a:ext>
            </a:extLst>
          </p:cNvPr>
          <p:cNvSpPr/>
          <p:nvPr/>
        </p:nvSpPr>
        <p:spPr>
          <a:xfrm>
            <a:off x="5647652" y="4892601"/>
            <a:ext cx="824278" cy="82427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5">
              <a:hueOff val="-12152150"/>
              <a:satOff val="-826"/>
              <a:lumOff val="1961"/>
              <a:alphaOff val="0"/>
            </a:schemeClr>
          </a:effectRef>
          <a:fontRef idx="minor">
            <a:schemeClr val="lt1"/>
          </a:fontRef>
        </p:style>
        <p:txBody>
          <a:bodyPr/>
          <a:lstStyle/>
          <a:p>
            <a:endParaRPr lang="en-US"/>
          </a:p>
        </p:txBody>
      </p:sp>
      <p:sp>
        <p:nvSpPr>
          <p:cNvPr id="22" name="Freeform: Shape 21">
            <a:extLst>
              <a:ext uri="{FF2B5EF4-FFF2-40B4-BE49-F238E27FC236}">
                <a16:creationId xmlns:a16="http://schemas.microsoft.com/office/drawing/2014/main" id="{FC749166-FCE5-6994-B7C5-F1E5F029CAB3}"/>
              </a:ext>
            </a:extLst>
          </p:cNvPr>
          <p:cNvSpPr/>
          <p:nvPr/>
        </p:nvSpPr>
        <p:spPr>
          <a:xfrm>
            <a:off x="6925284" y="4555397"/>
            <a:ext cx="4660290" cy="1498687"/>
          </a:xfrm>
          <a:custGeom>
            <a:avLst/>
            <a:gdLst>
              <a:gd name="connsiteX0" fmla="*/ 0 w 4660290"/>
              <a:gd name="connsiteY0" fmla="*/ 0 h 1498687"/>
              <a:gd name="connsiteX1" fmla="*/ 4660290 w 4660290"/>
              <a:gd name="connsiteY1" fmla="*/ 0 h 1498687"/>
              <a:gd name="connsiteX2" fmla="*/ 4660290 w 4660290"/>
              <a:gd name="connsiteY2" fmla="*/ 1498687 h 1498687"/>
              <a:gd name="connsiteX3" fmla="*/ 0 w 4660290"/>
              <a:gd name="connsiteY3" fmla="*/ 1498687 h 1498687"/>
              <a:gd name="connsiteX4" fmla="*/ 0 w 4660290"/>
              <a:gd name="connsiteY4" fmla="*/ 0 h 149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290" h="1498687">
                <a:moveTo>
                  <a:pt x="0" y="0"/>
                </a:moveTo>
                <a:lnTo>
                  <a:pt x="4660290" y="0"/>
                </a:lnTo>
                <a:lnTo>
                  <a:pt x="4660290" y="1498687"/>
                </a:lnTo>
                <a:lnTo>
                  <a:pt x="0" y="1498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8611" tIns="158611" rIns="158611" bIns="158611" numCol="1" spcCol="1270" anchor="ctr" anchorCtr="0">
            <a:noAutofit/>
          </a:bodyPr>
          <a:lstStyle/>
          <a:p>
            <a:pPr marL="0" lvl="0" indent="0" algn="l" defTabSz="1111250">
              <a:lnSpc>
                <a:spcPct val="90000"/>
              </a:lnSpc>
              <a:spcBef>
                <a:spcPct val="0"/>
              </a:spcBef>
              <a:spcAft>
                <a:spcPct val="35000"/>
              </a:spcAft>
              <a:buNone/>
            </a:pPr>
            <a:r>
              <a:rPr lang="en-US" sz="2500" b="0" i="0" kern="1200"/>
              <a:t>Odd lot dominance reveals </a:t>
            </a:r>
            <a:r>
              <a:rPr lang="en-US" sz="2500" b="1" i="0" kern="1200"/>
              <a:t>alternative liquidity dynamics</a:t>
            </a:r>
            <a:r>
              <a:rPr lang="en-US" sz="2500" b="0" i="0" kern="1200"/>
              <a:t>.</a:t>
            </a:r>
            <a:endParaRPr lang="en-US" sz="2500" kern="1200"/>
          </a:p>
        </p:txBody>
      </p:sp>
    </p:spTree>
    <p:extLst>
      <p:ext uri="{BB962C8B-B14F-4D97-AF65-F5344CB8AC3E}">
        <p14:creationId xmlns:p14="http://schemas.microsoft.com/office/powerpoint/2010/main" val="209547784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p:bldP spid="8" grpId="0" animBg="1"/>
      <p:bldP spid="17" grpId="0" animBg="1"/>
      <p:bldP spid="19" grpId="0"/>
      <p:bldP spid="20" grpId="0" animBg="1"/>
      <p:bldP spid="21"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133E-6DF5-0329-A222-5F7B3619CB5E}"/>
              </a:ext>
            </a:extLst>
          </p:cNvPr>
          <p:cNvSpPr>
            <a:spLocks noGrp="1"/>
          </p:cNvSpPr>
          <p:nvPr>
            <p:ph type="title"/>
          </p:nvPr>
        </p:nvSpPr>
        <p:spPr/>
        <p:txBody>
          <a:bodyPr>
            <a:normAutofit/>
          </a:bodyPr>
          <a:lstStyle/>
          <a:p>
            <a:r>
              <a:rPr lang="en-US" b="1">
                <a:solidFill>
                  <a:schemeClr val="bg1"/>
                </a:solidFill>
              </a:rPr>
              <a:t>Business Implications</a:t>
            </a:r>
          </a:p>
        </p:txBody>
      </p:sp>
      <p:graphicFrame>
        <p:nvGraphicFramePr>
          <p:cNvPr id="6" name="Rectangle 1">
            <a:extLst>
              <a:ext uri="{FF2B5EF4-FFF2-40B4-BE49-F238E27FC236}">
                <a16:creationId xmlns:a16="http://schemas.microsoft.com/office/drawing/2014/main" id="{9647B15F-EC7C-55AD-7788-83CAC0F2394D}"/>
              </a:ext>
            </a:extLst>
          </p:cNvPr>
          <p:cNvGraphicFramePr>
            <a:graphicFrameLocks noGrp="1"/>
          </p:cNvGraphicFramePr>
          <p:nvPr>
            <p:ph idx="1"/>
            <p:extLst>
              <p:ext uri="{D42A27DB-BD31-4B8C-83A1-F6EECF244321}">
                <p14:modId xmlns:p14="http://schemas.microsoft.com/office/powerpoint/2010/main" val="1314129049"/>
              </p:ext>
            </p:extLst>
          </p:nvPr>
        </p:nvGraphicFramePr>
        <p:xfrm>
          <a:off x="1041816" y="2398426"/>
          <a:ext cx="10515600" cy="4094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564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A805-2CD1-4A56-33AC-16737072420B}"/>
              </a:ext>
            </a:extLst>
          </p:cNvPr>
          <p:cNvSpPr>
            <a:spLocks noGrp="1"/>
          </p:cNvSpPr>
          <p:nvPr>
            <p:ph type="title"/>
          </p:nvPr>
        </p:nvSpPr>
        <p:spPr>
          <a:xfrm>
            <a:off x="513412" y="365125"/>
            <a:ext cx="11678588" cy="1325563"/>
          </a:xfrm>
        </p:spPr>
        <p:txBody>
          <a:bodyPr/>
          <a:lstStyle/>
          <a:p>
            <a:r>
              <a:rPr lang="en-IN" b="1"/>
              <a:t>Technical Details of the project implementation</a:t>
            </a:r>
            <a:endParaRPr lang="en-US" b="1"/>
          </a:p>
        </p:txBody>
      </p:sp>
      <p:graphicFrame>
        <p:nvGraphicFramePr>
          <p:cNvPr id="5" name="Content Placeholder 2">
            <a:extLst>
              <a:ext uri="{FF2B5EF4-FFF2-40B4-BE49-F238E27FC236}">
                <a16:creationId xmlns:a16="http://schemas.microsoft.com/office/drawing/2014/main" id="{B5B25756-C03B-826E-564F-BC2916A0E0E3}"/>
              </a:ext>
            </a:extLst>
          </p:cNvPr>
          <p:cNvGraphicFramePr>
            <a:graphicFrameLocks noGrp="1"/>
          </p:cNvGraphicFramePr>
          <p:nvPr>
            <p:ph idx="1"/>
            <p:extLst>
              <p:ext uri="{D42A27DB-BD31-4B8C-83A1-F6EECF244321}">
                <p14:modId xmlns:p14="http://schemas.microsoft.com/office/powerpoint/2010/main" val="23101363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830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8DD4B16-A183-86C5-27E9-D82A6697BF41}"/>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b="1" kern="1200">
                <a:solidFill>
                  <a:schemeClr val="tx2"/>
                </a:solidFill>
                <a:latin typeface="+mj-lt"/>
                <a:ea typeface="+mj-ea"/>
                <a:cs typeface="+mj-cs"/>
              </a:rPr>
              <a:t>Thankyou</a:t>
            </a:r>
          </a:p>
        </p:txBody>
      </p:sp>
    </p:spTree>
    <p:extLst>
      <p:ext uri="{BB962C8B-B14F-4D97-AF65-F5344CB8AC3E}">
        <p14:creationId xmlns:p14="http://schemas.microsoft.com/office/powerpoint/2010/main" val="236728257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A09993-4A7F-BB88-870B-FE9AD2D28761}"/>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Financial Markets and Trade Analytics</a:t>
            </a:r>
          </a:p>
        </p:txBody>
      </p:sp>
      <p:sp>
        <p:nvSpPr>
          <p:cNvPr id="9" name="Rectangle: Diagonal Corners Rounded 8">
            <a:extLst>
              <a:ext uri="{FF2B5EF4-FFF2-40B4-BE49-F238E27FC236}">
                <a16:creationId xmlns:a16="http://schemas.microsoft.com/office/drawing/2014/main" id="{41771F8A-753D-8315-3D3B-A34EB524352D}"/>
              </a:ext>
            </a:extLst>
          </p:cNvPr>
          <p:cNvSpPr/>
          <p:nvPr/>
        </p:nvSpPr>
        <p:spPr>
          <a:xfrm>
            <a:off x="1517250" y="2143637"/>
            <a:ext cx="1887187" cy="1887187"/>
          </a:xfrm>
          <a:prstGeom prst="round2DiagRect">
            <a:avLst>
              <a:gd name="adj1" fmla="val 29727"/>
              <a:gd name="adj2" fmla="val 0"/>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0" name="Rectangle 9" descr="Lashes">
            <a:extLst>
              <a:ext uri="{FF2B5EF4-FFF2-40B4-BE49-F238E27FC236}">
                <a16:creationId xmlns:a16="http://schemas.microsoft.com/office/drawing/2014/main" id="{80A07FE0-0D5A-D076-A1AF-4ECE15BDB2EC}"/>
              </a:ext>
            </a:extLst>
          </p:cNvPr>
          <p:cNvSpPr/>
          <p:nvPr/>
        </p:nvSpPr>
        <p:spPr>
          <a:xfrm>
            <a:off x="1919437" y="2545825"/>
            <a:ext cx="1082812" cy="108281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E5B7B5F1-E247-5302-B1F3-33BAD9FF136D}"/>
              </a:ext>
            </a:extLst>
          </p:cNvPr>
          <p:cNvSpPr/>
          <p:nvPr/>
        </p:nvSpPr>
        <p:spPr>
          <a:xfrm>
            <a:off x="966458" y="4618637"/>
            <a:ext cx="2879962" cy="1240312"/>
          </a:xfrm>
          <a:custGeom>
            <a:avLst/>
            <a:gdLst>
              <a:gd name="connsiteX0" fmla="*/ 0 w 2879962"/>
              <a:gd name="connsiteY0" fmla="*/ 0 h 1240312"/>
              <a:gd name="connsiteX1" fmla="*/ 2879962 w 2879962"/>
              <a:gd name="connsiteY1" fmla="*/ 0 h 1240312"/>
              <a:gd name="connsiteX2" fmla="*/ 2879962 w 2879962"/>
              <a:gd name="connsiteY2" fmla="*/ 1240312 h 1240312"/>
              <a:gd name="connsiteX3" fmla="*/ 0 w 2879962"/>
              <a:gd name="connsiteY3" fmla="*/ 1240312 h 1240312"/>
              <a:gd name="connsiteX4" fmla="*/ 0 w 2879962"/>
              <a:gd name="connsiteY4" fmla="*/ 0 h 124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9962" h="1240312">
                <a:moveTo>
                  <a:pt x="0" y="0"/>
                </a:moveTo>
                <a:lnTo>
                  <a:pt x="2879962" y="0"/>
                </a:lnTo>
                <a:lnTo>
                  <a:pt x="2879962" y="1240312"/>
                </a:lnTo>
                <a:lnTo>
                  <a:pt x="0" y="1240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2000" b="1" i="0" kern="1200" baseline="0"/>
              <a:t>Trades occur both visibly (lit) and invisibly (hidden).</a:t>
            </a:r>
            <a:endParaRPr lang="en-US" sz="2000" b="1" kern="1200"/>
          </a:p>
        </p:txBody>
      </p:sp>
      <p:sp>
        <p:nvSpPr>
          <p:cNvPr id="30" name="Rectangle: Diagonal Corners Rounded 29">
            <a:extLst>
              <a:ext uri="{FF2B5EF4-FFF2-40B4-BE49-F238E27FC236}">
                <a16:creationId xmlns:a16="http://schemas.microsoft.com/office/drawing/2014/main" id="{05748641-A414-0BC8-BB86-F55138FA9B0E}"/>
              </a:ext>
            </a:extLst>
          </p:cNvPr>
          <p:cNvSpPr/>
          <p:nvPr/>
        </p:nvSpPr>
        <p:spPr>
          <a:xfrm>
            <a:off x="5152406" y="2143637"/>
            <a:ext cx="1887187" cy="1887187"/>
          </a:xfrm>
          <a:prstGeom prst="round2DiagRect">
            <a:avLst>
              <a:gd name="adj1" fmla="val 29727"/>
              <a:gd name="adj2" fmla="val 0"/>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6" name="Rectangle 35" descr="Questions">
            <a:extLst>
              <a:ext uri="{FF2B5EF4-FFF2-40B4-BE49-F238E27FC236}">
                <a16:creationId xmlns:a16="http://schemas.microsoft.com/office/drawing/2014/main" id="{4379510A-0C7C-90D0-C235-A21305BE7C1D}"/>
              </a:ext>
            </a:extLst>
          </p:cNvPr>
          <p:cNvSpPr/>
          <p:nvPr/>
        </p:nvSpPr>
        <p:spPr>
          <a:xfrm>
            <a:off x="5553069" y="2536774"/>
            <a:ext cx="1082812" cy="108281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44" name="Rectangle: Diagonal Corners Rounded 43">
            <a:extLst>
              <a:ext uri="{FF2B5EF4-FFF2-40B4-BE49-F238E27FC236}">
                <a16:creationId xmlns:a16="http://schemas.microsoft.com/office/drawing/2014/main" id="{72EE7ED5-042B-22FD-EC9C-7AA39B92F683}"/>
              </a:ext>
            </a:extLst>
          </p:cNvPr>
          <p:cNvSpPr/>
          <p:nvPr/>
        </p:nvSpPr>
        <p:spPr>
          <a:xfrm>
            <a:off x="8787562" y="2143637"/>
            <a:ext cx="1887187" cy="1887187"/>
          </a:xfrm>
          <a:prstGeom prst="round2DiagRect">
            <a:avLst>
              <a:gd name="adj1" fmla="val 29727"/>
              <a:gd name="adj2" fmla="val 0"/>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5" name="Rectangle 44" descr="Statistics">
            <a:extLst>
              <a:ext uri="{FF2B5EF4-FFF2-40B4-BE49-F238E27FC236}">
                <a16:creationId xmlns:a16="http://schemas.microsoft.com/office/drawing/2014/main" id="{54F432A2-2AF5-6496-4E27-BA64C13DA357}"/>
              </a:ext>
            </a:extLst>
          </p:cNvPr>
          <p:cNvSpPr/>
          <p:nvPr/>
        </p:nvSpPr>
        <p:spPr>
          <a:xfrm>
            <a:off x="9189751" y="2551021"/>
            <a:ext cx="1082812" cy="108281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46" name="Freeform: Shape 45">
            <a:extLst>
              <a:ext uri="{FF2B5EF4-FFF2-40B4-BE49-F238E27FC236}">
                <a16:creationId xmlns:a16="http://schemas.microsoft.com/office/drawing/2014/main" id="{974BAEE4-A009-C2A4-C98B-3B24601E5C0E}"/>
              </a:ext>
            </a:extLst>
          </p:cNvPr>
          <p:cNvSpPr/>
          <p:nvPr/>
        </p:nvSpPr>
        <p:spPr>
          <a:xfrm>
            <a:off x="8184281" y="4618637"/>
            <a:ext cx="3093750" cy="1240312"/>
          </a:xfrm>
          <a:custGeom>
            <a:avLst/>
            <a:gdLst>
              <a:gd name="connsiteX0" fmla="*/ 0 w 3093750"/>
              <a:gd name="connsiteY0" fmla="*/ 0 h 1240312"/>
              <a:gd name="connsiteX1" fmla="*/ 3093750 w 3093750"/>
              <a:gd name="connsiteY1" fmla="*/ 0 h 1240312"/>
              <a:gd name="connsiteX2" fmla="*/ 3093750 w 3093750"/>
              <a:gd name="connsiteY2" fmla="*/ 1240312 h 1240312"/>
              <a:gd name="connsiteX3" fmla="*/ 0 w 3093750"/>
              <a:gd name="connsiteY3" fmla="*/ 1240312 h 1240312"/>
              <a:gd name="connsiteX4" fmla="*/ 0 w 3093750"/>
              <a:gd name="connsiteY4" fmla="*/ 0 h 1240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1240312">
                <a:moveTo>
                  <a:pt x="0" y="0"/>
                </a:moveTo>
                <a:lnTo>
                  <a:pt x="3093750" y="0"/>
                </a:lnTo>
                <a:lnTo>
                  <a:pt x="3093750" y="1240312"/>
                </a:lnTo>
                <a:lnTo>
                  <a:pt x="0" y="12403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2000" b="1" i="0" kern="1200" baseline="0"/>
              <a:t>Data analytics can uncover hidden trading strategies and market behaviors.</a:t>
            </a:r>
            <a:endParaRPr lang="en-US" sz="2000" b="1" kern="1200"/>
          </a:p>
        </p:txBody>
      </p:sp>
      <p:sp>
        <p:nvSpPr>
          <p:cNvPr id="2" name="TextBox 1">
            <a:extLst>
              <a:ext uri="{FF2B5EF4-FFF2-40B4-BE49-F238E27FC236}">
                <a16:creationId xmlns:a16="http://schemas.microsoft.com/office/drawing/2014/main" id="{763225D0-16F1-31A0-1E1F-2F939A95DDDE}"/>
              </a:ext>
            </a:extLst>
          </p:cNvPr>
          <p:cNvSpPr txBox="1"/>
          <p:nvPr/>
        </p:nvSpPr>
        <p:spPr>
          <a:xfrm>
            <a:off x="4508741" y="4580627"/>
            <a:ext cx="318889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cap="all">
                <a:cs typeface="Segoe UI"/>
              </a:rPr>
              <a:t>Financial decision-making increasingly relies on order-level data.</a:t>
            </a:r>
            <a:endParaRPr lang="en-US"/>
          </a:p>
        </p:txBody>
      </p:sp>
    </p:spTree>
    <p:extLst>
      <p:ext uri="{BB962C8B-B14F-4D97-AF65-F5344CB8AC3E}">
        <p14:creationId xmlns:p14="http://schemas.microsoft.com/office/powerpoint/2010/main" val="9651975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28" grpId="0"/>
      <p:bldP spid="30" grpId="0" animBg="1"/>
      <p:bldP spid="36" grpId="0" animBg="1"/>
      <p:bldP spid="44" grpId="0" animBg="1"/>
      <p:bldP spid="45" grpId="0" animBg="1"/>
      <p:bldP spid="4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4F8B-2D40-8717-652C-14511CDBFAB9}"/>
              </a:ext>
            </a:extLst>
          </p:cNvPr>
          <p:cNvSpPr>
            <a:spLocks noGrp="1"/>
          </p:cNvSpPr>
          <p:nvPr>
            <p:ph type="title"/>
          </p:nvPr>
        </p:nvSpPr>
        <p:spPr/>
        <p:txBody>
          <a:bodyPr>
            <a:normAutofit/>
          </a:bodyPr>
          <a:lstStyle/>
          <a:p>
            <a:r>
              <a:rPr lang="en-US" b="1">
                <a:solidFill>
                  <a:schemeClr val="bg1"/>
                </a:solidFill>
              </a:rPr>
              <a:t>Common Challenges</a:t>
            </a:r>
          </a:p>
        </p:txBody>
      </p:sp>
      <p:graphicFrame>
        <p:nvGraphicFramePr>
          <p:cNvPr id="6" name="Rectangle 1">
            <a:extLst>
              <a:ext uri="{FF2B5EF4-FFF2-40B4-BE49-F238E27FC236}">
                <a16:creationId xmlns:a16="http://schemas.microsoft.com/office/drawing/2014/main" id="{4A8ED432-EB54-667D-5C1E-BBA544900681}"/>
              </a:ext>
            </a:extLst>
          </p:cNvPr>
          <p:cNvGraphicFramePr>
            <a:graphicFrameLocks noGrp="1"/>
          </p:cNvGraphicFramePr>
          <p:nvPr>
            <p:ph idx="1"/>
            <p:extLst>
              <p:ext uri="{D42A27DB-BD31-4B8C-83A1-F6EECF244321}">
                <p14:modId xmlns:p14="http://schemas.microsoft.com/office/powerpoint/2010/main" val="3861838555"/>
              </p:ext>
            </p:extLst>
          </p:nvPr>
        </p:nvGraphicFramePr>
        <p:xfrm>
          <a:off x="1283308" y="1859405"/>
          <a:ext cx="9918459" cy="3701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326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EEA2-A668-30D6-7393-4B9869B5F2B1}"/>
              </a:ext>
            </a:extLst>
          </p:cNvPr>
          <p:cNvSpPr>
            <a:spLocks noGrp="1"/>
          </p:cNvSpPr>
          <p:nvPr>
            <p:ph type="title"/>
          </p:nvPr>
        </p:nvSpPr>
        <p:spPr/>
        <p:txBody>
          <a:bodyPr/>
          <a:lstStyle/>
          <a:p>
            <a:r>
              <a:rPr lang="en-GB" b="1"/>
              <a:t>Data Used for the Analytics</a:t>
            </a:r>
          </a:p>
        </p:txBody>
      </p:sp>
      <p:graphicFrame>
        <p:nvGraphicFramePr>
          <p:cNvPr id="5" name="Content Placeholder 2">
            <a:extLst>
              <a:ext uri="{FF2B5EF4-FFF2-40B4-BE49-F238E27FC236}">
                <a16:creationId xmlns:a16="http://schemas.microsoft.com/office/drawing/2014/main" id="{95E1E97A-1579-3CFD-E324-8C752F6798F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709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2EFC-5EFB-F716-723A-C0A8D124880B}"/>
              </a:ext>
            </a:extLst>
          </p:cNvPr>
          <p:cNvSpPr>
            <a:spLocks noGrp="1"/>
          </p:cNvSpPr>
          <p:nvPr>
            <p:ph type="title"/>
          </p:nvPr>
        </p:nvSpPr>
        <p:spPr>
          <a:xfrm>
            <a:off x="1154955" y="973667"/>
            <a:ext cx="2942210" cy="4833745"/>
          </a:xfrm>
        </p:spPr>
        <p:txBody>
          <a:bodyPr>
            <a:normAutofit/>
          </a:bodyPr>
          <a:lstStyle/>
          <a:p>
            <a:r>
              <a:rPr lang="en-US" b="1"/>
              <a:t>Data Preparation</a:t>
            </a:r>
          </a:p>
        </p:txBody>
      </p:sp>
      <p:sp>
        <p:nvSpPr>
          <p:cNvPr id="4" name="Rectangle: Rounded Corners 3">
            <a:extLst>
              <a:ext uri="{FF2B5EF4-FFF2-40B4-BE49-F238E27FC236}">
                <a16:creationId xmlns:a16="http://schemas.microsoft.com/office/drawing/2014/main" id="{4BCA77E5-EE3E-6783-7247-C38D6ABEAF2C}"/>
              </a:ext>
            </a:extLst>
          </p:cNvPr>
          <p:cNvSpPr/>
          <p:nvPr/>
        </p:nvSpPr>
        <p:spPr>
          <a:xfrm>
            <a:off x="5194300" y="808678"/>
            <a:ext cx="6391275" cy="149868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sz="1400"/>
          </a:p>
        </p:txBody>
      </p:sp>
      <p:sp>
        <p:nvSpPr>
          <p:cNvPr id="6" name="Rectangle 5" descr="Server">
            <a:extLst>
              <a:ext uri="{FF2B5EF4-FFF2-40B4-BE49-F238E27FC236}">
                <a16:creationId xmlns:a16="http://schemas.microsoft.com/office/drawing/2014/main" id="{D2AD3F6A-3001-6FE1-4E56-8A73BD8524A1}"/>
              </a:ext>
            </a:extLst>
          </p:cNvPr>
          <p:cNvSpPr/>
          <p:nvPr/>
        </p:nvSpPr>
        <p:spPr>
          <a:xfrm>
            <a:off x="5647652" y="1145883"/>
            <a:ext cx="824278" cy="82427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46491A24-9CF8-5CC0-BFFE-DF45FCDA0F85}"/>
              </a:ext>
            </a:extLst>
          </p:cNvPr>
          <p:cNvSpPr/>
          <p:nvPr/>
        </p:nvSpPr>
        <p:spPr>
          <a:xfrm>
            <a:off x="6925284" y="808678"/>
            <a:ext cx="4660290" cy="1498687"/>
          </a:xfrm>
          <a:custGeom>
            <a:avLst/>
            <a:gdLst>
              <a:gd name="connsiteX0" fmla="*/ 0 w 4660290"/>
              <a:gd name="connsiteY0" fmla="*/ 0 h 1498687"/>
              <a:gd name="connsiteX1" fmla="*/ 4660290 w 4660290"/>
              <a:gd name="connsiteY1" fmla="*/ 0 h 1498687"/>
              <a:gd name="connsiteX2" fmla="*/ 4660290 w 4660290"/>
              <a:gd name="connsiteY2" fmla="*/ 1498687 h 1498687"/>
              <a:gd name="connsiteX3" fmla="*/ 0 w 4660290"/>
              <a:gd name="connsiteY3" fmla="*/ 1498687 h 1498687"/>
              <a:gd name="connsiteX4" fmla="*/ 0 w 4660290"/>
              <a:gd name="connsiteY4" fmla="*/ 0 h 149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290" h="1498687">
                <a:moveTo>
                  <a:pt x="0" y="0"/>
                </a:moveTo>
                <a:lnTo>
                  <a:pt x="4660290" y="0"/>
                </a:lnTo>
                <a:lnTo>
                  <a:pt x="4660290" y="1498687"/>
                </a:lnTo>
                <a:lnTo>
                  <a:pt x="0" y="1498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8611" tIns="158611" rIns="158611" bIns="158611" numCol="1" spcCol="1270" anchor="ctr" anchorCtr="0">
            <a:noAutofit/>
          </a:bodyPr>
          <a:lstStyle/>
          <a:p>
            <a:pPr defTabSz="1111250">
              <a:spcBef>
                <a:spcPct val="0"/>
              </a:spcBef>
              <a:spcAft>
                <a:spcPct val="35000"/>
              </a:spcAft>
            </a:pPr>
            <a:r>
              <a:rPr lang="en-US" sz="2000" kern="1200"/>
              <a:t>Merged </a:t>
            </a:r>
            <a:r>
              <a:rPr lang="en-US" sz="2000"/>
              <a:t>four </a:t>
            </a:r>
            <a:r>
              <a:rPr lang="en-US" sz="2000" kern="1200"/>
              <a:t>datasets,  loaded and inspected trading data (cancellation rates, volumes, volatility ranks, etc.).</a:t>
            </a:r>
          </a:p>
        </p:txBody>
      </p:sp>
      <p:sp>
        <p:nvSpPr>
          <p:cNvPr id="8" name="Rectangle: Rounded Corners 7">
            <a:extLst>
              <a:ext uri="{FF2B5EF4-FFF2-40B4-BE49-F238E27FC236}">
                <a16:creationId xmlns:a16="http://schemas.microsoft.com/office/drawing/2014/main" id="{653959EE-7E72-1AEF-81C1-3F32D0D3B452}"/>
              </a:ext>
            </a:extLst>
          </p:cNvPr>
          <p:cNvSpPr/>
          <p:nvPr/>
        </p:nvSpPr>
        <p:spPr>
          <a:xfrm>
            <a:off x="5194300" y="2682037"/>
            <a:ext cx="6391275" cy="149868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ectangle 8" descr="Table">
            <a:extLst>
              <a:ext uri="{FF2B5EF4-FFF2-40B4-BE49-F238E27FC236}">
                <a16:creationId xmlns:a16="http://schemas.microsoft.com/office/drawing/2014/main" id="{7E28DB93-96AA-2A7F-4E7E-4976D710BBEE}"/>
              </a:ext>
            </a:extLst>
          </p:cNvPr>
          <p:cNvSpPr/>
          <p:nvPr/>
        </p:nvSpPr>
        <p:spPr>
          <a:xfrm>
            <a:off x="5647652" y="3019242"/>
            <a:ext cx="824278" cy="824278"/>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US"/>
          </a:p>
        </p:txBody>
      </p:sp>
      <p:sp>
        <p:nvSpPr>
          <p:cNvPr id="18" name="Freeform: Shape 17">
            <a:extLst>
              <a:ext uri="{FF2B5EF4-FFF2-40B4-BE49-F238E27FC236}">
                <a16:creationId xmlns:a16="http://schemas.microsoft.com/office/drawing/2014/main" id="{DB0C8AA3-B442-A531-466D-B27D7E330E09}"/>
              </a:ext>
            </a:extLst>
          </p:cNvPr>
          <p:cNvSpPr/>
          <p:nvPr/>
        </p:nvSpPr>
        <p:spPr>
          <a:xfrm>
            <a:off x="6925284" y="2682037"/>
            <a:ext cx="4660290" cy="1498687"/>
          </a:xfrm>
          <a:custGeom>
            <a:avLst/>
            <a:gdLst>
              <a:gd name="connsiteX0" fmla="*/ 0 w 4660290"/>
              <a:gd name="connsiteY0" fmla="*/ 0 h 1498687"/>
              <a:gd name="connsiteX1" fmla="*/ 4660290 w 4660290"/>
              <a:gd name="connsiteY1" fmla="*/ 0 h 1498687"/>
              <a:gd name="connsiteX2" fmla="*/ 4660290 w 4660290"/>
              <a:gd name="connsiteY2" fmla="*/ 1498687 h 1498687"/>
              <a:gd name="connsiteX3" fmla="*/ 0 w 4660290"/>
              <a:gd name="connsiteY3" fmla="*/ 1498687 h 1498687"/>
              <a:gd name="connsiteX4" fmla="*/ 0 w 4660290"/>
              <a:gd name="connsiteY4" fmla="*/ 0 h 149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290" h="1498687">
                <a:moveTo>
                  <a:pt x="0" y="0"/>
                </a:moveTo>
                <a:lnTo>
                  <a:pt x="4660290" y="0"/>
                </a:lnTo>
                <a:lnTo>
                  <a:pt x="4660290" y="1498687"/>
                </a:lnTo>
                <a:lnTo>
                  <a:pt x="0" y="1498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8611" tIns="158611" rIns="158611" bIns="158611" numCol="1" spcCol="1270" anchor="ctr" anchorCtr="0">
            <a:noAutofit/>
          </a:bodyPr>
          <a:lstStyle/>
          <a:p>
            <a:pPr defTabSz="1111250">
              <a:spcBef>
                <a:spcPct val="0"/>
              </a:spcBef>
              <a:spcAft>
                <a:spcPct val="35000"/>
              </a:spcAft>
            </a:pPr>
            <a:r>
              <a:rPr lang="en-US" sz="2000" kern="1200"/>
              <a:t>Created new calculated fields like </a:t>
            </a:r>
            <a:r>
              <a:rPr lang="en-US" sz="2000" b="1" kern="1200" err="1"/>
              <a:t>HiddenRatio</a:t>
            </a:r>
            <a:r>
              <a:rPr lang="en-US" sz="2000" b="1"/>
              <a:t>, </a:t>
            </a:r>
            <a:r>
              <a:rPr lang="en-US" sz="2000" b="1" err="1">
                <a:ea typeface="+mn-lt"/>
                <a:cs typeface="+mn-lt"/>
              </a:rPr>
              <a:t>PrevDayCancels</a:t>
            </a:r>
            <a:r>
              <a:rPr lang="en-US" sz="2000" b="1">
                <a:ea typeface="+mn-lt"/>
                <a:cs typeface="+mn-lt"/>
              </a:rPr>
              <a:t>, </a:t>
            </a:r>
            <a:r>
              <a:rPr lang="en-US" sz="2000" b="1" err="1">
                <a:ea typeface="+mn-lt"/>
                <a:cs typeface="+mn-lt"/>
              </a:rPr>
              <a:t>OddLotRatio</a:t>
            </a:r>
            <a:r>
              <a:rPr lang="en-US" sz="2000" b="1">
                <a:ea typeface="+mn-lt"/>
                <a:cs typeface="+mn-lt"/>
              </a:rPr>
              <a:t> etc</a:t>
            </a:r>
            <a:r>
              <a:rPr lang="en-US" sz="2000"/>
              <a:t>.</a:t>
            </a:r>
            <a:endParaRPr lang="en-US"/>
          </a:p>
        </p:txBody>
      </p:sp>
      <p:sp>
        <p:nvSpPr>
          <p:cNvPr id="20" name="Rectangle: Rounded Corners 19">
            <a:extLst>
              <a:ext uri="{FF2B5EF4-FFF2-40B4-BE49-F238E27FC236}">
                <a16:creationId xmlns:a16="http://schemas.microsoft.com/office/drawing/2014/main" id="{389205EA-390D-9B7B-0C78-E631FB2F05F2}"/>
              </a:ext>
            </a:extLst>
          </p:cNvPr>
          <p:cNvSpPr/>
          <p:nvPr/>
        </p:nvSpPr>
        <p:spPr>
          <a:xfrm>
            <a:off x="5194300" y="4555397"/>
            <a:ext cx="6391275" cy="1498687"/>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Rectangle 20" descr="Filter">
            <a:extLst>
              <a:ext uri="{FF2B5EF4-FFF2-40B4-BE49-F238E27FC236}">
                <a16:creationId xmlns:a16="http://schemas.microsoft.com/office/drawing/2014/main" id="{012B4994-E27B-0E58-01D6-BFFED3C340BB}"/>
              </a:ext>
            </a:extLst>
          </p:cNvPr>
          <p:cNvSpPr/>
          <p:nvPr/>
        </p:nvSpPr>
        <p:spPr>
          <a:xfrm>
            <a:off x="5647652" y="4892601"/>
            <a:ext cx="824278" cy="824278"/>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n-US"/>
          </a:p>
        </p:txBody>
      </p:sp>
      <p:sp>
        <p:nvSpPr>
          <p:cNvPr id="22" name="Freeform: Shape 21">
            <a:extLst>
              <a:ext uri="{FF2B5EF4-FFF2-40B4-BE49-F238E27FC236}">
                <a16:creationId xmlns:a16="http://schemas.microsoft.com/office/drawing/2014/main" id="{E43C8C72-40F1-525F-9753-2F4E0157CBDF}"/>
              </a:ext>
            </a:extLst>
          </p:cNvPr>
          <p:cNvSpPr/>
          <p:nvPr/>
        </p:nvSpPr>
        <p:spPr>
          <a:xfrm>
            <a:off x="6925284" y="4555397"/>
            <a:ext cx="4660290" cy="1498687"/>
          </a:xfrm>
          <a:custGeom>
            <a:avLst/>
            <a:gdLst>
              <a:gd name="connsiteX0" fmla="*/ 0 w 4660290"/>
              <a:gd name="connsiteY0" fmla="*/ 0 h 1498687"/>
              <a:gd name="connsiteX1" fmla="*/ 4660290 w 4660290"/>
              <a:gd name="connsiteY1" fmla="*/ 0 h 1498687"/>
              <a:gd name="connsiteX2" fmla="*/ 4660290 w 4660290"/>
              <a:gd name="connsiteY2" fmla="*/ 1498687 h 1498687"/>
              <a:gd name="connsiteX3" fmla="*/ 0 w 4660290"/>
              <a:gd name="connsiteY3" fmla="*/ 1498687 h 1498687"/>
              <a:gd name="connsiteX4" fmla="*/ 0 w 4660290"/>
              <a:gd name="connsiteY4" fmla="*/ 0 h 1498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0290" h="1498687">
                <a:moveTo>
                  <a:pt x="0" y="0"/>
                </a:moveTo>
                <a:lnTo>
                  <a:pt x="4660290" y="0"/>
                </a:lnTo>
                <a:lnTo>
                  <a:pt x="4660290" y="1498687"/>
                </a:lnTo>
                <a:lnTo>
                  <a:pt x="0" y="149868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8611" tIns="158611" rIns="158611" bIns="158611" numCol="1" spcCol="1270" anchor="ctr" anchorCtr="0">
            <a:noAutofit/>
          </a:bodyPr>
          <a:lstStyle/>
          <a:p>
            <a:pPr defTabSz="1111250">
              <a:spcBef>
                <a:spcPct val="0"/>
              </a:spcBef>
              <a:spcAft>
                <a:spcPct val="35000"/>
              </a:spcAft>
            </a:pPr>
            <a:r>
              <a:rPr lang="en-US" sz="2000"/>
              <a:t>Exploratory Data Analysis</a:t>
            </a:r>
            <a:endParaRPr lang="en-US" sz="2000" kern="1200"/>
          </a:p>
        </p:txBody>
      </p:sp>
    </p:spTree>
    <p:extLst>
      <p:ext uri="{BB962C8B-B14F-4D97-AF65-F5344CB8AC3E}">
        <p14:creationId xmlns:p14="http://schemas.microsoft.com/office/powerpoint/2010/main" val="223821801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p:bldP spid="8" grpId="0" animBg="1"/>
      <p:bldP spid="9" grpId="0" animBg="1"/>
      <p:bldP spid="18" grpId="0"/>
      <p:bldP spid="20" grpId="0" animBg="1"/>
      <p:bldP spid="21"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241C1-7532-3BE7-39C9-BF7C19D459C2}"/>
              </a:ext>
            </a:extLst>
          </p:cNvPr>
          <p:cNvSpPr>
            <a:spLocks noGrp="1"/>
          </p:cNvSpPr>
          <p:nvPr>
            <p:ph type="title"/>
          </p:nvPr>
        </p:nvSpPr>
        <p:spPr>
          <a:xfrm>
            <a:off x="599607" y="365125"/>
            <a:ext cx="11197651" cy="1648891"/>
          </a:xfrm>
        </p:spPr>
        <p:txBody>
          <a:bodyPr>
            <a:noAutofit/>
          </a:bodyPr>
          <a:lstStyle/>
          <a:p>
            <a:r>
              <a:rPr lang="en-US" sz="3200" b="1"/>
              <a:t>Business Question 1:</a:t>
            </a:r>
            <a:br>
              <a:rPr lang="en-US" sz="3200" b="1"/>
            </a:br>
            <a:br>
              <a:rPr lang="en-US" sz="3200" b="1"/>
            </a:br>
            <a:r>
              <a:rPr lang="en-US" sz="3200" b="1" i="1"/>
              <a:t>Are high-volatility stocks traded more through hidden orders than regular (lit) ones?</a:t>
            </a:r>
          </a:p>
        </p:txBody>
      </p:sp>
      <p:sp>
        <p:nvSpPr>
          <p:cNvPr id="18" name="Freeform: Shape 17">
            <a:extLst>
              <a:ext uri="{FF2B5EF4-FFF2-40B4-BE49-F238E27FC236}">
                <a16:creationId xmlns:a16="http://schemas.microsoft.com/office/drawing/2014/main" id="{50E74B3E-020F-01CD-4321-5E4705E1D45A}"/>
              </a:ext>
            </a:extLst>
          </p:cNvPr>
          <p:cNvSpPr/>
          <p:nvPr/>
        </p:nvSpPr>
        <p:spPr>
          <a:xfrm>
            <a:off x="838200" y="2708130"/>
            <a:ext cx="8938260" cy="649672"/>
          </a:xfrm>
          <a:custGeom>
            <a:avLst/>
            <a:gdLst>
              <a:gd name="connsiteX0" fmla="*/ 0 w 8938260"/>
              <a:gd name="connsiteY0" fmla="*/ 64967 h 649672"/>
              <a:gd name="connsiteX1" fmla="*/ 64967 w 8938260"/>
              <a:gd name="connsiteY1" fmla="*/ 0 h 649672"/>
              <a:gd name="connsiteX2" fmla="*/ 8873293 w 8938260"/>
              <a:gd name="connsiteY2" fmla="*/ 0 h 649672"/>
              <a:gd name="connsiteX3" fmla="*/ 8938260 w 8938260"/>
              <a:gd name="connsiteY3" fmla="*/ 64967 h 649672"/>
              <a:gd name="connsiteX4" fmla="*/ 8938260 w 8938260"/>
              <a:gd name="connsiteY4" fmla="*/ 584705 h 649672"/>
              <a:gd name="connsiteX5" fmla="*/ 8873293 w 8938260"/>
              <a:gd name="connsiteY5" fmla="*/ 649672 h 649672"/>
              <a:gd name="connsiteX6" fmla="*/ 64967 w 8938260"/>
              <a:gd name="connsiteY6" fmla="*/ 649672 h 649672"/>
              <a:gd name="connsiteX7" fmla="*/ 0 w 8938260"/>
              <a:gd name="connsiteY7" fmla="*/ 584705 h 649672"/>
              <a:gd name="connsiteX8" fmla="*/ 0 w 8938260"/>
              <a:gd name="connsiteY8" fmla="*/ 64967 h 64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649672">
                <a:moveTo>
                  <a:pt x="0" y="64967"/>
                </a:moveTo>
                <a:cubicBezTo>
                  <a:pt x="0" y="29087"/>
                  <a:pt x="29087" y="0"/>
                  <a:pt x="64967" y="0"/>
                </a:cubicBezTo>
                <a:lnTo>
                  <a:pt x="8873293" y="0"/>
                </a:lnTo>
                <a:cubicBezTo>
                  <a:pt x="8909173" y="0"/>
                  <a:pt x="8938260" y="29087"/>
                  <a:pt x="8938260" y="64967"/>
                </a:cubicBezTo>
                <a:lnTo>
                  <a:pt x="8938260" y="584705"/>
                </a:lnTo>
                <a:cubicBezTo>
                  <a:pt x="8938260" y="620585"/>
                  <a:pt x="8909173" y="649672"/>
                  <a:pt x="8873293" y="649672"/>
                </a:cubicBezTo>
                <a:lnTo>
                  <a:pt x="64967" y="649672"/>
                </a:lnTo>
                <a:cubicBezTo>
                  <a:pt x="29087" y="649672"/>
                  <a:pt x="0" y="620585"/>
                  <a:pt x="0" y="584705"/>
                </a:cubicBezTo>
                <a:lnTo>
                  <a:pt x="0" y="64967"/>
                </a:lnTo>
                <a:close/>
              </a:path>
            </a:pathLst>
          </a:custGeom>
          <a:solidFill>
            <a:schemeClr val="accent1">
              <a:lumMod val="50000"/>
            </a:schemeClr>
          </a:solidFill>
        </p:spPr>
        <p:style>
          <a:lnRef idx="3">
            <a:schemeClr val="lt1">
              <a:hueOff val="0"/>
              <a:satOff val="0"/>
              <a:lumOff val="0"/>
              <a:alphaOff val="0"/>
            </a:schemeClr>
          </a:lnRef>
          <a:fillRef idx="1">
            <a:scrgbClr r="0" g="0" b="0"/>
          </a:fillRef>
          <a:effectRef idx="1">
            <a:schemeClr val="accent5">
              <a:hueOff val="0"/>
              <a:satOff val="0"/>
              <a:lumOff val="0"/>
              <a:alphaOff val="0"/>
            </a:schemeClr>
          </a:effectRef>
          <a:fontRef idx="minor">
            <a:schemeClr val="lt1"/>
          </a:fontRef>
        </p:style>
        <p:txBody>
          <a:bodyPr spcFirstLastPara="0" vert="horz" wrap="square" lIns="110468" tIns="110468" rIns="1442631" bIns="110468" numCol="1" spcCol="1270" anchor="ctr" anchorCtr="0">
            <a:noAutofit/>
          </a:bodyPr>
          <a:lstStyle/>
          <a:p>
            <a:pPr marL="0" lvl="0" indent="0" algn="l" defTabSz="1066800">
              <a:lnSpc>
                <a:spcPct val="90000"/>
              </a:lnSpc>
              <a:spcBef>
                <a:spcPct val="0"/>
              </a:spcBef>
              <a:spcAft>
                <a:spcPct val="35000"/>
              </a:spcAft>
              <a:buNone/>
            </a:pPr>
            <a:r>
              <a:rPr lang="en-US" sz="2400" kern="1200"/>
              <a:t>Created </a:t>
            </a:r>
            <a:r>
              <a:rPr lang="en-US" sz="2400" b="1" kern="1200" err="1"/>
              <a:t>HiddenRatio</a:t>
            </a:r>
            <a:r>
              <a:rPr lang="en-US" sz="2400" kern="1200"/>
              <a:t> column.</a:t>
            </a:r>
          </a:p>
        </p:txBody>
      </p:sp>
      <p:sp>
        <p:nvSpPr>
          <p:cNvPr id="24" name="Freeform: Shape 23">
            <a:extLst>
              <a:ext uri="{FF2B5EF4-FFF2-40B4-BE49-F238E27FC236}">
                <a16:creationId xmlns:a16="http://schemas.microsoft.com/office/drawing/2014/main" id="{CF01841F-4EC9-E6C9-C9C4-E98935B988A3}"/>
              </a:ext>
            </a:extLst>
          </p:cNvPr>
          <p:cNvSpPr/>
          <p:nvPr/>
        </p:nvSpPr>
        <p:spPr>
          <a:xfrm>
            <a:off x="1626869" y="3987361"/>
            <a:ext cx="8938260" cy="721691"/>
          </a:xfrm>
          <a:custGeom>
            <a:avLst/>
            <a:gdLst>
              <a:gd name="connsiteX0" fmla="*/ 0 w 8938260"/>
              <a:gd name="connsiteY0" fmla="*/ 72169 h 721691"/>
              <a:gd name="connsiteX1" fmla="*/ 72169 w 8938260"/>
              <a:gd name="connsiteY1" fmla="*/ 0 h 721691"/>
              <a:gd name="connsiteX2" fmla="*/ 8866091 w 8938260"/>
              <a:gd name="connsiteY2" fmla="*/ 0 h 721691"/>
              <a:gd name="connsiteX3" fmla="*/ 8938260 w 8938260"/>
              <a:gd name="connsiteY3" fmla="*/ 72169 h 721691"/>
              <a:gd name="connsiteX4" fmla="*/ 8938260 w 8938260"/>
              <a:gd name="connsiteY4" fmla="*/ 649522 h 721691"/>
              <a:gd name="connsiteX5" fmla="*/ 8866091 w 8938260"/>
              <a:gd name="connsiteY5" fmla="*/ 721691 h 721691"/>
              <a:gd name="connsiteX6" fmla="*/ 72169 w 8938260"/>
              <a:gd name="connsiteY6" fmla="*/ 721691 h 721691"/>
              <a:gd name="connsiteX7" fmla="*/ 0 w 8938260"/>
              <a:gd name="connsiteY7" fmla="*/ 649522 h 721691"/>
              <a:gd name="connsiteX8" fmla="*/ 0 w 8938260"/>
              <a:gd name="connsiteY8" fmla="*/ 72169 h 72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721691">
                <a:moveTo>
                  <a:pt x="0" y="72169"/>
                </a:moveTo>
                <a:cubicBezTo>
                  <a:pt x="0" y="32311"/>
                  <a:pt x="32311" y="0"/>
                  <a:pt x="72169" y="0"/>
                </a:cubicBezTo>
                <a:lnTo>
                  <a:pt x="8866091" y="0"/>
                </a:lnTo>
                <a:cubicBezTo>
                  <a:pt x="8905949" y="0"/>
                  <a:pt x="8938260" y="32311"/>
                  <a:pt x="8938260" y="72169"/>
                </a:cubicBezTo>
                <a:lnTo>
                  <a:pt x="8938260" y="649522"/>
                </a:lnTo>
                <a:cubicBezTo>
                  <a:pt x="8938260" y="689380"/>
                  <a:pt x="8905949" y="721691"/>
                  <a:pt x="8866091" y="721691"/>
                </a:cubicBezTo>
                <a:lnTo>
                  <a:pt x="72169" y="721691"/>
                </a:lnTo>
                <a:cubicBezTo>
                  <a:pt x="32311" y="721691"/>
                  <a:pt x="0" y="689380"/>
                  <a:pt x="0" y="649522"/>
                </a:cubicBezTo>
                <a:lnTo>
                  <a:pt x="0" y="72169"/>
                </a:lnTo>
                <a:close/>
              </a:path>
            </a:pathLst>
          </a:custGeom>
          <a:solidFill>
            <a:schemeClr val="tx2">
              <a:lumMod val="75000"/>
              <a:lumOff val="25000"/>
            </a:schemeClr>
          </a:solidFill>
        </p:spPr>
        <p:style>
          <a:lnRef idx="3">
            <a:schemeClr val="lt1">
              <a:hueOff val="0"/>
              <a:satOff val="0"/>
              <a:lumOff val="0"/>
              <a:alphaOff val="0"/>
            </a:schemeClr>
          </a:lnRef>
          <a:fillRef idx="1">
            <a:scrgbClr r="0" g="0" b="0"/>
          </a:fillRef>
          <a:effectRef idx="1">
            <a:schemeClr val="accent5">
              <a:hueOff val="-6076075"/>
              <a:satOff val="-413"/>
              <a:lumOff val="981"/>
              <a:alphaOff val="0"/>
            </a:schemeClr>
          </a:effectRef>
          <a:fontRef idx="minor">
            <a:schemeClr val="lt1"/>
          </a:fontRef>
        </p:style>
        <p:txBody>
          <a:bodyPr spcFirstLastPara="0" vert="horz" wrap="square" lIns="112578" tIns="112578" rIns="1749759" bIns="112578" numCol="1" spcCol="1270" anchor="ctr" anchorCtr="0">
            <a:noAutofit/>
          </a:bodyPr>
          <a:lstStyle/>
          <a:p>
            <a:pPr marL="0" lvl="0" indent="0" algn="l" defTabSz="1066800">
              <a:lnSpc>
                <a:spcPct val="90000"/>
              </a:lnSpc>
              <a:spcBef>
                <a:spcPct val="0"/>
              </a:spcBef>
              <a:spcAft>
                <a:spcPct val="35000"/>
              </a:spcAft>
              <a:buNone/>
            </a:pPr>
            <a:r>
              <a:rPr lang="en-US" sz="2400" kern="1200"/>
              <a:t>Selected </a:t>
            </a:r>
            <a:r>
              <a:rPr lang="en-US" sz="2400" b="1" kern="1200"/>
              <a:t>Top 25% high-volatility</a:t>
            </a:r>
            <a:r>
              <a:rPr lang="en-US" sz="2400" kern="1200"/>
              <a:t> stocks.</a:t>
            </a:r>
          </a:p>
        </p:txBody>
      </p:sp>
      <p:sp>
        <p:nvSpPr>
          <p:cNvPr id="26" name="Freeform: Shape 25">
            <a:extLst>
              <a:ext uri="{FF2B5EF4-FFF2-40B4-BE49-F238E27FC236}">
                <a16:creationId xmlns:a16="http://schemas.microsoft.com/office/drawing/2014/main" id="{67892840-074A-12D0-5ED3-39009C919532}"/>
              </a:ext>
            </a:extLst>
          </p:cNvPr>
          <p:cNvSpPr/>
          <p:nvPr/>
        </p:nvSpPr>
        <p:spPr>
          <a:xfrm>
            <a:off x="2415539" y="5336495"/>
            <a:ext cx="8938260" cy="615366"/>
          </a:xfrm>
          <a:custGeom>
            <a:avLst/>
            <a:gdLst>
              <a:gd name="connsiteX0" fmla="*/ 0 w 8938260"/>
              <a:gd name="connsiteY0" fmla="*/ 61537 h 615366"/>
              <a:gd name="connsiteX1" fmla="*/ 61537 w 8938260"/>
              <a:gd name="connsiteY1" fmla="*/ 0 h 615366"/>
              <a:gd name="connsiteX2" fmla="*/ 8876723 w 8938260"/>
              <a:gd name="connsiteY2" fmla="*/ 0 h 615366"/>
              <a:gd name="connsiteX3" fmla="*/ 8938260 w 8938260"/>
              <a:gd name="connsiteY3" fmla="*/ 61537 h 615366"/>
              <a:gd name="connsiteX4" fmla="*/ 8938260 w 8938260"/>
              <a:gd name="connsiteY4" fmla="*/ 553829 h 615366"/>
              <a:gd name="connsiteX5" fmla="*/ 8876723 w 8938260"/>
              <a:gd name="connsiteY5" fmla="*/ 615366 h 615366"/>
              <a:gd name="connsiteX6" fmla="*/ 61537 w 8938260"/>
              <a:gd name="connsiteY6" fmla="*/ 615366 h 615366"/>
              <a:gd name="connsiteX7" fmla="*/ 0 w 8938260"/>
              <a:gd name="connsiteY7" fmla="*/ 553829 h 615366"/>
              <a:gd name="connsiteX8" fmla="*/ 0 w 8938260"/>
              <a:gd name="connsiteY8" fmla="*/ 61537 h 61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615366">
                <a:moveTo>
                  <a:pt x="0" y="61537"/>
                </a:moveTo>
                <a:cubicBezTo>
                  <a:pt x="0" y="27551"/>
                  <a:pt x="27551" y="0"/>
                  <a:pt x="61537" y="0"/>
                </a:cubicBezTo>
                <a:lnTo>
                  <a:pt x="8876723" y="0"/>
                </a:lnTo>
                <a:cubicBezTo>
                  <a:pt x="8910709" y="0"/>
                  <a:pt x="8938260" y="27551"/>
                  <a:pt x="8938260" y="61537"/>
                </a:cubicBezTo>
                <a:lnTo>
                  <a:pt x="8938260" y="553829"/>
                </a:lnTo>
                <a:cubicBezTo>
                  <a:pt x="8938260" y="587815"/>
                  <a:pt x="8910709" y="615366"/>
                  <a:pt x="8876723" y="615366"/>
                </a:cubicBezTo>
                <a:lnTo>
                  <a:pt x="61537" y="615366"/>
                </a:lnTo>
                <a:cubicBezTo>
                  <a:pt x="27551" y="615366"/>
                  <a:pt x="0" y="587815"/>
                  <a:pt x="0" y="553829"/>
                </a:cubicBezTo>
                <a:lnTo>
                  <a:pt x="0" y="61537"/>
                </a:lnTo>
                <a:close/>
              </a:path>
            </a:pathLst>
          </a:custGeom>
          <a:solidFill>
            <a:schemeClr val="tx2">
              <a:lumMod val="50000"/>
              <a:lumOff val="50000"/>
            </a:schemeClr>
          </a:solidFill>
        </p:spPr>
        <p:style>
          <a:lnRef idx="3">
            <a:schemeClr val="lt1">
              <a:hueOff val="0"/>
              <a:satOff val="0"/>
              <a:lumOff val="0"/>
              <a:alphaOff val="0"/>
            </a:schemeClr>
          </a:lnRef>
          <a:fillRef idx="1">
            <a:scrgbClr r="0" g="0" b="0"/>
          </a:fillRef>
          <a:effectRef idx="1">
            <a:schemeClr val="accent5">
              <a:hueOff val="-12152150"/>
              <a:satOff val="-826"/>
              <a:lumOff val="1961"/>
              <a:alphaOff val="0"/>
            </a:schemeClr>
          </a:effectRef>
          <a:fontRef idx="minor">
            <a:schemeClr val="lt1"/>
          </a:fontRef>
        </p:style>
        <p:txBody>
          <a:bodyPr spcFirstLastPara="0" vert="horz" wrap="square" lIns="109463" tIns="109463" rIns="1746644" bIns="109463" numCol="1" spcCol="1270" anchor="ctr" anchorCtr="0">
            <a:noAutofit/>
          </a:bodyPr>
          <a:lstStyle/>
          <a:p>
            <a:pPr marL="0" lvl="0" indent="0" algn="l" defTabSz="1066800">
              <a:lnSpc>
                <a:spcPct val="90000"/>
              </a:lnSpc>
              <a:spcBef>
                <a:spcPct val="0"/>
              </a:spcBef>
              <a:spcAft>
                <a:spcPct val="35000"/>
              </a:spcAft>
              <a:buNone/>
            </a:pPr>
            <a:r>
              <a:rPr lang="en-US" sz="2400" kern="1200"/>
              <a:t>Aggregated and ranked by average hidden trade ratio.</a:t>
            </a:r>
          </a:p>
        </p:txBody>
      </p:sp>
      <p:sp>
        <p:nvSpPr>
          <p:cNvPr id="27" name="Freeform: Shape 26">
            <a:extLst>
              <a:ext uri="{FF2B5EF4-FFF2-40B4-BE49-F238E27FC236}">
                <a16:creationId xmlns:a16="http://schemas.microsoft.com/office/drawing/2014/main" id="{B207B0BA-4504-458C-34F0-A3FA6F5F21A6}"/>
              </a:ext>
            </a:extLst>
          </p:cNvPr>
          <p:cNvSpPr/>
          <p:nvPr/>
        </p:nvSpPr>
        <p:spPr>
          <a:xfrm>
            <a:off x="8927949" y="3250268"/>
            <a:ext cx="848510" cy="848510"/>
          </a:xfrm>
          <a:custGeom>
            <a:avLst/>
            <a:gdLst>
              <a:gd name="connsiteX0" fmla="*/ 0 w 848510"/>
              <a:gd name="connsiteY0" fmla="*/ 466681 h 848510"/>
              <a:gd name="connsiteX1" fmla="*/ 190915 w 848510"/>
              <a:gd name="connsiteY1" fmla="*/ 466681 h 848510"/>
              <a:gd name="connsiteX2" fmla="*/ 190915 w 848510"/>
              <a:gd name="connsiteY2" fmla="*/ 0 h 848510"/>
              <a:gd name="connsiteX3" fmla="*/ 657595 w 848510"/>
              <a:gd name="connsiteY3" fmla="*/ 0 h 848510"/>
              <a:gd name="connsiteX4" fmla="*/ 657595 w 848510"/>
              <a:gd name="connsiteY4" fmla="*/ 466681 h 848510"/>
              <a:gd name="connsiteX5" fmla="*/ 848510 w 848510"/>
              <a:gd name="connsiteY5" fmla="*/ 466681 h 848510"/>
              <a:gd name="connsiteX6" fmla="*/ 424255 w 848510"/>
              <a:gd name="connsiteY6" fmla="*/ 848510 h 848510"/>
              <a:gd name="connsiteX7" fmla="*/ 0 w 848510"/>
              <a:gd name="connsiteY7" fmla="*/ 466681 h 848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510" h="848510">
                <a:moveTo>
                  <a:pt x="0" y="466681"/>
                </a:moveTo>
                <a:lnTo>
                  <a:pt x="190915" y="466681"/>
                </a:lnTo>
                <a:lnTo>
                  <a:pt x="190915" y="0"/>
                </a:lnTo>
                <a:lnTo>
                  <a:pt x="657595" y="0"/>
                </a:lnTo>
                <a:lnTo>
                  <a:pt x="657595" y="466681"/>
                </a:lnTo>
                <a:lnTo>
                  <a:pt x="848510" y="466681"/>
                </a:lnTo>
                <a:lnTo>
                  <a:pt x="424255" y="848510"/>
                </a:lnTo>
                <a:lnTo>
                  <a:pt x="0" y="466681"/>
                </a:lnTo>
                <a:close/>
              </a:path>
            </a:pathLst>
          </a:custGeom>
          <a:solidFill>
            <a:schemeClr val="bg2">
              <a:lumMod val="5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21395" tIns="30480" rIns="221395" bIns="240486"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
        <p:nvSpPr>
          <p:cNvPr id="28" name="Freeform: Shape 27">
            <a:extLst>
              <a:ext uri="{FF2B5EF4-FFF2-40B4-BE49-F238E27FC236}">
                <a16:creationId xmlns:a16="http://schemas.microsoft.com/office/drawing/2014/main" id="{6D81CB97-3AE5-0977-98BD-B370551417F8}"/>
              </a:ext>
            </a:extLst>
          </p:cNvPr>
          <p:cNvSpPr/>
          <p:nvPr/>
        </p:nvSpPr>
        <p:spPr>
          <a:xfrm>
            <a:off x="9671648" y="4584649"/>
            <a:ext cx="848510" cy="848510"/>
          </a:xfrm>
          <a:custGeom>
            <a:avLst/>
            <a:gdLst>
              <a:gd name="connsiteX0" fmla="*/ 0 w 848510"/>
              <a:gd name="connsiteY0" fmla="*/ 466681 h 848510"/>
              <a:gd name="connsiteX1" fmla="*/ 190915 w 848510"/>
              <a:gd name="connsiteY1" fmla="*/ 466681 h 848510"/>
              <a:gd name="connsiteX2" fmla="*/ 190915 w 848510"/>
              <a:gd name="connsiteY2" fmla="*/ 0 h 848510"/>
              <a:gd name="connsiteX3" fmla="*/ 657595 w 848510"/>
              <a:gd name="connsiteY3" fmla="*/ 0 h 848510"/>
              <a:gd name="connsiteX4" fmla="*/ 657595 w 848510"/>
              <a:gd name="connsiteY4" fmla="*/ 466681 h 848510"/>
              <a:gd name="connsiteX5" fmla="*/ 848510 w 848510"/>
              <a:gd name="connsiteY5" fmla="*/ 466681 h 848510"/>
              <a:gd name="connsiteX6" fmla="*/ 424255 w 848510"/>
              <a:gd name="connsiteY6" fmla="*/ 848510 h 848510"/>
              <a:gd name="connsiteX7" fmla="*/ 0 w 848510"/>
              <a:gd name="connsiteY7" fmla="*/ 466681 h 848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510" h="848510">
                <a:moveTo>
                  <a:pt x="0" y="466681"/>
                </a:moveTo>
                <a:lnTo>
                  <a:pt x="190915" y="466681"/>
                </a:lnTo>
                <a:lnTo>
                  <a:pt x="190915" y="0"/>
                </a:lnTo>
                <a:lnTo>
                  <a:pt x="657595" y="0"/>
                </a:lnTo>
                <a:lnTo>
                  <a:pt x="657595" y="466681"/>
                </a:lnTo>
                <a:lnTo>
                  <a:pt x="848510" y="466681"/>
                </a:lnTo>
                <a:lnTo>
                  <a:pt x="424255" y="848510"/>
                </a:lnTo>
                <a:lnTo>
                  <a:pt x="0" y="466681"/>
                </a:lnTo>
                <a:close/>
              </a:path>
            </a:pathLst>
          </a:custGeom>
          <a:solidFill>
            <a:schemeClr val="bg2">
              <a:lumMod val="5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11944666"/>
              <a:satOff val="2667"/>
              <a:lumOff val="401"/>
              <a:alphaOff val="0"/>
            </a:schemeClr>
          </a:effectRef>
          <a:fontRef idx="minor">
            <a:schemeClr val="dk1">
              <a:hueOff val="0"/>
              <a:satOff val="0"/>
              <a:lumOff val="0"/>
              <a:alphaOff val="0"/>
            </a:schemeClr>
          </a:fontRef>
        </p:style>
        <p:txBody>
          <a:bodyPr spcFirstLastPara="0" vert="horz" wrap="square" lIns="221395" tIns="30480" rIns="221395" bIns="240486"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Tree>
    <p:extLst>
      <p:ext uri="{BB962C8B-B14F-4D97-AF65-F5344CB8AC3E}">
        <p14:creationId xmlns:p14="http://schemas.microsoft.com/office/powerpoint/2010/main" val="199378401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animBg="1"/>
      <p:bldP spid="24"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EBCE-2503-D179-3698-2C045EE4D2B0}"/>
              </a:ext>
            </a:extLst>
          </p:cNvPr>
          <p:cNvSpPr>
            <a:spLocks noGrp="1"/>
          </p:cNvSpPr>
          <p:nvPr>
            <p:ph type="title"/>
          </p:nvPr>
        </p:nvSpPr>
        <p:spPr>
          <a:xfrm>
            <a:off x="639097" y="176983"/>
            <a:ext cx="5821663" cy="1622322"/>
          </a:xfrm>
        </p:spPr>
        <p:txBody>
          <a:bodyPr>
            <a:normAutofit/>
          </a:bodyPr>
          <a:lstStyle/>
          <a:p>
            <a:r>
              <a:rPr lang="en-US" b="1">
                <a:solidFill>
                  <a:schemeClr val="bg1"/>
                </a:solidFill>
              </a:rPr>
              <a:t>Output:</a:t>
            </a:r>
          </a:p>
        </p:txBody>
      </p:sp>
      <p:sp>
        <p:nvSpPr>
          <p:cNvPr id="7" name="Freeform: Shape 6">
            <a:extLst>
              <a:ext uri="{FF2B5EF4-FFF2-40B4-BE49-F238E27FC236}">
                <a16:creationId xmlns:a16="http://schemas.microsoft.com/office/drawing/2014/main" id="{BEEDDAF8-0DD9-A783-321F-F7F6B5189102}"/>
              </a:ext>
            </a:extLst>
          </p:cNvPr>
          <p:cNvSpPr/>
          <p:nvPr/>
        </p:nvSpPr>
        <p:spPr>
          <a:xfrm>
            <a:off x="639098" y="1799305"/>
            <a:ext cx="5821661" cy="2337738"/>
          </a:xfrm>
          <a:custGeom>
            <a:avLst/>
            <a:gdLst>
              <a:gd name="connsiteX0" fmla="*/ 0 w 5821661"/>
              <a:gd name="connsiteY0" fmla="*/ 389631 h 2337738"/>
              <a:gd name="connsiteX1" fmla="*/ 389631 w 5821661"/>
              <a:gd name="connsiteY1" fmla="*/ 0 h 2337738"/>
              <a:gd name="connsiteX2" fmla="*/ 5432030 w 5821661"/>
              <a:gd name="connsiteY2" fmla="*/ 0 h 2337738"/>
              <a:gd name="connsiteX3" fmla="*/ 5821661 w 5821661"/>
              <a:gd name="connsiteY3" fmla="*/ 389631 h 2337738"/>
              <a:gd name="connsiteX4" fmla="*/ 5821661 w 5821661"/>
              <a:gd name="connsiteY4" fmla="*/ 1948107 h 2337738"/>
              <a:gd name="connsiteX5" fmla="*/ 5432030 w 5821661"/>
              <a:gd name="connsiteY5" fmla="*/ 2337738 h 2337738"/>
              <a:gd name="connsiteX6" fmla="*/ 389631 w 5821661"/>
              <a:gd name="connsiteY6" fmla="*/ 2337738 h 2337738"/>
              <a:gd name="connsiteX7" fmla="*/ 0 w 5821661"/>
              <a:gd name="connsiteY7" fmla="*/ 1948107 h 2337738"/>
              <a:gd name="connsiteX8" fmla="*/ 0 w 5821661"/>
              <a:gd name="connsiteY8" fmla="*/ 389631 h 233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1661" h="2337738">
                <a:moveTo>
                  <a:pt x="0" y="389631"/>
                </a:moveTo>
                <a:cubicBezTo>
                  <a:pt x="0" y="174444"/>
                  <a:pt x="174444" y="0"/>
                  <a:pt x="389631" y="0"/>
                </a:cubicBezTo>
                <a:lnTo>
                  <a:pt x="5432030" y="0"/>
                </a:lnTo>
                <a:cubicBezTo>
                  <a:pt x="5647217" y="0"/>
                  <a:pt x="5821661" y="174444"/>
                  <a:pt x="5821661" y="389631"/>
                </a:cubicBezTo>
                <a:lnTo>
                  <a:pt x="5821661" y="1948107"/>
                </a:lnTo>
                <a:cubicBezTo>
                  <a:pt x="5821661" y="2163294"/>
                  <a:pt x="5647217" y="2337738"/>
                  <a:pt x="5432030" y="2337738"/>
                </a:cubicBezTo>
                <a:lnTo>
                  <a:pt x="389631" y="2337738"/>
                </a:lnTo>
                <a:cubicBezTo>
                  <a:pt x="174444" y="2337738"/>
                  <a:pt x="0" y="2163294"/>
                  <a:pt x="0" y="1948107"/>
                </a:cubicBezTo>
                <a:lnTo>
                  <a:pt x="0" y="3896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319" tIns="190319" rIns="190319" bIns="190319" numCol="1" spcCol="1270" anchor="ctr" anchorCtr="0">
            <a:noAutofit/>
          </a:bodyPr>
          <a:lstStyle/>
          <a:p>
            <a:pPr marL="0" lvl="0" indent="0" algn="l" defTabSz="889000">
              <a:lnSpc>
                <a:spcPct val="90000"/>
              </a:lnSpc>
              <a:spcBef>
                <a:spcPct val="0"/>
              </a:spcBef>
              <a:spcAft>
                <a:spcPct val="35000"/>
              </a:spcAft>
              <a:buNone/>
            </a:pPr>
            <a:r>
              <a:rPr lang="en-US" sz="2000" b="1" kern="1200"/>
              <a:t>Findings:</a:t>
            </a:r>
          </a:p>
          <a:p>
            <a:pPr marL="0" lvl="0" indent="0" algn="l" defTabSz="889000">
              <a:lnSpc>
                <a:spcPct val="90000"/>
              </a:lnSpc>
              <a:spcBef>
                <a:spcPct val="0"/>
              </a:spcBef>
              <a:spcAft>
                <a:spcPct val="35000"/>
              </a:spcAft>
              <a:buNone/>
            </a:pPr>
            <a:r>
              <a:rPr lang="en-US" sz="1900" kern="1200"/>
              <a:t>1. Many high-volatility stocks show over 70% hidden trading.</a:t>
            </a:r>
          </a:p>
          <a:p>
            <a:pPr marL="0" lvl="0" indent="0" algn="l" defTabSz="889000">
              <a:lnSpc>
                <a:spcPct val="90000"/>
              </a:lnSpc>
              <a:spcBef>
                <a:spcPct val="0"/>
              </a:spcBef>
              <a:spcAft>
                <a:spcPct val="35000"/>
              </a:spcAft>
              <a:buNone/>
            </a:pPr>
            <a:r>
              <a:rPr lang="en-US" sz="1900" kern="1200"/>
              <a:t>2. Example: DECM (76.6% hidden), HYZN (73.3% hidden).</a:t>
            </a:r>
          </a:p>
        </p:txBody>
      </p:sp>
      <p:sp>
        <p:nvSpPr>
          <p:cNvPr id="9" name="Freeform: Shape 8">
            <a:extLst>
              <a:ext uri="{FF2B5EF4-FFF2-40B4-BE49-F238E27FC236}">
                <a16:creationId xmlns:a16="http://schemas.microsoft.com/office/drawing/2014/main" id="{CC10D156-2AD7-228C-9E07-3D316B8896B5}"/>
              </a:ext>
            </a:extLst>
          </p:cNvPr>
          <p:cNvSpPr/>
          <p:nvPr/>
        </p:nvSpPr>
        <p:spPr>
          <a:xfrm>
            <a:off x="639098" y="4622016"/>
            <a:ext cx="5821661" cy="1946252"/>
          </a:xfrm>
          <a:custGeom>
            <a:avLst/>
            <a:gdLst>
              <a:gd name="connsiteX0" fmla="*/ 0 w 5821661"/>
              <a:gd name="connsiteY0" fmla="*/ 324382 h 1946252"/>
              <a:gd name="connsiteX1" fmla="*/ 324382 w 5821661"/>
              <a:gd name="connsiteY1" fmla="*/ 0 h 1946252"/>
              <a:gd name="connsiteX2" fmla="*/ 5497279 w 5821661"/>
              <a:gd name="connsiteY2" fmla="*/ 0 h 1946252"/>
              <a:gd name="connsiteX3" fmla="*/ 5821661 w 5821661"/>
              <a:gd name="connsiteY3" fmla="*/ 324382 h 1946252"/>
              <a:gd name="connsiteX4" fmla="*/ 5821661 w 5821661"/>
              <a:gd name="connsiteY4" fmla="*/ 1621870 h 1946252"/>
              <a:gd name="connsiteX5" fmla="*/ 5497279 w 5821661"/>
              <a:gd name="connsiteY5" fmla="*/ 1946252 h 1946252"/>
              <a:gd name="connsiteX6" fmla="*/ 324382 w 5821661"/>
              <a:gd name="connsiteY6" fmla="*/ 1946252 h 1946252"/>
              <a:gd name="connsiteX7" fmla="*/ 0 w 5821661"/>
              <a:gd name="connsiteY7" fmla="*/ 1621870 h 1946252"/>
              <a:gd name="connsiteX8" fmla="*/ 0 w 5821661"/>
              <a:gd name="connsiteY8" fmla="*/ 324382 h 194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1661" h="1946252">
                <a:moveTo>
                  <a:pt x="0" y="324382"/>
                </a:moveTo>
                <a:cubicBezTo>
                  <a:pt x="0" y="145231"/>
                  <a:pt x="145231" y="0"/>
                  <a:pt x="324382" y="0"/>
                </a:cubicBezTo>
                <a:lnTo>
                  <a:pt x="5497279" y="0"/>
                </a:lnTo>
                <a:cubicBezTo>
                  <a:pt x="5676430" y="0"/>
                  <a:pt x="5821661" y="145231"/>
                  <a:pt x="5821661" y="324382"/>
                </a:cubicBezTo>
                <a:lnTo>
                  <a:pt x="5821661" y="1621870"/>
                </a:lnTo>
                <a:cubicBezTo>
                  <a:pt x="5821661" y="1801021"/>
                  <a:pt x="5676430" y="1946252"/>
                  <a:pt x="5497279" y="1946252"/>
                </a:cubicBezTo>
                <a:lnTo>
                  <a:pt x="324382" y="1946252"/>
                </a:lnTo>
                <a:cubicBezTo>
                  <a:pt x="145231" y="1946252"/>
                  <a:pt x="0" y="1801021"/>
                  <a:pt x="0" y="1621870"/>
                </a:cubicBezTo>
                <a:lnTo>
                  <a:pt x="0" y="3243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08" tIns="171208" rIns="171208" bIns="171208" numCol="1" spcCol="1270" anchor="ctr" anchorCtr="0">
            <a:noAutofit/>
          </a:bodyPr>
          <a:lstStyle/>
          <a:p>
            <a:pPr marL="0" lvl="0" indent="0" algn="l" defTabSz="889000">
              <a:lnSpc>
                <a:spcPct val="90000"/>
              </a:lnSpc>
              <a:spcBef>
                <a:spcPct val="0"/>
              </a:spcBef>
              <a:spcAft>
                <a:spcPct val="35000"/>
              </a:spcAft>
              <a:buNone/>
            </a:pPr>
            <a:r>
              <a:rPr lang="en-US" sz="2000" b="1" kern="1200"/>
              <a:t>Insight:</a:t>
            </a:r>
          </a:p>
          <a:p>
            <a:pPr marL="0" lvl="0" indent="0" algn="l" defTabSz="889000">
              <a:lnSpc>
                <a:spcPct val="90000"/>
              </a:lnSpc>
              <a:spcBef>
                <a:spcPct val="0"/>
              </a:spcBef>
              <a:spcAft>
                <a:spcPct val="35000"/>
              </a:spcAft>
              <a:buNone/>
            </a:pPr>
            <a:r>
              <a:rPr lang="en-US" sz="1800" b="1" kern="1200"/>
              <a:t>1.</a:t>
            </a:r>
            <a:r>
              <a:rPr lang="en-US" sz="1800" kern="1200"/>
              <a:t> Traders prefer hidden orders to manage risks during volatility.</a:t>
            </a:r>
          </a:p>
        </p:txBody>
      </p:sp>
      <p:graphicFrame>
        <p:nvGraphicFramePr>
          <p:cNvPr id="4" name="Table 3">
            <a:extLst>
              <a:ext uri="{FF2B5EF4-FFF2-40B4-BE49-F238E27FC236}">
                <a16:creationId xmlns:a16="http://schemas.microsoft.com/office/drawing/2014/main" id="{9AB577AA-1A30-0DD5-59D9-01F505D54CB2}"/>
              </a:ext>
            </a:extLst>
          </p:cNvPr>
          <p:cNvGraphicFramePr>
            <a:graphicFrameLocks noGrp="1"/>
          </p:cNvGraphicFramePr>
          <p:nvPr>
            <p:extLst>
              <p:ext uri="{D42A27DB-BD31-4B8C-83A1-F6EECF244321}">
                <p14:modId xmlns:p14="http://schemas.microsoft.com/office/powerpoint/2010/main" val="593136461"/>
              </p:ext>
            </p:extLst>
          </p:nvPr>
        </p:nvGraphicFramePr>
        <p:xfrm>
          <a:off x="6984660" y="1662700"/>
          <a:ext cx="4828707" cy="4899301"/>
        </p:xfrm>
        <a:graphic>
          <a:graphicData uri="http://schemas.openxmlformats.org/drawingml/2006/table">
            <a:tbl>
              <a:tblPr firstRow="1" bandRow="1">
                <a:tableStyleId>{8EC20E35-A176-4012-BC5E-935CFFF8708E}</a:tableStyleId>
              </a:tblPr>
              <a:tblGrid>
                <a:gridCol w="1814567">
                  <a:extLst>
                    <a:ext uri="{9D8B030D-6E8A-4147-A177-3AD203B41FA5}">
                      <a16:colId xmlns:a16="http://schemas.microsoft.com/office/drawing/2014/main" val="150484616"/>
                    </a:ext>
                  </a:extLst>
                </a:gridCol>
                <a:gridCol w="3014140">
                  <a:extLst>
                    <a:ext uri="{9D8B030D-6E8A-4147-A177-3AD203B41FA5}">
                      <a16:colId xmlns:a16="http://schemas.microsoft.com/office/drawing/2014/main" val="4233110400"/>
                    </a:ext>
                  </a:extLst>
                </a:gridCol>
              </a:tblGrid>
              <a:tr h="445391">
                <a:tc>
                  <a:txBody>
                    <a:bodyPr/>
                    <a:lstStyle/>
                    <a:p>
                      <a:pPr algn="ctr"/>
                      <a:r>
                        <a:rPr lang="en-US" sz="2000" b="1">
                          <a:effectLst/>
                        </a:rPr>
                        <a:t>Ticker</a:t>
                      </a:r>
                      <a:endParaRPr lang="en-US" sz="2000">
                        <a:effectLst/>
                      </a:endParaRPr>
                    </a:p>
                  </a:txBody>
                  <a:tcPr marL="100015" marR="100015" marT="50007" marB="50007" anchor="ctr">
                    <a:solidFill>
                      <a:schemeClr val="bg2">
                        <a:lumMod val="90000"/>
                        <a:lumOff val="10000"/>
                      </a:schemeClr>
                    </a:solidFill>
                  </a:tcPr>
                </a:tc>
                <a:tc>
                  <a:txBody>
                    <a:bodyPr/>
                    <a:lstStyle/>
                    <a:p>
                      <a:pPr algn="ctr"/>
                      <a:r>
                        <a:rPr lang="en-US" sz="2000" b="1" err="1">
                          <a:effectLst/>
                        </a:rPr>
                        <a:t>AvgHiddenTradeRatio</a:t>
                      </a:r>
                      <a:endParaRPr lang="en-US" sz="2000">
                        <a:effectLst/>
                      </a:endParaRPr>
                    </a:p>
                  </a:txBody>
                  <a:tcPr marL="100015" marR="100015" marT="50007" marB="50007" anchor="ctr">
                    <a:solidFill>
                      <a:schemeClr val="bg2">
                        <a:lumMod val="90000"/>
                        <a:lumOff val="10000"/>
                      </a:schemeClr>
                    </a:solidFill>
                  </a:tcPr>
                </a:tc>
                <a:extLst>
                  <a:ext uri="{0D108BD9-81ED-4DB2-BD59-A6C34878D82A}">
                    <a16:rowId xmlns:a16="http://schemas.microsoft.com/office/drawing/2014/main" val="39347387"/>
                  </a:ext>
                </a:extLst>
              </a:tr>
              <a:tr h="445391">
                <a:tc>
                  <a:txBody>
                    <a:bodyPr/>
                    <a:lstStyle/>
                    <a:p>
                      <a:pPr algn="ctr"/>
                      <a:r>
                        <a:rPr lang="en-US" sz="2000">
                          <a:effectLst/>
                        </a:rPr>
                        <a:t>DECM</a:t>
                      </a:r>
                    </a:p>
                  </a:txBody>
                  <a:tcPr marL="100015" marR="100015" marT="50007" marB="50007" anchor="ctr"/>
                </a:tc>
                <a:tc>
                  <a:txBody>
                    <a:bodyPr/>
                    <a:lstStyle/>
                    <a:p>
                      <a:pPr algn="ctr"/>
                      <a:r>
                        <a:rPr lang="en-US" sz="2000">
                          <a:effectLst/>
                        </a:rPr>
                        <a:t>0.766</a:t>
                      </a:r>
                    </a:p>
                  </a:txBody>
                  <a:tcPr marL="100015" marR="100015" marT="50007" marB="50007" anchor="ctr"/>
                </a:tc>
                <a:extLst>
                  <a:ext uri="{0D108BD9-81ED-4DB2-BD59-A6C34878D82A}">
                    <a16:rowId xmlns:a16="http://schemas.microsoft.com/office/drawing/2014/main" val="2544708535"/>
                  </a:ext>
                </a:extLst>
              </a:tr>
              <a:tr h="445391">
                <a:tc>
                  <a:txBody>
                    <a:bodyPr/>
                    <a:lstStyle/>
                    <a:p>
                      <a:pPr algn="ctr"/>
                      <a:r>
                        <a:rPr lang="en-US" sz="2000">
                          <a:effectLst/>
                        </a:rPr>
                        <a:t>HYZN</a:t>
                      </a:r>
                    </a:p>
                  </a:txBody>
                  <a:tcPr marL="100015" marR="100015" marT="50007" marB="50007" anchor="ctr"/>
                </a:tc>
                <a:tc>
                  <a:txBody>
                    <a:bodyPr/>
                    <a:lstStyle/>
                    <a:p>
                      <a:pPr algn="ctr"/>
                      <a:r>
                        <a:rPr lang="en-US" sz="2000">
                          <a:effectLst/>
                        </a:rPr>
                        <a:t>0.733</a:t>
                      </a:r>
                    </a:p>
                  </a:txBody>
                  <a:tcPr marL="100015" marR="100015" marT="50007" marB="50007" anchor="ctr"/>
                </a:tc>
                <a:extLst>
                  <a:ext uri="{0D108BD9-81ED-4DB2-BD59-A6C34878D82A}">
                    <a16:rowId xmlns:a16="http://schemas.microsoft.com/office/drawing/2014/main" val="4195093287"/>
                  </a:ext>
                </a:extLst>
              </a:tr>
              <a:tr h="445391">
                <a:tc>
                  <a:txBody>
                    <a:bodyPr/>
                    <a:lstStyle/>
                    <a:p>
                      <a:pPr algn="ctr"/>
                      <a:r>
                        <a:rPr lang="en-US" sz="2000">
                          <a:effectLst/>
                        </a:rPr>
                        <a:t>VCRM</a:t>
                      </a:r>
                    </a:p>
                  </a:txBody>
                  <a:tcPr marL="100015" marR="100015" marT="50007" marB="50007" anchor="ctr"/>
                </a:tc>
                <a:tc>
                  <a:txBody>
                    <a:bodyPr/>
                    <a:lstStyle/>
                    <a:p>
                      <a:pPr algn="ctr"/>
                      <a:r>
                        <a:rPr lang="en-US" sz="2000">
                          <a:effectLst/>
                        </a:rPr>
                        <a:t>0.704</a:t>
                      </a:r>
                    </a:p>
                  </a:txBody>
                  <a:tcPr marL="100015" marR="100015" marT="50007" marB="50007" anchor="ctr"/>
                </a:tc>
                <a:extLst>
                  <a:ext uri="{0D108BD9-81ED-4DB2-BD59-A6C34878D82A}">
                    <a16:rowId xmlns:a16="http://schemas.microsoft.com/office/drawing/2014/main" val="361113532"/>
                  </a:ext>
                </a:extLst>
              </a:tr>
              <a:tr h="445391">
                <a:tc>
                  <a:txBody>
                    <a:bodyPr/>
                    <a:lstStyle/>
                    <a:p>
                      <a:pPr algn="ctr"/>
                      <a:r>
                        <a:rPr lang="en-US" sz="2000">
                          <a:effectLst/>
                        </a:rPr>
                        <a:t>SOND</a:t>
                      </a:r>
                    </a:p>
                  </a:txBody>
                  <a:tcPr marL="100015" marR="100015" marT="50007" marB="50007" anchor="ctr"/>
                </a:tc>
                <a:tc>
                  <a:txBody>
                    <a:bodyPr/>
                    <a:lstStyle/>
                    <a:p>
                      <a:pPr algn="ctr"/>
                      <a:r>
                        <a:rPr lang="en-US" sz="2000">
                          <a:effectLst/>
                        </a:rPr>
                        <a:t>0.684</a:t>
                      </a:r>
                    </a:p>
                  </a:txBody>
                  <a:tcPr marL="100015" marR="100015" marT="50007" marB="50007" anchor="ctr"/>
                </a:tc>
                <a:extLst>
                  <a:ext uri="{0D108BD9-81ED-4DB2-BD59-A6C34878D82A}">
                    <a16:rowId xmlns:a16="http://schemas.microsoft.com/office/drawing/2014/main" val="1985880240"/>
                  </a:ext>
                </a:extLst>
              </a:tr>
              <a:tr h="445391">
                <a:tc>
                  <a:txBody>
                    <a:bodyPr/>
                    <a:lstStyle/>
                    <a:p>
                      <a:pPr algn="ctr"/>
                      <a:r>
                        <a:rPr lang="en-US" sz="2000">
                          <a:effectLst/>
                        </a:rPr>
                        <a:t>HELO</a:t>
                      </a:r>
                    </a:p>
                  </a:txBody>
                  <a:tcPr marL="100015" marR="100015" marT="50007" marB="50007" anchor="ctr"/>
                </a:tc>
                <a:tc>
                  <a:txBody>
                    <a:bodyPr/>
                    <a:lstStyle/>
                    <a:p>
                      <a:pPr algn="ctr"/>
                      <a:r>
                        <a:rPr lang="en-US" sz="2000">
                          <a:effectLst/>
                        </a:rPr>
                        <a:t>0.669</a:t>
                      </a:r>
                    </a:p>
                  </a:txBody>
                  <a:tcPr marL="100015" marR="100015" marT="50007" marB="50007" anchor="ctr"/>
                </a:tc>
                <a:extLst>
                  <a:ext uri="{0D108BD9-81ED-4DB2-BD59-A6C34878D82A}">
                    <a16:rowId xmlns:a16="http://schemas.microsoft.com/office/drawing/2014/main" val="1005679546"/>
                  </a:ext>
                </a:extLst>
              </a:tr>
              <a:tr h="445391">
                <a:tc>
                  <a:txBody>
                    <a:bodyPr/>
                    <a:lstStyle/>
                    <a:p>
                      <a:pPr algn="ctr"/>
                      <a:r>
                        <a:rPr lang="en-US" sz="2000">
                          <a:effectLst/>
                        </a:rPr>
                        <a:t>DFGX</a:t>
                      </a:r>
                    </a:p>
                  </a:txBody>
                  <a:tcPr marL="100015" marR="100015" marT="50007" marB="50007" anchor="ctr"/>
                </a:tc>
                <a:tc>
                  <a:txBody>
                    <a:bodyPr/>
                    <a:lstStyle/>
                    <a:p>
                      <a:pPr algn="ctr"/>
                      <a:r>
                        <a:rPr lang="en-US" sz="2000">
                          <a:effectLst/>
                        </a:rPr>
                        <a:t>0.660</a:t>
                      </a:r>
                    </a:p>
                  </a:txBody>
                  <a:tcPr marL="100015" marR="100015" marT="50007" marB="50007" anchor="ctr"/>
                </a:tc>
                <a:extLst>
                  <a:ext uri="{0D108BD9-81ED-4DB2-BD59-A6C34878D82A}">
                    <a16:rowId xmlns:a16="http://schemas.microsoft.com/office/drawing/2014/main" val="3872759550"/>
                  </a:ext>
                </a:extLst>
              </a:tr>
              <a:tr h="445391">
                <a:tc>
                  <a:txBody>
                    <a:bodyPr/>
                    <a:lstStyle/>
                    <a:p>
                      <a:pPr algn="ctr"/>
                      <a:r>
                        <a:rPr lang="en-US" sz="2000">
                          <a:effectLst/>
                        </a:rPr>
                        <a:t>DGCB</a:t>
                      </a:r>
                    </a:p>
                  </a:txBody>
                  <a:tcPr marL="100015" marR="100015" marT="50007" marB="50007" anchor="ctr"/>
                </a:tc>
                <a:tc>
                  <a:txBody>
                    <a:bodyPr/>
                    <a:lstStyle/>
                    <a:p>
                      <a:pPr algn="ctr"/>
                      <a:r>
                        <a:rPr lang="en-US" sz="2000">
                          <a:effectLst/>
                        </a:rPr>
                        <a:t>0.645</a:t>
                      </a:r>
                    </a:p>
                  </a:txBody>
                  <a:tcPr marL="100015" marR="100015" marT="50007" marB="50007" anchor="ctr"/>
                </a:tc>
                <a:extLst>
                  <a:ext uri="{0D108BD9-81ED-4DB2-BD59-A6C34878D82A}">
                    <a16:rowId xmlns:a16="http://schemas.microsoft.com/office/drawing/2014/main" val="1904298083"/>
                  </a:ext>
                </a:extLst>
              </a:tr>
              <a:tr h="445391">
                <a:tc>
                  <a:txBody>
                    <a:bodyPr/>
                    <a:lstStyle/>
                    <a:p>
                      <a:pPr algn="ctr"/>
                      <a:r>
                        <a:rPr lang="en-US" sz="2000">
                          <a:effectLst/>
                        </a:rPr>
                        <a:t>AVSC</a:t>
                      </a:r>
                    </a:p>
                  </a:txBody>
                  <a:tcPr marL="100015" marR="100015" marT="50007" marB="50007" anchor="ctr"/>
                </a:tc>
                <a:tc>
                  <a:txBody>
                    <a:bodyPr/>
                    <a:lstStyle/>
                    <a:p>
                      <a:pPr algn="ctr"/>
                      <a:r>
                        <a:rPr lang="en-US" sz="2000">
                          <a:effectLst/>
                        </a:rPr>
                        <a:t>0.641</a:t>
                      </a:r>
                    </a:p>
                  </a:txBody>
                  <a:tcPr marL="100015" marR="100015" marT="50007" marB="50007" anchor="ctr"/>
                </a:tc>
                <a:extLst>
                  <a:ext uri="{0D108BD9-81ED-4DB2-BD59-A6C34878D82A}">
                    <a16:rowId xmlns:a16="http://schemas.microsoft.com/office/drawing/2014/main" val="3764184662"/>
                  </a:ext>
                </a:extLst>
              </a:tr>
              <a:tr h="445391">
                <a:tc>
                  <a:txBody>
                    <a:bodyPr/>
                    <a:lstStyle/>
                    <a:p>
                      <a:pPr algn="ctr"/>
                      <a:r>
                        <a:rPr lang="en-US" sz="2000">
                          <a:effectLst/>
                        </a:rPr>
                        <a:t>CRMT</a:t>
                      </a:r>
                    </a:p>
                  </a:txBody>
                  <a:tcPr marL="100015" marR="100015" marT="50007" marB="50007" anchor="ctr"/>
                </a:tc>
                <a:tc>
                  <a:txBody>
                    <a:bodyPr/>
                    <a:lstStyle/>
                    <a:p>
                      <a:pPr algn="ctr"/>
                      <a:r>
                        <a:rPr lang="en-US" sz="2000">
                          <a:effectLst/>
                        </a:rPr>
                        <a:t>0.617</a:t>
                      </a:r>
                    </a:p>
                  </a:txBody>
                  <a:tcPr marL="100015" marR="100015" marT="50007" marB="50007" anchor="ctr"/>
                </a:tc>
                <a:extLst>
                  <a:ext uri="{0D108BD9-81ED-4DB2-BD59-A6C34878D82A}">
                    <a16:rowId xmlns:a16="http://schemas.microsoft.com/office/drawing/2014/main" val="3834052519"/>
                  </a:ext>
                </a:extLst>
              </a:tr>
              <a:tr h="445391">
                <a:tc>
                  <a:txBody>
                    <a:bodyPr/>
                    <a:lstStyle/>
                    <a:p>
                      <a:pPr algn="ctr"/>
                      <a:r>
                        <a:rPr lang="en-US" sz="2000">
                          <a:effectLst/>
                        </a:rPr>
                        <a:t>RDVTI</a:t>
                      </a:r>
                    </a:p>
                  </a:txBody>
                  <a:tcPr marL="100015" marR="100015" marT="50007" marB="50007" anchor="ctr"/>
                </a:tc>
                <a:tc>
                  <a:txBody>
                    <a:bodyPr/>
                    <a:lstStyle/>
                    <a:p>
                      <a:pPr algn="ctr"/>
                      <a:r>
                        <a:rPr lang="en-US" sz="2000">
                          <a:effectLst/>
                        </a:rPr>
                        <a:t>0.614</a:t>
                      </a:r>
                    </a:p>
                  </a:txBody>
                  <a:tcPr marL="100015" marR="100015" marT="50007" marB="50007" anchor="ctr"/>
                </a:tc>
                <a:extLst>
                  <a:ext uri="{0D108BD9-81ED-4DB2-BD59-A6C34878D82A}">
                    <a16:rowId xmlns:a16="http://schemas.microsoft.com/office/drawing/2014/main" val="1820747397"/>
                  </a:ext>
                </a:extLst>
              </a:tr>
            </a:tbl>
          </a:graphicData>
        </a:graphic>
      </p:graphicFrame>
      <p:sp>
        <p:nvSpPr>
          <p:cNvPr id="3" name="Arrow: Down 2">
            <a:extLst>
              <a:ext uri="{FF2B5EF4-FFF2-40B4-BE49-F238E27FC236}">
                <a16:creationId xmlns:a16="http://schemas.microsoft.com/office/drawing/2014/main" id="{5B4C70D4-AE2B-5C46-804E-6D7FE224C5EF}"/>
              </a:ext>
            </a:extLst>
          </p:cNvPr>
          <p:cNvSpPr/>
          <p:nvPr/>
        </p:nvSpPr>
        <p:spPr>
          <a:xfrm>
            <a:off x="3370046" y="4112351"/>
            <a:ext cx="359763" cy="509666"/>
          </a:xfrm>
          <a:prstGeom prst="down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2186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a:extLst>
            <a:ext uri="{FF2B5EF4-FFF2-40B4-BE49-F238E27FC236}">
              <a16:creationId xmlns:a16="http://schemas.microsoft.com/office/drawing/2014/main" id="{EDE03999-F147-2591-C6BF-7A465E6BAAC6}"/>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B3A29A35-8729-B968-0346-E5546F116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CA93D850-D541-8B74-F66D-6D3B98EF9DE0}"/>
              </a:ext>
            </a:extLst>
          </p:cNvPr>
          <p:cNvSpPr>
            <a:spLocks noGrp="1"/>
          </p:cNvSpPr>
          <p:nvPr>
            <p:ph type="title"/>
          </p:nvPr>
        </p:nvSpPr>
        <p:spPr>
          <a:xfrm>
            <a:off x="599607" y="365125"/>
            <a:ext cx="11197651" cy="1648891"/>
          </a:xfrm>
        </p:spPr>
        <p:txBody>
          <a:bodyPr>
            <a:noAutofit/>
          </a:bodyPr>
          <a:lstStyle/>
          <a:p>
            <a:r>
              <a:rPr lang="en-US" sz="3200" b="1"/>
              <a:t>Business Question 2: </a:t>
            </a:r>
            <a:br>
              <a:rPr lang="en-US" sz="3200" b="1"/>
            </a:br>
            <a:br>
              <a:rPr lang="en-US" sz="3200" b="1"/>
            </a:br>
            <a:r>
              <a:rPr lang="en-US" sz="3200" b="1" i="1"/>
              <a:t>Do high trade volumes follow high cancellation days for the same stock (prep before action)?</a:t>
            </a:r>
          </a:p>
        </p:txBody>
      </p:sp>
      <p:sp>
        <p:nvSpPr>
          <p:cNvPr id="4" name="Freeform: Shape 3">
            <a:extLst>
              <a:ext uri="{FF2B5EF4-FFF2-40B4-BE49-F238E27FC236}">
                <a16:creationId xmlns:a16="http://schemas.microsoft.com/office/drawing/2014/main" id="{E6F629BD-8AA8-C89E-CBA2-542BE1C70221}"/>
              </a:ext>
            </a:extLst>
          </p:cNvPr>
          <p:cNvSpPr/>
          <p:nvPr/>
        </p:nvSpPr>
        <p:spPr>
          <a:xfrm>
            <a:off x="838200" y="2708130"/>
            <a:ext cx="8938260" cy="649672"/>
          </a:xfrm>
          <a:custGeom>
            <a:avLst/>
            <a:gdLst>
              <a:gd name="connsiteX0" fmla="*/ 0 w 8938260"/>
              <a:gd name="connsiteY0" fmla="*/ 64967 h 649672"/>
              <a:gd name="connsiteX1" fmla="*/ 64967 w 8938260"/>
              <a:gd name="connsiteY1" fmla="*/ 0 h 649672"/>
              <a:gd name="connsiteX2" fmla="*/ 8873293 w 8938260"/>
              <a:gd name="connsiteY2" fmla="*/ 0 h 649672"/>
              <a:gd name="connsiteX3" fmla="*/ 8938260 w 8938260"/>
              <a:gd name="connsiteY3" fmla="*/ 64967 h 649672"/>
              <a:gd name="connsiteX4" fmla="*/ 8938260 w 8938260"/>
              <a:gd name="connsiteY4" fmla="*/ 584705 h 649672"/>
              <a:gd name="connsiteX5" fmla="*/ 8873293 w 8938260"/>
              <a:gd name="connsiteY5" fmla="*/ 649672 h 649672"/>
              <a:gd name="connsiteX6" fmla="*/ 64967 w 8938260"/>
              <a:gd name="connsiteY6" fmla="*/ 649672 h 649672"/>
              <a:gd name="connsiteX7" fmla="*/ 0 w 8938260"/>
              <a:gd name="connsiteY7" fmla="*/ 584705 h 649672"/>
              <a:gd name="connsiteX8" fmla="*/ 0 w 8938260"/>
              <a:gd name="connsiteY8" fmla="*/ 64967 h 64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649672">
                <a:moveTo>
                  <a:pt x="0" y="64967"/>
                </a:moveTo>
                <a:cubicBezTo>
                  <a:pt x="0" y="29087"/>
                  <a:pt x="29087" y="0"/>
                  <a:pt x="64967" y="0"/>
                </a:cubicBezTo>
                <a:lnTo>
                  <a:pt x="8873293" y="0"/>
                </a:lnTo>
                <a:cubicBezTo>
                  <a:pt x="8909173" y="0"/>
                  <a:pt x="8938260" y="29087"/>
                  <a:pt x="8938260" y="64967"/>
                </a:cubicBezTo>
                <a:lnTo>
                  <a:pt x="8938260" y="584705"/>
                </a:lnTo>
                <a:cubicBezTo>
                  <a:pt x="8938260" y="620585"/>
                  <a:pt x="8909173" y="649672"/>
                  <a:pt x="8873293" y="649672"/>
                </a:cubicBezTo>
                <a:lnTo>
                  <a:pt x="64967" y="649672"/>
                </a:lnTo>
                <a:cubicBezTo>
                  <a:pt x="29087" y="649672"/>
                  <a:pt x="0" y="620585"/>
                  <a:pt x="0" y="584705"/>
                </a:cubicBezTo>
                <a:lnTo>
                  <a:pt x="0" y="64967"/>
                </a:lnTo>
                <a:close/>
              </a:path>
            </a:pathLst>
          </a:custGeom>
          <a:solidFill>
            <a:schemeClr val="accent1">
              <a:lumMod val="50000"/>
            </a:schemeClr>
          </a:solidFill>
        </p:spPr>
        <p:style>
          <a:lnRef idx="3">
            <a:schemeClr val="lt1">
              <a:hueOff val="0"/>
              <a:satOff val="0"/>
              <a:lumOff val="0"/>
              <a:alphaOff val="0"/>
            </a:schemeClr>
          </a:lnRef>
          <a:fillRef idx="1">
            <a:scrgbClr r="0" g="0" b="0"/>
          </a:fillRef>
          <a:effectRef idx="1">
            <a:schemeClr val="accent5">
              <a:hueOff val="0"/>
              <a:satOff val="0"/>
              <a:lumOff val="0"/>
              <a:alphaOff val="0"/>
            </a:schemeClr>
          </a:effectRef>
          <a:fontRef idx="minor">
            <a:schemeClr val="lt1"/>
          </a:fontRef>
        </p:style>
        <p:txBody>
          <a:bodyPr spcFirstLastPara="0" vert="horz" wrap="square" lIns="110468" tIns="110468" rIns="1442631" bIns="110468" numCol="1" spcCol="1270" anchor="ctr" anchorCtr="0">
            <a:noAutofit/>
          </a:bodyPr>
          <a:lstStyle/>
          <a:p>
            <a:pPr marL="0" lvl="0" indent="0" algn="l" defTabSz="1066800">
              <a:lnSpc>
                <a:spcPct val="90000"/>
              </a:lnSpc>
              <a:spcBef>
                <a:spcPct val="0"/>
              </a:spcBef>
              <a:spcAft>
                <a:spcPct val="35000"/>
              </a:spcAft>
              <a:buNone/>
            </a:pPr>
            <a:r>
              <a:rPr lang="en-US" sz="2400" kern="1200"/>
              <a:t>Used lag function to shift cancellations one day back.</a:t>
            </a:r>
          </a:p>
        </p:txBody>
      </p:sp>
      <p:sp>
        <p:nvSpPr>
          <p:cNvPr id="6" name="Freeform: Shape 5">
            <a:extLst>
              <a:ext uri="{FF2B5EF4-FFF2-40B4-BE49-F238E27FC236}">
                <a16:creationId xmlns:a16="http://schemas.microsoft.com/office/drawing/2014/main" id="{F8D09CD0-50F6-576A-4934-40211AC8F491}"/>
              </a:ext>
            </a:extLst>
          </p:cNvPr>
          <p:cNvSpPr/>
          <p:nvPr/>
        </p:nvSpPr>
        <p:spPr>
          <a:xfrm>
            <a:off x="1948735" y="3987361"/>
            <a:ext cx="8571423" cy="721691"/>
          </a:xfrm>
          <a:custGeom>
            <a:avLst/>
            <a:gdLst>
              <a:gd name="connsiteX0" fmla="*/ 0 w 8294526"/>
              <a:gd name="connsiteY0" fmla="*/ 72169 h 721691"/>
              <a:gd name="connsiteX1" fmla="*/ 72169 w 8294526"/>
              <a:gd name="connsiteY1" fmla="*/ 0 h 721691"/>
              <a:gd name="connsiteX2" fmla="*/ 8222357 w 8294526"/>
              <a:gd name="connsiteY2" fmla="*/ 0 h 721691"/>
              <a:gd name="connsiteX3" fmla="*/ 8294526 w 8294526"/>
              <a:gd name="connsiteY3" fmla="*/ 72169 h 721691"/>
              <a:gd name="connsiteX4" fmla="*/ 8294526 w 8294526"/>
              <a:gd name="connsiteY4" fmla="*/ 649522 h 721691"/>
              <a:gd name="connsiteX5" fmla="*/ 8222357 w 8294526"/>
              <a:gd name="connsiteY5" fmla="*/ 721691 h 721691"/>
              <a:gd name="connsiteX6" fmla="*/ 72169 w 8294526"/>
              <a:gd name="connsiteY6" fmla="*/ 721691 h 721691"/>
              <a:gd name="connsiteX7" fmla="*/ 0 w 8294526"/>
              <a:gd name="connsiteY7" fmla="*/ 649522 h 721691"/>
              <a:gd name="connsiteX8" fmla="*/ 0 w 8294526"/>
              <a:gd name="connsiteY8" fmla="*/ 72169 h 72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4526" h="721691">
                <a:moveTo>
                  <a:pt x="0" y="72169"/>
                </a:moveTo>
                <a:cubicBezTo>
                  <a:pt x="0" y="32311"/>
                  <a:pt x="32311" y="0"/>
                  <a:pt x="72169" y="0"/>
                </a:cubicBezTo>
                <a:lnTo>
                  <a:pt x="8222357" y="0"/>
                </a:lnTo>
                <a:cubicBezTo>
                  <a:pt x="8262215" y="0"/>
                  <a:pt x="8294526" y="32311"/>
                  <a:pt x="8294526" y="72169"/>
                </a:cubicBezTo>
                <a:lnTo>
                  <a:pt x="8294526" y="649522"/>
                </a:lnTo>
                <a:cubicBezTo>
                  <a:pt x="8294526" y="689380"/>
                  <a:pt x="8262215" y="721691"/>
                  <a:pt x="8222357" y="721691"/>
                </a:cubicBezTo>
                <a:lnTo>
                  <a:pt x="72169" y="721691"/>
                </a:lnTo>
                <a:cubicBezTo>
                  <a:pt x="32311" y="721691"/>
                  <a:pt x="0" y="689380"/>
                  <a:pt x="0" y="649522"/>
                </a:cubicBezTo>
                <a:lnTo>
                  <a:pt x="0" y="72169"/>
                </a:lnTo>
                <a:close/>
              </a:path>
            </a:pathLst>
          </a:custGeom>
          <a:solidFill>
            <a:schemeClr val="tx2">
              <a:lumMod val="75000"/>
              <a:lumOff val="25000"/>
            </a:schemeClr>
          </a:solidFill>
        </p:spPr>
        <p:style>
          <a:lnRef idx="3">
            <a:schemeClr val="lt1">
              <a:hueOff val="0"/>
              <a:satOff val="0"/>
              <a:lumOff val="0"/>
              <a:alphaOff val="0"/>
            </a:schemeClr>
          </a:lnRef>
          <a:fillRef idx="1">
            <a:scrgbClr r="0" g="0" b="0"/>
          </a:fillRef>
          <a:effectRef idx="1">
            <a:schemeClr val="accent5">
              <a:hueOff val="-6076075"/>
              <a:satOff val="-413"/>
              <a:lumOff val="981"/>
              <a:alphaOff val="0"/>
            </a:schemeClr>
          </a:effectRef>
          <a:fontRef idx="minor">
            <a:schemeClr val="lt1"/>
          </a:fontRef>
        </p:style>
        <p:txBody>
          <a:bodyPr spcFirstLastPara="0" vert="horz" wrap="square" lIns="112578" tIns="112578" rIns="1631849" bIns="112578" numCol="1" spcCol="1270" anchor="ctr" anchorCtr="0">
            <a:noAutofit/>
          </a:bodyPr>
          <a:lstStyle/>
          <a:p>
            <a:pPr marL="0" lvl="0" indent="0" algn="l" defTabSz="1066800">
              <a:lnSpc>
                <a:spcPct val="90000"/>
              </a:lnSpc>
              <a:spcBef>
                <a:spcPct val="0"/>
              </a:spcBef>
              <a:spcAft>
                <a:spcPct val="35000"/>
              </a:spcAft>
              <a:buNone/>
            </a:pPr>
            <a:r>
              <a:rPr lang="en-US" sz="2400" kern="1200"/>
              <a:t>Created a signal if high trades followed high cancellations</a:t>
            </a:r>
          </a:p>
        </p:txBody>
      </p:sp>
      <p:sp>
        <p:nvSpPr>
          <p:cNvPr id="7" name="Freeform: Shape 6">
            <a:extLst>
              <a:ext uri="{FF2B5EF4-FFF2-40B4-BE49-F238E27FC236}">
                <a16:creationId xmlns:a16="http://schemas.microsoft.com/office/drawing/2014/main" id="{648D1DD7-80A0-3E3C-E6A0-8803391F9FB0}"/>
              </a:ext>
            </a:extLst>
          </p:cNvPr>
          <p:cNvSpPr/>
          <p:nvPr/>
        </p:nvSpPr>
        <p:spPr>
          <a:xfrm>
            <a:off x="2415539" y="5336495"/>
            <a:ext cx="8938260" cy="615366"/>
          </a:xfrm>
          <a:custGeom>
            <a:avLst/>
            <a:gdLst>
              <a:gd name="connsiteX0" fmla="*/ 0 w 8938260"/>
              <a:gd name="connsiteY0" fmla="*/ 61537 h 615366"/>
              <a:gd name="connsiteX1" fmla="*/ 61537 w 8938260"/>
              <a:gd name="connsiteY1" fmla="*/ 0 h 615366"/>
              <a:gd name="connsiteX2" fmla="*/ 8876723 w 8938260"/>
              <a:gd name="connsiteY2" fmla="*/ 0 h 615366"/>
              <a:gd name="connsiteX3" fmla="*/ 8938260 w 8938260"/>
              <a:gd name="connsiteY3" fmla="*/ 61537 h 615366"/>
              <a:gd name="connsiteX4" fmla="*/ 8938260 w 8938260"/>
              <a:gd name="connsiteY4" fmla="*/ 553829 h 615366"/>
              <a:gd name="connsiteX5" fmla="*/ 8876723 w 8938260"/>
              <a:gd name="connsiteY5" fmla="*/ 615366 h 615366"/>
              <a:gd name="connsiteX6" fmla="*/ 61537 w 8938260"/>
              <a:gd name="connsiteY6" fmla="*/ 615366 h 615366"/>
              <a:gd name="connsiteX7" fmla="*/ 0 w 8938260"/>
              <a:gd name="connsiteY7" fmla="*/ 553829 h 615366"/>
              <a:gd name="connsiteX8" fmla="*/ 0 w 8938260"/>
              <a:gd name="connsiteY8" fmla="*/ 61537 h 61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38260" h="615366">
                <a:moveTo>
                  <a:pt x="0" y="61537"/>
                </a:moveTo>
                <a:cubicBezTo>
                  <a:pt x="0" y="27551"/>
                  <a:pt x="27551" y="0"/>
                  <a:pt x="61537" y="0"/>
                </a:cubicBezTo>
                <a:lnTo>
                  <a:pt x="8876723" y="0"/>
                </a:lnTo>
                <a:cubicBezTo>
                  <a:pt x="8910709" y="0"/>
                  <a:pt x="8938260" y="27551"/>
                  <a:pt x="8938260" y="61537"/>
                </a:cubicBezTo>
                <a:lnTo>
                  <a:pt x="8938260" y="553829"/>
                </a:lnTo>
                <a:cubicBezTo>
                  <a:pt x="8938260" y="587815"/>
                  <a:pt x="8910709" y="615366"/>
                  <a:pt x="8876723" y="615366"/>
                </a:cubicBezTo>
                <a:lnTo>
                  <a:pt x="61537" y="615366"/>
                </a:lnTo>
                <a:cubicBezTo>
                  <a:pt x="27551" y="615366"/>
                  <a:pt x="0" y="587815"/>
                  <a:pt x="0" y="553829"/>
                </a:cubicBezTo>
                <a:lnTo>
                  <a:pt x="0" y="61537"/>
                </a:lnTo>
                <a:close/>
              </a:path>
            </a:pathLst>
          </a:custGeom>
          <a:solidFill>
            <a:schemeClr val="tx2">
              <a:lumMod val="50000"/>
              <a:lumOff val="50000"/>
            </a:schemeClr>
          </a:solidFill>
        </p:spPr>
        <p:style>
          <a:lnRef idx="3">
            <a:schemeClr val="lt1">
              <a:hueOff val="0"/>
              <a:satOff val="0"/>
              <a:lumOff val="0"/>
              <a:alphaOff val="0"/>
            </a:schemeClr>
          </a:lnRef>
          <a:fillRef idx="1">
            <a:scrgbClr r="0" g="0" b="0"/>
          </a:fillRef>
          <a:effectRef idx="1">
            <a:schemeClr val="accent5">
              <a:hueOff val="-12152150"/>
              <a:satOff val="-826"/>
              <a:lumOff val="1961"/>
              <a:alphaOff val="0"/>
            </a:schemeClr>
          </a:effectRef>
          <a:fontRef idx="minor">
            <a:schemeClr val="lt1"/>
          </a:fontRef>
        </p:style>
        <p:txBody>
          <a:bodyPr spcFirstLastPara="0" vert="horz" wrap="square" lIns="109463" tIns="109463" rIns="1746644" bIns="109463" numCol="1" spcCol="1270" anchor="ctr" anchorCtr="0">
            <a:noAutofit/>
          </a:bodyPr>
          <a:lstStyle/>
          <a:p>
            <a:pPr marL="0" lvl="0" indent="0" algn="l" defTabSz="1066800">
              <a:lnSpc>
                <a:spcPct val="90000"/>
              </a:lnSpc>
              <a:spcBef>
                <a:spcPct val="0"/>
              </a:spcBef>
              <a:spcAft>
                <a:spcPct val="35000"/>
              </a:spcAft>
              <a:buNone/>
            </a:pPr>
            <a:r>
              <a:rPr lang="en-US" sz="2400" kern="1200"/>
              <a:t>Aggregated by ticker.</a:t>
            </a:r>
          </a:p>
        </p:txBody>
      </p:sp>
      <p:sp>
        <p:nvSpPr>
          <p:cNvPr id="8" name="Freeform: Shape 7">
            <a:extLst>
              <a:ext uri="{FF2B5EF4-FFF2-40B4-BE49-F238E27FC236}">
                <a16:creationId xmlns:a16="http://schemas.microsoft.com/office/drawing/2014/main" id="{571226BC-9A6D-8457-BA9F-338862A2DD49}"/>
              </a:ext>
            </a:extLst>
          </p:cNvPr>
          <p:cNvSpPr/>
          <p:nvPr/>
        </p:nvSpPr>
        <p:spPr>
          <a:xfrm>
            <a:off x="8927949" y="3250268"/>
            <a:ext cx="848510" cy="848510"/>
          </a:xfrm>
          <a:custGeom>
            <a:avLst/>
            <a:gdLst>
              <a:gd name="connsiteX0" fmla="*/ 0 w 848510"/>
              <a:gd name="connsiteY0" fmla="*/ 466681 h 848510"/>
              <a:gd name="connsiteX1" fmla="*/ 190915 w 848510"/>
              <a:gd name="connsiteY1" fmla="*/ 466681 h 848510"/>
              <a:gd name="connsiteX2" fmla="*/ 190915 w 848510"/>
              <a:gd name="connsiteY2" fmla="*/ 0 h 848510"/>
              <a:gd name="connsiteX3" fmla="*/ 657595 w 848510"/>
              <a:gd name="connsiteY3" fmla="*/ 0 h 848510"/>
              <a:gd name="connsiteX4" fmla="*/ 657595 w 848510"/>
              <a:gd name="connsiteY4" fmla="*/ 466681 h 848510"/>
              <a:gd name="connsiteX5" fmla="*/ 848510 w 848510"/>
              <a:gd name="connsiteY5" fmla="*/ 466681 h 848510"/>
              <a:gd name="connsiteX6" fmla="*/ 424255 w 848510"/>
              <a:gd name="connsiteY6" fmla="*/ 848510 h 848510"/>
              <a:gd name="connsiteX7" fmla="*/ 0 w 848510"/>
              <a:gd name="connsiteY7" fmla="*/ 466681 h 848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510" h="848510">
                <a:moveTo>
                  <a:pt x="0" y="466681"/>
                </a:moveTo>
                <a:lnTo>
                  <a:pt x="190915" y="466681"/>
                </a:lnTo>
                <a:lnTo>
                  <a:pt x="190915" y="0"/>
                </a:lnTo>
                <a:lnTo>
                  <a:pt x="657595" y="0"/>
                </a:lnTo>
                <a:lnTo>
                  <a:pt x="657595" y="466681"/>
                </a:lnTo>
                <a:lnTo>
                  <a:pt x="848510" y="466681"/>
                </a:lnTo>
                <a:lnTo>
                  <a:pt x="424255" y="848510"/>
                </a:lnTo>
                <a:lnTo>
                  <a:pt x="0" y="466681"/>
                </a:lnTo>
                <a:close/>
              </a:path>
            </a:pathLst>
          </a:custGeom>
          <a:solidFill>
            <a:schemeClr val="bg2">
              <a:lumMod val="5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21395" tIns="30480" rIns="221395" bIns="240486"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
        <p:nvSpPr>
          <p:cNvPr id="9" name="Freeform: Shape 8">
            <a:extLst>
              <a:ext uri="{FF2B5EF4-FFF2-40B4-BE49-F238E27FC236}">
                <a16:creationId xmlns:a16="http://schemas.microsoft.com/office/drawing/2014/main" id="{89516808-75BF-E63F-428C-F1B09779DB88}"/>
              </a:ext>
            </a:extLst>
          </p:cNvPr>
          <p:cNvSpPr/>
          <p:nvPr/>
        </p:nvSpPr>
        <p:spPr>
          <a:xfrm>
            <a:off x="9671648" y="4584649"/>
            <a:ext cx="848510" cy="848510"/>
          </a:xfrm>
          <a:custGeom>
            <a:avLst/>
            <a:gdLst>
              <a:gd name="connsiteX0" fmla="*/ 0 w 848510"/>
              <a:gd name="connsiteY0" fmla="*/ 466681 h 848510"/>
              <a:gd name="connsiteX1" fmla="*/ 190915 w 848510"/>
              <a:gd name="connsiteY1" fmla="*/ 466681 h 848510"/>
              <a:gd name="connsiteX2" fmla="*/ 190915 w 848510"/>
              <a:gd name="connsiteY2" fmla="*/ 0 h 848510"/>
              <a:gd name="connsiteX3" fmla="*/ 657595 w 848510"/>
              <a:gd name="connsiteY3" fmla="*/ 0 h 848510"/>
              <a:gd name="connsiteX4" fmla="*/ 657595 w 848510"/>
              <a:gd name="connsiteY4" fmla="*/ 466681 h 848510"/>
              <a:gd name="connsiteX5" fmla="*/ 848510 w 848510"/>
              <a:gd name="connsiteY5" fmla="*/ 466681 h 848510"/>
              <a:gd name="connsiteX6" fmla="*/ 424255 w 848510"/>
              <a:gd name="connsiteY6" fmla="*/ 848510 h 848510"/>
              <a:gd name="connsiteX7" fmla="*/ 0 w 848510"/>
              <a:gd name="connsiteY7" fmla="*/ 466681 h 848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8510" h="848510">
                <a:moveTo>
                  <a:pt x="0" y="466681"/>
                </a:moveTo>
                <a:lnTo>
                  <a:pt x="190915" y="466681"/>
                </a:lnTo>
                <a:lnTo>
                  <a:pt x="190915" y="0"/>
                </a:lnTo>
                <a:lnTo>
                  <a:pt x="657595" y="0"/>
                </a:lnTo>
                <a:lnTo>
                  <a:pt x="657595" y="466681"/>
                </a:lnTo>
                <a:lnTo>
                  <a:pt x="848510" y="466681"/>
                </a:lnTo>
                <a:lnTo>
                  <a:pt x="424255" y="848510"/>
                </a:lnTo>
                <a:lnTo>
                  <a:pt x="0" y="466681"/>
                </a:lnTo>
                <a:close/>
              </a:path>
            </a:pathLst>
          </a:custGeom>
          <a:solidFill>
            <a:schemeClr val="bg2">
              <a:lumMod val="50000"/>
              <a:alpha val="90000"/>
            </a:schemeClr>
          </a:solidFill>
        </p:spPr>
        <p:style>
          <a:lnRef idx="2">
            <a:schemeClr val="accent5">
              <a:tint val="40000"/>
              <a:alpha val="90000"/>
              <a:hueOff val="0"/>
              <a:satOff val="0"/>
              <a:lumOff val="0"/>
              <a:alphaOff val="0"/>
            </a:schemeClr>
          </a:lnRef>
          <a:fillRef idx="1">
            <a:scrgbClr r="0" g="0" b="0"/>
          </a:fillRef>
          <a:effectRef idx="0">
            <a:schemeClr val="accent5">
              <a:tint val="40000"/>
              <a:alpha val="90000"/>
              <a:hueOff val="-11944666"/>
              <a:satOff val="2667"/>
              <a:lumOff val="401"/>
              <a:alphaOff val="0"/>
            </a:schemeClr>
          </a:effectRef>
          <a:fontRef idx="minor">
            <a:schemeClr val="dk1">
              <a:hueOff val="0"/>
              <a:satOff val="0"/>
              <a:lumOff val="0"/>
              <a:alphaOff val="0"/>
            </a:schemeClr>
          </a:fontRef>
        </p:style>
        <p:txBody>
          <a:bodyPr spcFirstLastPara="0" vert="horz" wrap="square" lIns="221395" tIns="30480" rIns="221395" bIns="240486" numCol="1" spcCol="1270" anchor="ctr" anchorCtr="0">
            <a:noAutofit/>
          </a:bodyPr>
          <a:lstStyle/>
          <a:p>
            <a:pPr marL="0" lvl="0" indent="0" algn="ctr" defTabSz="1066800">
              <a:lnSpc>
                <a:spcPct val="90000"/>
              </a:lnSpc>
              <a:spcBef>
                <a:spcPct val="0"/>
              </a:spcBef>
              <a:spcAft>
                <a:spcPct val="35000"/>
              </a:spcAft>
              <a:buNone/>
            </a:pPr>
            <a:endParaRPr lang="en-US" sz="2400" kern="1200"/>
          </a:p>
        </p:txBody>
      </p:sp>
    </p:spTree>
    <p:extLst>
      <p:ext uri="{BB962C8B-B14F-4D97-AF65-F5344CB8AC3E}">
        <p14:creationId xmlns:p14="http://schemas.microsoft.com/office/powerpoint/2010/main" val="292247566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06543-6DE5-9760-5A21-55B0E9C8DA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2CEB3-946F-DD94-67DC-563A7C5C0D6C}"/>
              </a:ext>
            </a:extLst>
          </p:cNvPr>
          <p:cNvSpPr>
            <a:spLocks noGrp="1"/>
          </p:cNvSpPr>
          <p:nvPr>
            <p:ph type="title"/>
          </p:nvPr>
        </p:nvSpPr>
        <p:spPr>
          <a:xfrm>
            <a:off x="639097" y="176983"/>
            <a:ext cx="5821663" cy="1622322"/>
          </a:xfrm>
        </p:spPr>
        <p:txBody>
          <a:bodyPr>
            <a:normAutofit/>
          </a:bodyPr>
          <a:lstStyle/>
          <a:p>
            <a:r>
              <a:rPr lang="en-US" b="1">
                <a:solidFill>
                  <a:schemeClr val="bg1"/>
                </a:solidFill>
              </a:rPr>
              <a:t>Output:</a:t>
            </a:r>
          </a:p>
        </p:txBody>
      </p:sp>
      <p:sp>
        <p:nvSpPr>
          <p:cNvPr id="7" name="Freeform: Shape 6">
            <a:extLst>
              <a:ext uri="{FF2B5EF4-FFF2-40B4-BE49-F238E27FC236}">
                <a16:creationId xmlns:a16="http://schemas.microsoft.com/office/drawing/2014/main" id="{2CAC76BF-4F98-EEFC-65E2-B520588082DF}"/>
              </a:ext>
            </a:extLst>
          </p:cNvPr>
          <p:cNvSpPr/>
          <p:nvPr/>
        </p:nvSpPr>
        <p:spPr>
          <a:xfrm>
            <a:off x="639098" y="1799305"/>
            <a:ext cx="5821661" cy="2337738"/>
          </a:xfrm>
          <a:custGeom>
            <a:avLst/>
            <a:gdLst>
              <a:gd name="connsiteX0" fmla="*/ 0 w 5821661"/>
              <a:gd name="connsiteY0" fmla="*/ 389631 h 2337738"/>
              <a:gd name="connsiteX1" fmla="*/ 389631 w 5821661"/>
              <a:gd name="connsiteY1" fmla="*/ 0 h 2337738"/>
              <a:gd name="connsiteX2" fmla="*/ 5432030 w 5821661"/>
              <a:gd name="connsiteY2" fmla="*/ 0 h 2337738"/>
              <a:gd name="connsiteX3" fmla="*/ 5821661 w 5821661"/>
              <a:gd name="connsiteY3" fmla="*/ 389631 h 2337738"/>
              <a:gd name="connsiteX4" fmla="*/ 5821661 w 5821661"/>
              <a:gd name="connsiteY4" fmla="*/ 1948107 h 2337738"/>
              <a:gd name="connsiteX5" fmla="*/ 5432030 w 5821661"/>
              <a:gd name="connsiteY5" fmla="*/ 2337738 h 2337738"/>
              <a:gd name="connsiteX6" fmla="*/ 389631 w 5821661"/>
              <a:gd name="connsiteY6" fmla="*/ 2337738 h 2337738"/>
              <a:gd name="connsiteX7" fmla="*/ 0 w 5821661"/>
              <a:gd name="connsiteY7" fmla="*/ 1948107 h 2337738"/>
              <a:gd name="connsiteX8" fmla="*/ 0 w 5821661"/>
              <a:gd name="connsiteY8" fmla="*/ 389631 h 233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1661" h="2337738">
                <a:moveTo>
                  <a:pt x="0" y="389631"/>
                </a:moveTo>
                <a:cubicBezTo>
                  <a:pt x="0" y="174444"/>
                  <a:pt x="174444" y="0"/>
                  <a:pt x="389631" y="0"/>
                </a:cubicBezTo>
                <a:lnTo>
                  <a:pt x="5432030" y="0"/>
                </a:lnTo>
                <a:cubicBezTo>
                  <a:pt x="5647217" y="0"/>
                  <a:pt x="5821661" y="174444"/>
                  <a:pt x="5821661" y="389631"/>
                </a:cubicBezTo>
                <a:lnTo>
                  <a:pt x="5821661" y="1948107"/>
                </a:lnTo>
                <a:cubicBezTo>
                  <a:pt x="5821661" y="2163294"/>
                  <a:pt x="5647217" y="2337738"/>
                  <a:pt x="5432030" y="2337738"/>
                </a:cubicBezTo>
                <a:lnTo>
                  <a:pt x="389631" y="2337738"/>
                </a:lnTo>
                <a:cubicBezTo>
                  <a:pt x="174444" y="2337738"/>
                  <a:pt x="0" y="2163294"/>
                  <a:pt x="0" y="1948107"/>
                </a:cubicBezTo>
                <a:lnTo>
                  <a:pt x="0" y="3896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319" tIns="190319" rIns="190319" bIns="190319" numCol="1" spcCol="1270" anchor="ctr" anchorCtr="0">
            <a:noAutofit/>
          </a:bodyPr>
          <a:lstStyle/>
          <a:p>
            <a:pPr marL="0" lvl="0" indent="0" algn="l" defTabSz="889000">
              <a:lnSpc>
                <a:spcPct val="90000"/>
              </a:lnSpc>
              <a:spcBef>
                <a:spcPct val="0"/>
              </a:spcBef>
              <a:spcAft>
                <a:spcPct val="35000"/>
              </a:spcAft>
              <a:buNone/>
            </a:pPr>
            <a:r>
              <a:rPr lang="en-US" sz="2000" b="1" kern="1200"/>
              <a:t>Findings:</a:t>
            </a:r>
          </a:p>
          <a:p>
            <a:pPr marL="0" lvl="0" indent="0" algn="l" defTabSz="889000">
              <a:lnSpc>
                <a:spcPct val="90000"/>
              </a:lnSpc>
              <a:spcBef>
                <a:spcPct val="0"/>
              </a:spcBef>
              <a:spcAft>
                <a:spcPct val="35000"/>
              </a:spcAft>
              <a:buNone/>
            </a:pPr>
            <a:r>
              <a:rPr lang="en-US" kern="1200">
                <a:solidFill>
                  <a:srgbClr val="FFFFFF"/>
                </a:solidFill>
              </a:rPr>
              <a:t>1. Some stocks show </a:t>
            </a:r>
            <a:r>
              <a:rPr lang="en-US" b="1" kern="1200">
                <a:solidFill>
                  <a:srgbClr val="FFFFFF"/>
                </a:solidFill>
              </a:rPr>
              <a:t>strong patterns</a:t>
            </a:r>
            <a:r>
              <a:rPr lang="en-US" kern="1200">
                <a:solidFill>
                  <a:srgbClr val="FFFFFF"/>
                </a:solidFill>
              </a:rPr>
              <a:t> where high cancels lead to high trade volumes next day.</a:t>
            </a:r>
          </a:p>
          <a:p>
            <a:pPr marL="0" lvl="0" indent="0" algn="l" defTabSz="889000">
              <a:lnSpc>
                <a:spcPct val="90000"/>
              </a:lnSpc>
              <a:spcBef>
                <a:spcPct val="0"/>
              </a:spcBef>
              <a:spcAft>
                <a:spcPct val="35000"/>
              </a:spcAft>
              <a:buFont typeface="Arial" panose="020B0604020202020204" pitchFamily="34" charset="0"/>
              <a:buNone/>
            </a:pPr>
            <a:r>
              <a:rPr lang="en-US" kern="1200">
                <a:solidFill>
                  <a:srgbClr val="FFFFFF"/>
                </a:solidFill>
              </a:rPr>
              <a:t>2. Potentially indicates </a:t>
            </a:r>
            <a:r>
              <a:rPr lang="en-US" b="1" kern="1200">
                <a:solidFill>
                  <a:srgbClr val="FFFFFF"/>
                </a:solidFill>
              </a:rPr>
              <a:t>strategic market preparation</a:t>
            </a:r>
            <a:r>
              <a:rPr lang="en-US" kern="1200">
                <a:solidFill>
                  <a:srgbClr val="FFFFFF"/>
                </a:solidFill>
              </a:rPr>
              <a:t> by participants.</a:t>
            </a:r>
            <a:endParaRPr lang="en-US" kern="1200"/>
          </a:p>
        </p:txBody>
      </p:sp>
      <p:sp>
        <p:nvSpPr>
          <p:cNvPr id="8" name="Freeform: Shape 7">
            <a:extLst>
              <a:ext uri="{FF2B5EF4-FFF2-40B4-BE49-F238E27FC236}">
                <a16:creationId xmlns:a16="http://schemas.microsoft.com/office/drawing/2014/main" id="{9AEB4A69-8A65-7991-C3AA-91F52646D7BE}"/>
              </a:ext>
            </a:extLst>
          </p:cNvPr>
          <p:cNvSpPr/>
          <p:nvPr/>
        </p:nvSpPr>
        <p:spPr>
          <a:xfrm>
            <a:off x="639098" y="4622016"/>
            <a:ext cx="5821661" cy="1946252"/>
          </a:xfrm>
          <a:custGeom>
            <a:avLst/>
            <a:gdLst>
              <a:gd name="connsiteX0" fmla="*/ 0 w 5821661"/>
              <a:gd name="connsiteY0" fmla="*/ 324382 h 1946252"/>
              <a:gd name="connsiteX1" fmla="*/ 324382 w 5821661"/>
              <a:gd name="connsiteY1" fmla="*/ 0 h 1946252"/>
              <a:gd name="connsiteX2" fmla="*/ 5497279 w 5821661"/>
              <a:gd name="connsiteY2" fmla="*/ 0 h 1946252"/>
              <a:gd name="connsiteX3" fmla="*/ 5821661 w 5821661"/>
              <a:gd name="connsiteY3" fmla="*/ 324382 h 1946252"/>
              <a:gd name="connsiteX4" fmla="*/ 5821661 w 5821661"/>
              <a:gd name="connsiteY4" fmla="*/ 1621870 h 1946252"/>
              <a:gd name="connsiteX5" fmla="*/ 5497279 w 5821661"/>
              <a:gd name="connsiteY5" fmla="*/ 1946252 h 1946252"/>
              <a:gd name="connsiteX6" fmla="*/ 324382 w 5821661"/>
              <a:gd name="connsiteY6" fmla="*/ 1946252 h 1946252"/>
              <a:gd name="connsiteX7" fmla="*/ 0 w 5821661"/>
              <a:gd name="connsiteY7" fmla="*/ 1621870 h 1946252"/>
              <a:gd name="connsiteX8" fmla="*/ 0 w 5821661"/>
              <a:gd name="connsiteY8" fmla="*/ 324382 h 194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21661" h="1946252">
                <a:moveTo>
                  <a:pt x="0" y="324382"/>
                </a:moveTo>
                <a:cubicBezTo>
                  <a:pt x="0" y="145231"/>
                  <a:pt x="145231" y="0"/>
                  <a:pt x="324382" y="0"/>
                </a:cubicBezTo>
                <a:lnTo>
                  <a:pt x="5497279" y="0"/>
                </a:lnTo>
                <a:cubicBezTo>
                  <a:pt x="5676430" y="0"/>
                  <a:pt x="5821661" y="145231"/>
                  <a:pt x="5821661" y="324382"/>
                </a:cubicBezTo>
                <a:lnTo>
                  <a:pt x="5821661" y="1621870"/>
                </a:lnTo>
                <a:cubicBezTo>
                  <a:pt x="5821661" y="1801021"/>
                  <a:pt x="5676430" y="1946252"/>
                  <a:pt x="5497279" y="1946252"/>
                </a:cubicBezTo>
                <a:lnTo>
                  <a:pt x="324382" y="1946252"/>
                </a:lnTo>
                <a:cubicBezTo>
                  <a:pt x="145231" y="1946252"/>
                  <a:pt x="0" y="1801021"/>
                  <a:pt x="0" y="1621870"/>
                </a:cubicBezTo>
                <a:lnTo>
                  <a:pt x="0" y="32438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208" tIns="171208" rIns="171208" bIns="171208" numCol="1" spcCol="1270" anchor="ctr" anchorCtr="0">
            <a:noAutofit/>
          </a:bodyPr>
          <a:lstStyle/>
          <a:p>
            <a:pPr marL="0" lvl="0" indent="0" algn="l" defTabSz="889000">
              <a:lnSpc>
                <a:spcPct val="90000"/>
              </a:lnSpc>
              <a:spcBef>
                <a:spcPct val="0"/>
              </a:spcBef>
              <a:spcAft>
                <a:spcPct val="35000"/>
              </a:spcAft>
              <a:buNone/>
            </a:pPr>
            <a:r>
              <a:rPr lang="en-US" sz="2000" b="1" kern="1200"/>
              <a:t>Insight:</a:t>
            </a:r>
          </a:p>
          <a:p>
            <a:pPr marL="0" lvl="0" indent="0" algn="l" defTabSz="889000">
              <a:lnSpc>
                <a:spcPct val="90000"/>
              </a:lnSpc>
              <a:spcBef>
                <a:spcPct val="0"/>
              </a:spcBef>
              <a:spcAft>
                <a:spcPct val="35000"/>
              </a:spcAft>
              <a:buNone/>
            </a:pPr>
            <a:r>
              <a:rPr lang="en-US" sz="1800" b="0" kern="1200"/>
              <a:t>1. </a:t>
            </a:r>
            <a:r>
              <a:rPr lang="en-US" sz="1800" b="0" kern="1200">
                <a:solidFill>
                  <a:srgbClr val="FFFFFF"/>
                </a:solidFill>
              </a:rPr>
              <a:t>Cancellation behavior can signal trading action.</a:t>
            </a:r>
            <a:endParaRPr lang="en-US" sz="1800" b="0" kern="1200"/>
          </a:p>
        </p:txBody>
      </p:sp>
      <p:sp>
        <p:nvSpPr>
          <p:cNvPr id="3" name="Arrow: Down 2">
            <a:extLst>
              <a:ext uri="{FF2B5EF4-FFF2-40B4-BE49-F238E27FC236}">
                <a16:creationId xmlns:a16="http://schemas.microsoft.com/office/drawing/2014/main" id="{7D8D694A-34D1-77E8-B320-AE087B1D8240}"/>
              </a:ext>
            </a:extLst>
          </p:cNvPr>
          <p:cNvSpPr/>
          <p:nvPr/>
        </p:nvSpPr>
        <p:spPr>
          <a:xfrm>
            <a:off x="3370046" y="4112351"/>
            <a:ext cx="359763" cy="509666"/>
          </a:xfrm>
          <a:prstGeom prst="downArrow">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20194762-F554-D405-6595-0EA4CDFA83FA}"/>
              </a:ext>
            </a:extLst>
          </p:cNvPr>
          <p:cNvGraphicFramePr>
            <a:graphicFrameLocks noGrp="1"/>
          </p:cNvGraphicFramePr>
          <p:nvPr>
            <p:extLst>
              <p:ext uri="{D42A27DB-BD31-4B8C-83A1-F6EECF244321}">
                <p14:modId xmlns:p14="http://schemas.microsoft.com/office/powerpoint/2010/main" val="2804989961"/>
              </p:ext>
            </p:extLst>
          </p:nvPr>
        </p:nvGraphicFramePr>
        <p:xfrm>
          <a:off x="6714836" y="807832"/>
          <a:ext cx="5292284" cy="5926040"/>
        </p:xfrm>
        <a:graphic>
          <a:graphicData uri="http://schemas.openxmlformats.org/drawingml/2006/table">
            <a:tbl>
              <a:tblPr firstRow="1" bandRow="1">
                <a:tableStyleId>{8EC20E35-A176-4012-BC5E-935CFFF8708E}</a:tableStyleId>
              </a:tblPr>
              <a:tblGrid>
                <a:gridCol w="1174628">
                  <a:extLst>
                    <a:ext uri="{9D8B030D-6E8A-4147-A177-3AD203B41FA5}">
                      <a16:colId xmlns:a16="http://schemas.microsoft.com/office/drawing/2014/main" val="1765758508"/>
                    </a:ext>
                  </a:extLst>
                </a:gridCol>
                <a:gridCol w="1372552">
                  <a:extLst>
                    <a:ext uri="{9D8B030D-6E8A-4147-A177-3AD203B41FA5}">
                      <a16:colId xmlns:a16="http://schemas.microsoft.com/office/drawing/2014/main" val="808199094"/>
                    </a:ext>
                  </a:extLst>
                </a:gridCol>
                <a:gridCol w="1372552">
                  <a:extLst>
                    <a:ext uri="{9D8B030D-6E8A-4147-A177-3AD203B41FA5}">
                      <a16:colId xmlns:a16="http://schemas.microsoft.com/office/drawing/2014/main" val="4083988954"/>
                    </a:ext>
                  </a:extLst>
                </a:gridCol>
                <a:gridCol w="1372552">
                  <a:extLst>
                    <a:ext uri="{9D8B030D-6E8A-4147-A177-3AD203B41FA5}">
                      <a16:colId xmlns:a16="http://schemas.microsoft.com/office/drawing/2014/main" val="750032754"/>
                    </a:ext>
                  </a:extLst>
                </a:gridCol>
              </a:tblGrid>
              <a:tr h="287893">
                <a:tc>
                  <a:txBody>
                    <a:bodyPr/>
                    <a:lstStyle/>
                    <a:p>
                      <a:pPr algn="ctr"/>
                      <a:r>
                        <a:rPr lang="en-US" sz="1600" b="1">
                          <a:effectLst/>
                        </a:rPr>
                        <a:t>Ticker</a:t>
                      </a:r>
                      <a:endParaRPr lang="en-US" sz="1600">
                        <a:effectLst/>
                      </a:endParaRPr>
                    </a:p>
                  </a:txBody>
                  <a:tcPr marL="52461" marR="52461" marT="26231" marB="26231" anchor="ctr">
                    <a:solidFill>
                      <a:schemeClr val="bg2">
                        <a:lumMod val="90000"/>
                        <a:lumOff val="10000"/>
                      </a:schemeClr>
                    </a:solidFill>
                  </a:tcPr>
                </a:tc>
                <a:tc>
                  <a:txBody>
                    <a:bodyPr/>
                    <a:lstStyle/>
                    <a:p>
                      <a:pPr algn="ctr"/>
                      <a:r>
                        <a:rPr lang="en-US" sz="1600" b="1">
                          <a:effectLst/>
                        </a:rPr>
                        <a:t>Occurrences</a:t>
                      </a:r>
                      <a:endParaRPr lang="en-US" sz="1600">
                        <a:effectLst/>
                      </a:endParaRPr>
                    </a:p>
                  </a:txBody>
                  <a:tcPr marL="52461" marR="52461" marT="26231" marB="26231" anchor="ctr">
                    <a:solidFill>
                      <a:schemeClr val="bg2">
                        <a:lumMod val="90000"/>
                        <a:lumOff val="10000"/>
                      </a:schemeClr>
                    </a:solidFill>
                  </a:tcPr>
                </a:tc>
                <a:tc>
                  <a:txBody>
                    <a:bodyPr/>
                    <a:lstStyle/>
                    <a:p>
                      <a:pPr algn="ctr"/>
                      <a:r>
                        <a:rPr lang="en-US" sz="1600" b="1">
                          <a:effectLst/>
                        </a:rPr>
                        <a:t>Total Days</a:t>
                      </a:r>
                      <a:endParaRPr lang="en-US" sz="1600">
                        <a:effectLst/>
                      </a:endParaRPr>
                    </a:p>
                  </a:txBody>
                  <a:tcPr marL="52461" marR="52461" marT="26231" marB="26231" anchor="ctr">
                    <a:solidFill>
                      <a:schemeClr val="bg2">
                        <a:lumMod val="90000"/>
                        <a:lumOff val="10000"/>
                      </a:schemeClr>
                    </a:solidFill>
                  </a:tcPr>
                </a:tc>
                <a:tc>
                  <a:txBody>
                    <a:bodyPr/>
                    <a:lstStyle/>
                    <a:p>
                      <a:pPr algn="ctr"/>
                      <a:r>
                        <a:rPr lang="en-US" sz="1600" b="1">
                          <a:effectLst/>
                        </a:rPr>
                        <a:t>Trigger Rate</a:t>
                      </a:r>
                      <a:endParaRPr lang="en-US" sz="1600">
                        <a:effectLst/>
                      </a:endParaRPr>
                    </a:p>
                  </a:txBody>
                  <a:tcPr marL="52461" marR="52461" marT="26231" marB="26231" anchor="ctr">
                    <a:solidFill>
                      <a:schemeClr val="bg2">
                        <a:lumMod val="90000"/>
                        <a:lumOff val="10000"/>
                      </a:schemeClr>
                    </a:solidFill>
                  </a:tcPr>
                </a:tc>
                <a:extLst>
                  <a:ext uri="{0D108BD9-81ED-4DB2-BD59-A6C34878D82A}">
                    <a16:rowId xmlns:a16="http://schemas.microsoft.com/office/drawing/2014/main" val="560822038"/>
                  </a:ext>
                </a:extLst>
              </a:tr>
              <a:tr h="287893">
                <a:tc>
                  <a:txBody>
                    <a:bodyPr/>
                    <a:lstStyle/>
                    <a:p>
                      <a:pPr algn="ctr"/>
                      <a:r>
                        <a:rPr lang="en-US" sz="1600">
                          <a:effectLst/>
                        </a:rPr>
                        <a:t>SQQQ</a:t>
                      </a:r>
                    </a:p>
                  </a:txBody>
                  <a:tcPr marL="52461" marR="52461" marT="26231" marB="26231" anchor="ctr"/>
                </a:tc>
                <a:tc>
                  <a:txBody>
                    <a:bodyPr/>
                    <a:lstStyle/>
                    <a:p>
                      <a:pPr algn="ctr"/>
                      <a:r>
                        <a:rPr lang="en-US" sz="1600">
                          <a:effectLst/>
                        </a:rPr>
                        <a:t>2160</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0.57</a:t>
                      </a:r>
                    </a:p>
                  </a:txBody>
                  <a:tcPr marL="52461" marR="52461" marT="26231" marB="26231" anchor="ctr"/>
                </a:tc>
                <a:extLst>
                  <a:ext uri="{0D108BD9-81ED-4DB2-BD59-A6C34878D82A}">
                    <a16:rowId xmlns:a16="http://schemas.microsoft.com/office/drawing/2014/main" val="235451215"/>
                  </a:ext>
                </a:extLst>
              </a:tr>
              <a:tr h="287893">
                <a:tc>
                  <a:txBody>
                    <a:bodyPr/>
                    <a:lstStyle/>
                    <a:p>
                      <a:pPr algn="ctr"/>
                      <a:r>
                        <a:rPr lang="en-US" sz="1600">
                          <a:effectLst/>
                        </a:rPr>
                        <a:t>XLF</a:t>
                      </a:r>
                    </a:p>
                  </a:txBody>
                  <a:tcPr marL="52461" marR="52461" marT="26231" marB="26231" anchor="ctr"/>
                </a:tc>
                <a:tc>
                  <a:txBody>
                    <a:bodyPr/>
                    <a:lstStyle/>
                    <a:p>
                      <a:pPr algn="ctr"/>
                      <a:r>
                        <a:rPr lang="en-US" sz="1600">
                          <a:effectLst/>
                        </a:rPr>
                        <a:t>1836</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0.49</a:t>
                      </a:r>
                    </a:p>
                  </a:txBody>
                  <a:tcPr marL="52461" marR="52461" marT="26231" marB="26231" anchor="ctr"/>
                </a:tc>
                <a:extLst>
                  <a:ext uri="{0D108BD9-81ED-4DB2-BD59-A6C34878D82A}">
                    <a16:rowId xmlns:a16="http://schemas.microsoft.com/office/drawing/2014/main" val="2434303507"/>
                  </a:ext>
                </a:extLst>
              </a:tr>
              <a:tr h="287893">
                <a:tc>
                  <a:txBody>
                    <a:bodyPr/>
                    <a:lstStyle/>
                    <a:p>
                      <a:pPr algn="ctr"/>
                      <a:r>
                        <a:rPr lang="en-US" sz="1600">
                          <a:effectLst/>
                        </a:rPr>
                        <a:t>F</a:t>
                      </a:r>
                    </a:p>
                  </a:txBody>
                  <a:tcPr marL="52461" marR="52461" marT="26231" marB="26231" anchor="ctr"/>
                </a:tc>
                <a:tc>
                  <a:txBody>
                    <a:bodyPr/>
                    <a:lstStyle/>
                    <a:p>
                      <a:pPr algn="ctr"/>
                      <a:r>
                        <a:rPr lang="en-US" sz="1600">
                          <a:effectLst/>
                        </a:rPr>
                        <a:t>1600</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0.42</a:t>
                      </a:r>
                    </a:p>
                  </a:txBody>
                  <a:tcPr marL="52461" marR="52461" marT="26231" marB="26231" anchor="ctr"/>
                </a:tc>
                <a:extLst>
                  <a:ext uri="{0D108BD9-81ED-4DB2-BD59-A6C34878D82A}">
                    <a16:rowId xmlns:a16="http://schemas.microsoft.com/office/drawing/2014/main" val="2075166352"/>
                  </a:ext>
                </a:extLst>
              </a:tr>
              <a:tr h="287893">
                <a:tc>
                  <a:txBody>
                    <a:bodyPr/>
                    <a:lstStyle/>
                    <a:p>
                      <a:pPr algn="ctr"/>
                      <a:r>
                        <a:rPr lang="en-US" sz="1600">
                          <a:effectLst/>
                        </a:rPr>
                        <a:t>NVDA</a:t>
                      </a:r>
                    </a:p>
                  </a:txBody>
                  <a:tcPr marL="52461" marR="52461" marT="26231" marB="26231" anchor="ctr"/>
                </a:tc>
                <a:tc>
                  <a:txBody>
                    <a:bodyPr/>
                    <a:lstStyle/>
                    <a:p>
                      <a:pPr algn="ctr"/>
                      <a:r>
                        <a:rPr lang="en-US" sz="1600">
                          <a:effectLst/>
                        </a:rPr>
                        <a:t>1590</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0.42</a:t>
                      </a:r>
                    </a:p>
                  </a:txBody>
                  <a:tcPr marL="52461" marR="52461" marT="26231" marB="26231" anchor="ctr"/>
                </a:tc>
                <a:extLst>
                  <a:ext uri="{0D108BD9-81ED-4DB2-BD59-A6C34878D82A}">
                    <a16:rowId xmlns:a16="http://schemas.microsoft.com/office/drawing/2014/main" val="3955955188"/>
                  </a:ext>
                </a:extLst>
              </a:tr>
              <a:tr h="287893">
                <a:tc>
                  <a:txBody>
                    <a:bodyPr/>
                    <a:lstStyle/>
                    <a:p>
                      <a:pPr algn="ctr"/>
                      <a:r>
                        <a:rPr lang="en-US" sz="1600">
                          <a:effectLst/>
                        </a:rPr>
                        <a:t>FXI</a:t>
                      </a:r>
                    </a:p>
                  </a:txBody>
                  <a:tcPr marL="52461" marR="52461" marT="26231" marB="26231" anchor="ctr"/>
                </a:tc>
                <a:tc>
                  <a:txBody>
                    <a:bodyPr/>
                    <a:lstStyle/>
                    <a:p>
                      <a:pPr algn="ctr"/>
                      <a:r>
                        <a:rPr lang="en-US" sz="1600">
                          <a:effectLst/>
                        </a:rPr>
                        <a:t>1518</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0.40</a:t>
                      </a:r>
                    </a:p>
                  </a:txBody>
                  <a:tcPr marL="52461" marR="52461" marT="26231" marB="26231" anchor="ctr"/>
                </a:tc>
                <a:extLst>
                  <a:ext uri="{0D108BD9-81ED-4DB2-BD59-A6C34878D82A}">
                    <a16:rowId xmlns:a16="http://schemas.microsoft.com/office/drawing/2014/main" val="1977689300"/>
                  </a:ext>
                </a:extLst>
              </a:tr>
              <a:tr h="287893">
                <a:tc>
                  <a:txBody>
                    <a:bodyPr/>
                    <a:lstStyle/>
                    <a:p>
                      <a:pPr algn="ctr"/>
                      <a:r>
                        <a:rPr lang="en-US" sz="1600">
                          <a:effectLst/>
                        </a:rPr>
                        <a:t>SPY</a:t>
                      </a:r>
                    </a:p>
                  </a:txBody>
                  <a:tcPr marL="52461" marR="52461" marT="26231" marB="26231" anchor="ctr"/>
                </a:tc>
                <a:tc>
                  <a:txBody>
                    <a:bodyPr/>
                    <a:lstStyle/>
                    <a:p>
                      <a:pPr algn="ctr"/>
                      <a:r>
                        <a:rPr lang="en-US" sz="1600">
                          <a:effectLst/>
                        </a:rPr>
                        <a:t>1491</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0.39</a:t>
                      </a:r>
                    </a:p>
                  </a:txBody>
                  <a:tcPr marL="52461" marR="52461" marT="26231" marB="26231" anchor="ctr"/>
                </a:tc>
                <a:extLst>
                  <a:ext uri="{0D108BD9-81ED-4DB2-BD59-A6C34878D82A}">
                    <a16:rowId xmlns:a16="http://schemas.microsoft.com/office/drawing/2014/main" val="4016545863"/>
                  </a:ext>
                </a:extLst>
              </a:tr>
              <a:tr h="287893">
                <a:tc>
                  <a:txBody>
                    <a:bodyPr/>
                    <a:lstStyle/>
                    <a:p>
                      <a:pPr algn="ctr"/>
                      <a:r>
                        <a:rPr lang="en-US" sz="1600">
                          <a:effectLst/>
                        </a:rPr>
                        <a:t>SOXS</a:t>
                      </a:r>
                    </a:p>
                  </a:txBody>
                  <a:tcPr marL="52461" marR="52461" marT="26231" marB="26231" anchor="ctr"/>
                </a:tc>
                <a:tc>
                  <a:txBody>
                    <a:bodyPr/>
                    <a:lstStyle/>
                    <a:p>
                      <a:pPr algn="ctr"/>
                      <a:r>
                        <a:rPr lang="en-US" sz="1600">
                          <a:effectLst/>
                        </a:rPr>
                        <a:t>1509</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0.40</a:t>
                      </a:r>
                    </a:p>
                  </a:txBody>
                  <a:tcPr marL="52461" marR="52461" marT="26231" marB="26231" anchor="ctr"/>
                </a:tc>
                <a:extLst>
                  <a:ext uri="{0D108BD9-81ED-4DB2-BD59-A6C34878D82A}">
                    <a16:rowId xmlns:a16="http://schemas.microsoft.com/office/drawing/2014/main" val="3588960711"/>
                  </a:ext>
                </a:extLst>
              </a:tr>
              <a:tr h="287893">
                <a:tc>
                  <a:txBody>
                    <a:bodyPr/>
                    <a:lstStyle/>
                    <a:p>
                      <a:pPr algn="ctr"/>
                      <a:r>
                        <a:rPr lang="en-US" sz="1600">
                          <a:effectLst/>
                        </a:rPr>
                        <a:t>HYG</a:t>
                      </a:r>
                    </a:p>
                  </a:txBody>
                  <a:tcPr marL="52461" marR="52461" marT="26231" marB="26231" anchor="ctr"/>
                </a:tc>
                <a:tc>
                  <a:txBody>
                    <a:bodyPr/>
                    <a:lstStyle/>
                    <a:p>
                      <a:pPr algn="ctr"/>
                      <a:r>
                        <a:rPr lang="en-US" sz="1600">
                          <a:effectLst/>
                        </a:rPr>
                        <a:t>1457</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0.39</a:t>
                      </a:r>
                    </a:p>
                  </a:txBody>
                  <a:tcPr marL="52461" marR="52461" marT="26231" marB="26231" anchor="ctr"/>
                </a:tc>
                <a:extLst>
                  <a:ext uri="{0D108BD9-81ED-4DB2-BD59-A6C34878D82A}">
                    <a16:rowId xmlns:a16="http://schemas.microsoft.com/office/drawing/2014/main" val="3885620071"/>
                  </a:ext>
                </a:extLst>
              </a:tr>
              <a:tr h="287893">
                <a:tc>
                  <a:txBody>
                    <a:bodyPr/>
                    <a:lstStyle/>
                    <a:p>
                      <a:pPr algn="ctr"/>
                      <a:r>
                        <a:rPr lang="en-US" sz="1600">
                          <a:effectLst/>
                        </a:rPr>
                        <a:t>TQQQ</a:t>
                      </a:r>
                    </a:p>
                  </a:txBody>
                  <a:tcPr marL="52461" marR="52461" marT="26231" marB="26231" anchor="ctr"/>
                </a:tc>
                <a:tc>
                  <a:txBody>
                    <a:bodyPr/>
                    <a:lstStyle/>
                    <a:p>
                      <a:pPr algn="ctr"/>
                      <a:r>
                        <a:rPr lang="en-US" sz="1600">
                          <a:effectLst/>
                        </a:rPr>
                        <a:t>1433</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0.38</a:t>
                      </a:r>
                    </a:p>
                  </a:txBody>
                  <a:tcPr marL="52461" marR="52461" marT="26231" marB="26231" anchor="ctr"/>
                </a:tc>
                <a:extLst>
                  <a:ext uri="{0D108BD9-81ED-4DB2-BD59-A6C34878D82A}">
                    <a16:rowId xmlns:a16="http://schemas.microsoft.com/office/drawing/2014/main" val="1099598582"/>
                  </a:ext>
                </a:extLst>
              </a:tr>
              <a:tr h="287893">
                <a:tc>
                  <a:txBody>
                    <a:bodyPr/>
                    <a:lstStyle/>
                    <a:p>
                      <a:pPr algn="ctr"/>
                      <a:r>
                        <a:rPr lang="en-US" sz="1600">
                          <a:effectLst/>
                        </a:rPr>
                        <a:t>INTC</a:t>
                      </a:r>
                    </a:p>
                  </a:txBody>
                  <a:tcPr marL="52461" marR="52461" marT="26231" marB="26231" anchor="ctr"/>
                </a:tc>
                <a:tc>
                  <a:txBody>
                    <a:bodyPr/>
                    <a:lstStyle/>
                    <a:p>
                      <a:pPr algn="ctr"/>
                      <a:r>
                        <a:rPr lang="en-US" sz="1600">
                          <a:effectLst/>
                        </a:rPr>
                        <a:t>1417</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0.38</a:t>
                      </a:r>
                    </a:p>
                  </a:txBody>
                  <a:tcPr marL="52461" marR="52461" marT="26231" marB="26231" anchor="ctr"/>
                </a:tc>
                <a:extLst>
                  <a:ext uri="{0D108BD9-81ED-4DB2-BD59-A6C34878D82A}">
                    <a16:rowId xmlns:a16="http://schemas.microsoft.com/office/drawing/2014/main" val="2020745273"/>
                  </a:ext>
                </a:extLst>
              </a:tr>
              <a:tr h="287893">
                <a:tc>
                  <a:txBody>
                    <a:bodyPr/>
                    <a:lstStyle/>
                    <a:p>
                      <a:pPr algn="ctr"/>
                      <a:r>
                        <a:rPr lang="en-US" sz="1600">
                          <a:effectLst/>
                        </a:rPr>
                        <a:t>SPXS</a:t>
                      </a:r>
                    </a:p>
                  </a:txBody>
                  <a:tcPr marL="52461" marR="52461" marT="26231" marB="26231" anchor="ctr"/>
                </a:tc>
                <a:tc>
                  <a:txBody>
                    <a:bodyPr/>
                    <a:lstStyle/>
                    <a:p>
                      <a:pPr algn="ctr"/>
                      <a:r>
                        <a:rPr lang="en-US" sz="1600">
                          <a:effectLst/>
                        </a:rPr>
                        <a:t>1389</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0.37</a:t>
                      </a:r>
                    </a:p>
                  </a:txBody>
                  <a:tcPr marL="52461" marR="52461" marT="26231" marB="26231" anchor="ctr"/>
                </a:tc>
                <a:extLst>
                  <a:ext uri="{0D108BD9-81ED-4DB2-BD59-A6C34878D82A}">
                    <a16:rowId xmlns:a16="http://schemas.microsoft.com/office/drawing/2014/main" val="674328489"/>
                  </a:ext>
                </a:extLst>
              </a:tr>
              <a:tr h="287893">
                <a:tc>
                  <a:txBody>
                    <a:bodyPr/>
                    <a:lstStyle/>
                    <a:p>
                      <a:pPr algn="ctr"/>
                      <a:r>
                        <a:rPr lang="en-US" sz="1600">
                          <a:effectLst/>
                        </a:rPr>
                        <a:t>PLTR</a:t>
                      </a:r>
                    </a:p>
                  </a:txBody>
                  <a:tcPr marL="52461" marR="52461" marT="26231" marB="26231" anchor="ctr"/>
                </a:tc>
                <a:tc>
                  <a:txBody>
                    <a:bodyPr/>
                    <a:lstStyle/>
                    <a:p>
                      <a:pPr algn="ctr"/>
                      <a:r>
                        <a:rPr lang="en-US" sz="1600">
                          <a:effectLst/>
                        </a:rPr>
                        <a:t>1369</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0.36</a:t>
                      </a:r>
                    </a:p>
                  </a:txBody>
                  <a:tcPr marL="52461" marR="52461" marT="26231" marB="26231" anchor="ctr"/>
                </a:tc>
                <a:extLst>
                  <a:ext uri="{0D108BD9-81ED-4DB2-BD59-A6C34878D82A}">
                    <a16:rowId xmlns:a16="http://schemas.microsoft.com/office/drawing/2014/main" val="9211170"/>
                  </a:ext>
                </a:extLst>
              </a:tr>
              <a:tr h="287893">
                <a:tc>
                  <a:txBody>
                    <a:bodyPr/>
                    <a:lstStyle/>
                    <a:p>
                      <a:pPr algn="ctr"/>
                      <a:r>
                        <a:rPr lang="en-US" sz="1600">
                          <a:effectLst/>
                        </a:rPr>
                        <a:t>TLT</a:t>
                      </a:r>
                    </a:p>
                  </a:txBody>
                  <a:tcPr marL="52461" marR="52461" marT="26231" marB="26231" anchor="ctr"/>
                </a:tc>
                <a:tc>
                  <a:txBody>
                    <a:bodyPr/>
                    <a:lstStyle/>
                    <a:p>
                      <a:pPr algn="ctr"/>
                      <a:r>
                        <a:rPr lang="en-US" sz="1600">
                          <a:effectLst/>
                        </a:rPr>
                        <a:t>1371</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0.36</a:t>
                      </a:r>
                    </a:p>
                  </a:txBody>
                  <a:tcPr marL="52461" marR="52461" marT="26231" marB="26231" anchor="ctr"/>
                </a:tc>
                <a:extLst>
                  <a:ext uri="{0D108BD9-81ED-4DB2-BD59-A6C34878D82A}">
                    <a16:rowId xmlns:a16="http://schemas.microsoft.com/office/drawing/2014/main" val="1183142355"/>
                  </a:ext>
                </a:extLst>
              </a:tr>
              <a:tr h="287893">
                <a:tc>
                  <a:txBody>
                    <a:bodyPr/>
                    <a:lstStyle/>
                    <a:p>
                      <a:pPr algn="ctr"/>
                      <a:r>
                        <a:rPr lang="en-US" sz="1600">
                          <a:effectLst/>
                        </a:rPr>
                        <a:t>PLUG</a:t>
                      </a:r>
                    </a:p>
                  </a:txBody>
                  <a:tcPr marL="52461" marR="52461" marT="26231" marB="26231" anchor="ctr"/>
                </a:tc>
                <a:tc>
                  <a:txBody>
                    <a:bodyPr/>
                    <a:lstStyle/>
                    <a:p>
                      <a:pPr algn="ctr"/>
                      <a:r>
                        <a:rPr lang="en-US" sz="1600">
                          <a:effectLst/>
                        </a:rPr>
                        <a:t>1317</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0.35</a:t>
                      </a:r>
                    </a:p>
                  </a:txBody>
                  <a:tcPr marL="52461" marR="52461" marT="26231" marB="26231" anchor="ctr"/>
                </a:tc>
                <a:extLst>
                  <a:ext uri="{0D108BD9-81ED-4DB2-BD59-A6C34878D82A}">
                    <a16:rowId xmlns:a16="http://schemas.microsoft.com/office/drawing/2014/main" val="3397934073"/>
                  </a:ext>
                </a:extLst>
              </a:tr>
              <a:tr h="287893">
                <a:tc>
                  <a:txBody>
                    <a:bodyPr/>
                    <a:lstStyle/>
                    <a:p>
                      <a:pPr algn="ctr"/>
                      <a:r>
                        <a:rPr lang="en-US" sz="1600">
                          <a:effectLst/>
                        </a:rPr>
                        <a:t>SOXL</a:t>
                      </a:r>
                    </a:p>
                  </a:txBody>
                  <a:tcPr marL="52461" marR="52461" marT="26231" marB="26231" anchor="ctr"/>
                </a:tc>
                <a:tc>
                  <a:txBody>
                    <a:bodyPr/>
                    <a:lstStyle/>
                    <a:p>
                      <a:pPr algn="ctr"/>
                      <a:r>
                        <a:rPr lang="en-US" sz="1600">
                          <a:effectLst/>
                        </a:rPr>
                        <a:t>1335</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0.35</a:t>
                      </a:r>
                    </a:p>
                  </a:txBody>
                  <a:tcPr marL="52461" marR="52461" marT="26231" marB="26231" anchor="ctr"/>
                </a:tc>
                <a:extLst>
                  <a:ext uri="{0D108BD9-81ED-4DB2-BD59-A6C34878D82A}">
                    <a16:rowId xmlns:a16="http://schemas.microsoft.com/office/drawing/2014/main" val="3533440757"/>
                  </a:ext>
                </a:extLst>
              </a:tr>
              <a:tr h="287893">
                <a:tc>
                  <a:txBody>
                    <a:bodyPr/>
                    <a:lstStyle/>
                    <a:p>
                      <a:pPr algn="ctr"/>
                      <a:r>
                        <a:rPr lang="en-US" sz="1600">
                          <a:effectLst/>
                        </a:rPr>
                        <a:t>EEM</a:t>
                      </a:r>
                    </a:p>
                  </a:txBody>
                  <a:tcPr marL="52461" marR="52461" marT="26231" marB="26231" anchor="ctr"/>
                </a:tc>
                <a:tc>
                  <a:txBody>
                    <a:bodyPr/>
                    <a:lstStyle/>
                    <a:p>
                      <a:pPr algn="ctr"/>
                      <a:r>
                        <a:rPr lang="en-US" sz="1600">
                          <a:effectLst/>
                        </a:rPr>
                        <a:t>1323</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0.35</a:t>
                      </a:r>
                    </a:p>
                  </a:txBody>
                  <a:tcPr marL="52461" marR="52461" marT="26231" marB="26231" anchor="ctr"/>
                </a:tc>
                <a:extLst>
                  <a:ext uri="{0D108BD9-81ED-4DB2-BD59-A6C34878D82A}">
                    <a16:rowId xmlns:a16="http://schemas.microsoft.com/office/drawing/2014/main" val="4016915011"/>
                  </a:ext>
                </a:extLst>
              </a:tr>
              <a:tr h="287893">
                <a:tc>
                  <a:txBody>
                    <a:bodyPr/>
                    <a:lstStyle/>
                    <a:p>
                      <a:pPr algn="ctr"/>
                      <a:r>
                        <a:rPr lang="en-US" sz="1600">
                          <a:effectLst/>
                        </a:rPr>
                        <a:t>BAC</a:t>
                      </a:r>
                    </a:p>
                  </a:txBody>
                  <a:tcPr marL="52461" marR="52461" marT="26231" marB="26231" anchor="ctr"/>
                </a:tc>
                <a:tc>
                  <a:txBody>
                    <a:bodyPr/>
                    <a:lstStyle/>
                    <a:p>
                      <a:pPr algn="ctr"/>
                      <a:r>
                        <a:rPr lang="en-US" sz="1600">
                          <a:effectLst/>
                        </a:rPr>
                        <a:t>1281</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0.34</a:t>
                      </a:r>
                    </a:p>
                  </a:txBody>
                  <a:tcPr marL="52461" marR="52461" marT="26231" marB="26231" anchor="ctr"/>
                </a:tc>
                <a:extLst>
                  <a:ext uri="{0D108BD9-81ED-4DB2-BD59-A6C34878D82A}">
                    <a16:rowId xmlns:a16="http://schemas.microsoft.com/office/drawing/2014/main" val="2108618064"/>
                  </a:ext>
                </a:extLst>
              </a:tr>
              <a:tr h="287893">
                <a:tc>
                  <a:txBody>
                    <a:bodyPr/>
                    <a:lstStyle/>
                    <a:p>
                      <a:pPr algn="ctr"/>
                      <a:r>
                        <a:rPr lang="en-US" sz="1600">
                          <a:effectLst/>
                        </a:rPr>
                        <a:t>IWM</a:t>
                      </a:r>
                    </a:p>
                  </a:txBody>
                  <a:tcPr marL="52461" marR="52461" marT="26231" marB="26231" anchor="ctr"/>
                </a:tc>
                <a:tc>
                  <a:txBody>
                    <a:bodyPr/>
                    <a:lstStyle/>
                    <a:p>
                      <a:pPr algn="ctr"/>
                      <a:r>
                        <a:rPr lang="en-US" sz="1600">
                          <a:effectLst/>
                        </a:rPr>
                        <a:t>1242</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0.33</a:t>
                      </a:r>
                    </a:p>
                  </a:txBody>
                  <a:tcPr marL="52461" marR="52461" marT="26231" marB="26231" anchor="ctr"/>
                </a:tc>
                <a:extLst>
                  <a:ext uri="{0D108BD9-81ED-4DB2-BD59-A6C34878D82A}">
                    <a16:rowId xmlns:a16="http://schemas.microsoft.com/office/drawing/2014/main" val="3495356089"/>
                  </a:ext>
                </a:extLst>
              </a:tr>
              <a:tr h="287893">
                <a:tc>
                  <a:txBody>
                    <a:bodyPr/>
                    <a:lstStyle/>
                    <a:p>
                      <a:pPr algn="ctr"/>
                      <a:r>
                        <a:rPr lang="en-US" sz="1600">
                          <a:effectLst/>
                        </a:rPr>
                        <a:t>QQQ</a:t>
                      </a:r>
                    </a:p>
                  </a:txBody>
                  <a:tcPr marL="52461" marR="52461" marT="26231" marB="26231" anchor="ctr"/>
                </a:tc>
                <a:tc>
                  <a:txBody>
                    <a:bodyPr/>
                    <a:lstStyle/>
                    <a:p>
                      <a:pPr algn="ctr"/>
                      <a:r>
                        <a:rPr lang="en-US" sz="1600">
                          <a:effectLst/>
                        </a:rPr>
                        <a:t>1255</a:t>
                      </a:r>
                    </a:p>
                  </a:txBody>
                  <a:tcPr marL="52461" marR="52461" marT="26231" marB="26231" anchor="ctr"/>
                </a:tc>
                <a:tc>
                  <a:txBody>
                    <a:bodyPr/>
                    <a:lstStyle/>
                    <a:p>
                      <a:pPr algn="ctr"/>
                      <a:r>
                        <a:rPr lang="en-US" sz="1600">
                          <a:effectLst/>
                        </a:rPr>
                        <a:t>3780</a:t>
                      </a:r>
                    </a:p>
                  </a:txBody>
                  <a:tcPr marL="52461" marR="52461" marT="26231" marB="26231" anchor="ctr"/>
                </a:tc>
                <a:tc>
                  <a:txBody>
                    <a:bodyPr/>
                    <a:lstStyle/>
                    <a:p>
                      <a:pPr algn="ctr"/>
                      <a:r>
                        <a:rPr lang="en-US" sz="1600">
                          <a:effectLst/>
                        </a:rPr>
                        <a:t>0.33</a:t>
                      </a:r>
                    </a:p>
                  </a:txBody>
                  <a:tcPr marL="52461" marR="52461" marT="26231" marB="26231" anchor="ctr"/>
                </a:tc>
                <a:extLst>
                  <a:ext uri="{0D108BD9-81ED-4DB2-BD59-A6C34878D82A}">
                    <a16:rowId xmlns:a16="http://schemas.microsoft.com/office/drawing/2014/main" val="2192763419"/>
                  </a:ext>
                </a:extLst>
              </a:tr>
            </a:tbl>
          </a:graphicData>
        </a:graphic>
      </p:graphicFrame>
    </p:spTree>
    <p:extLst>
      <p:ext uri="{BB962C8B-B14F-4D97-AF65-F5344CB8AC3E}">
        <p14:creationId xmlns:p14="http://schemas.microsoft.com/office/powerpoint/2010/main" val="16409004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Analyzing Trade Behavior in Financial Markets </vt:lpstr>
      <vt:lpstr>PowerPoint Presentation</vt:lpstr>
      <vt:lpstr>Common Challenges</vt:lpstr>
      <vt:lpstr>Data Used for the Analytics</vt:lpstr>
      <vt:lpstr>Data Preparation</vt:lpstr>
      <vt:lpstr>Business Question 1:  Are high-volatility stocks traded more through hidden orders than regular (lit) ones?</vt:lpstr>
      <vt:lpstr>Output:</vt:lpstr>
      <vt:lpstr>Business Question 2:   Do high trade volumes follow high cancellation days for the same stock (prep before action)?</vt:lpstr>
      <vt:lpstr>Output:</vt:lpstr>
      <vt:lpstr>Business Question 3:   Are stocks with high odd lot volume traded differently compared to regular orders?</vt:lpstr>
      <vt:lpstr>Output:</vt:lpstr>
      <vt:lpstr>Conclusions</vt:lpstr>
      <vt:lpstr>Business Implications</vt:lpstr>
      <vt:lpstr>Technical Details of the project implementation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Megha Nair</dc:creator>
  <cp:revision>1</cp:revision>
  <dcterms:created xsi:type="dcterms:W3CDTF">2025-04-27T21:58:56Z</dcterms:created>
  <dcterms:modified xsi:type="dcterms:W3CDTF">2025-04-29T00:41:34Z</dcterms:modified>
</cp:coreProperties>
</file>