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2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85314"/>
              </p:ext>
            </p:extLst>
          </p:nvPr>
        </p:nvGraphicFramePr>
        <p:xfrm>
          <a:off x="433616" y="152400"/>
          <a:ext cx="11230559" cy="143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12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907">
                <a:tc>
                  <a:txBody>
                    <a:bodyPr/>
                    <a:lstStyle/>
                    <a:p>
                      <a:pPr marL="127000" algn="l">
                        <a:lnSpc>
                          <a:spcPts val="1710"/>
                        </a:lnSpc>
                      </a:pPr>
                      <a:r>
                        <a:rPr lang="en-IN" sz="1800" spc="-5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Ministry Category: Government of Gujarat-Software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245">
                <a:tc>
                  <a:txBody>
                    <a:bodyPr/>
                    <a:lstStyle/>
                    <a:p>
                      <a:pPr marL="127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Mechanism</a:t>
                      </a:r>
                      <a:r>
                        <a:rPr lang="en-US" sz="1800" spc="-10" baseline="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avoid duplication of beneficiaries of various welfare schemes.(</a:t>
                      </a:r>
                      <a:r>
                        <a:rPr lang="en-US" sz="1800" spc="-10" baseline="0" dirty="0" err="1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Awas</a:t>
                      </a:r>
                      <a:r>
                        <a:rPr lang="en-US" sz="1800" spc="-10" baseline="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Yojana)</a:t>
                      </a: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</a:t>
                      </a:r>
                      <a:r>
                        <a:rPr lang="en-IN" sz="1800" spc="-75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spc="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en-IN" sz="18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001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907">
                <a:tc>
                  <a:txBody>
                    <a:bodyPr/>
                    <a:lstStyle/>
                    <a:p>
                      <a:pPr marL="127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Aditya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Salvli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373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6852" y="1749893"/>
            <a:ext cx="11470640" cy="1950085"/>
          </a:xfrm>
          <a:custGeom>
            <a:avLst/>
            <a:gdLst/>
            <a:ahLst/>
            <a:cxnLst/>
            <a:rect l="l" t="t" r="r" b="b"/>
            <a:pathLst>
              <a:path w="11470640" h="1950085">
                <a:moveTo>
                  <a:pt x="11145354" y="0"/>
                </a:moveTo>
                <a:lnTo>
                  <a:pt x="324980" y="0"/>
                </a:lnTo>
                <a:lnTo>
                  <a:pt x="276958" y="3521"/>
                </a:lnTo>
                <a:lnTo>
                  <a:pt x="231123" y="13751"/>
                </a:lnTo>
                <a:lnTo>
                  <a:pt x="187979" y="30188"/>
                </a:lnTo>
                <a:lnTo>
                  <a:pt x="148027" y="52329"/>
                </a:lnTo>
                <a:lnTo>
                  <a:pt x="111771" y="79673"/>
                </a:lnTo>
                <a:lnTo>
                  <a:pt x="79713" y="111716"/>
                </a:lnTo>
                <a:lnTo>
                  <a:pt x="52357" y="147958"/>
                </a:lnTo>
                <a:lnTo>
                  <a:pt x="30205" y="187896"/>
                </a:lnTo>
                <a:lnTo>
                  <a:pt x="13759" y="231028"/>
                </a:lnTo>
                <a:lnTo>
                  <a:pt x="3523" y="276852"/>
                </a:lnTo>
                <a:lnTo>
                  <a:pt x="0" y="324866"/>
                </a:lnTo>
                <a:lnTo>
                  <a:pt x="0" y="1624838"/>
                </a:lnTo>
                <a:lnTo>
                  <a:pt x="3523" y="1672854"/>
                </a:lnTo>
                <a:lnTo>
                  <a:pt x="13759" y="1718686"/>
                </a:lnTo>
                <a:lnTo>
                  <a:pt x="30205" y="1761830"/>
                </a:lnTo>
                <a:lnTo>
                  <a:pt x="52357" y="1801783"/>
                </a:lnTo>
                <a:lnTo>
                  <a:pt x="79713" y="1838041"/>
                </a:lnTo>
                <a:lnTo>
                  <a:pt x="111771" y="1870102"/>
                </a:lnTo>
                <a:lnTo>
                  <a:pt x="148027" y="1897463"/>
                </a:lnTo>
                <a:lnTo>
                  <a:pt x="187979" y="1919619"/>
                </a:lnTo>
                <a:lnTo>
                  <a:pt x="231123" y="1936068"/>
                </a:lnTo>
                <a:lnTo>
                  <a:pt x="276958" y="1946306"/>
                </a:lnTo>
                <a:lnTo>
                  <a:pt x="324980" y="1949831"/>
                </a:lnTo>
                <a:lnTo>
                  <a:pt x="11145354" y="1949831"/>
                </a:lnTo>
                <a:lnTo>
                  <a:pt x="11193371" y="1946306"/>
                </a:lnTo>
                <a:lnTo>
                  <a:pt x="11239203" y="1936068"/>
                </a:lnTo>
                <a:lnTo>
                  <a:pt x="11282347" y="1919619"/>
                </a:lnTo>
                <a:lnTo>
                  <a:pt x="11322300" y="1897463"/>
                </a:lnTo>
                <a:lnTo>
                  <a:pt x="11358558" y="1870102"/>
                </a:lnTo>
                <a:lnTo>
                  <a:pt x="11390619" y="1838041"/>
                </a:lnTo>
                <a:lnTo>
                  <a:pt x="11417980" y="1801783"/>
                </a:lnTo>
                <a:lnTo>
                  <a:pt x="11440136" y="1761830"/>
                </a:lnTo>
                <a:lnTo>
                  <a:pt x="11456584" y="1718686"/>
                </a:lnTo>
                <a:lnTo>
                  <a:pt x="11466823" y="1672854"/>
                </a:lnTo>
                <a:lnTo>
                  <a:pt x="11470347" y="1624838"/>
                </a:lnTo>
                <a:lnTo>
                  <a:pt x="11470347" y="324866"/>
                </a:lnTo>
                <a:lnTo>
                  <a:pt x="11466823" y="276852"/>
                </a:lnTo>
                <a:lnTo>
                  <a:pt x="11456584" y="231028"/>
                </a:lnTo>
                <a:lnTo>
                  <a:pt x="11440136" y="187896"/>
                </a:lnTo>
                <a:lnTo>
                  <a:pt x="11417980" y="147958"/>
                </a:lnTo>
                <a:lnTo>
                  <a:pt x="11390619" y="111716"/>
                </a:lnTo>
                <a:lnTo>
                  <a:pt x="11358558" y="79673"/>
                </a:lnTo>
                <a:lnTo>
                  <a:pt x="11322300" y="52329"/>
                </a:lnTo>
                <a:lnTo>
                  <a:pt x="11282347" y="30188"/>
                </a:lnTo>
                <a:lnTo>
                  <a:pt x="11239203" y="13751"/>
                </a:lnTo>
                <a:lnTo>
                  <a:pt x="11193371" y="3521"/>
                </a:lnTo>
                <a:lnTo>
                  <a:pt x="111453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16852" y="1761617"/>
            <a:ext cx="11470640" cy="1950085"/>
          </a:xfrm>
          <a:custGeom>
            <a:avLst/>
            <a:gdLst/>
            <a:ahLst/>
            <a:cxnLst/>
            <a:rect l="l" t="t" r="r" b="b"/>
            <a:pathLst>
              <a:path w="11470640" h="1950085">
                <a:moveTo>
                  <a:pt x="0" y="324866"/>
                </a:moveTo>
                <a:lnTo>
                  <a:pt x="3523" y="276852"/>
                </a:lnTo>
                <a:lnTo>
                  <a:pt x="13759" y="231028"/>
                </a:lnTo>
                <a:lnTo>
                  <a:pt x="30205" y="187896"/>
                </a:lnTo>
                <a:lnTo>
                  <a:pt x="52357" y="147958"/>
                </a:lnTo>
                <a:lnTo>
                  <a:pt x="79713" y="111716"/>
                </a:lnTo>
                <a:lnTo>
                  <a:pt x="111771" y="79673"/>
                </a:lnTo>
                <a:lnTo>
                  <a:pt x="148027" y="52329"/>
                </a:lnTo>
                <a:lnTo>
                  <a:pt x="187979" y="30188"/>
                </a:lnTo>
                <a:lnTo>
                  <a:pt x="231123" y="13751"/>
                </a:lnTo>
                <a:lnTo>
                  <a:pt x="276958" y="3521"/>
                </a:lnTo>
                <a:lnTo>
                  <a:pt x="324980" y="0"/>
                </a:lnTo>
                <a:lnTo>
                  <a:pt x="11145354" y="0"/>
                </a:lnTo>
                <a:lnTo>
                  <a:pt x="11193371" y="3521"/>
                </a:lnTo>
                <a:lnTo>
                  <a:pt x="11239203" y="13751"/>
                </a:lnTo>
                <a:lnTo>
                  <a:pt x="11282347" y="30188"/>
                </a:lnTo>
                <a:lnTo>
                  <a:pt x="11322300" y="52329"/>
                </a:lnTo>
                <a:lnTo>
                  <a:pt x="11358558" y="79673"/>
                </a:lnTo>
                <a:lnTo>
                  <a:pt x="11390619" y="111716"/>
                </a:lnTo>
                <a:lnTo>
                  <a:pt x="11417980" y="147958"/>
                </a:lnTo>
                <a:lnTo>
                  <a:pt x="11440136" y="187896"/>
                </a:lnTo>
                <a:lnTo>
                  <a:pt x="11456584" y="231028"/>
                </a:lnTo>
                <a:lnTo>
                  <a:pt x="11466823" y="276852"/>
                </a:lnTo>
                <a:lnTo>
                  <a:pt x="11470347" y="324866"/>
                </a:lnTo>
                <a:lnTo>
                  <a:pt x="11470347" y="1624838"/>
                </a:lnTo>
                <a:lnTo>
                  <a:pt x="11466823" y="1672854"/>
                </a:lnTo>
                <a:lnTo>
                  <a:pt x="11456584" y="1718686"/>
                </a:lnTo>
                <a:lnTo>
                  <a:pt x="11440136" y="1761830"/>
                </a:lnTo>
                <a:lnTo>
                  <a:pt x="11417980" y="1801783"/>
                </a:lnTo>
                <a:lnTo>
                  <a:pt x="11390619" y="1838041"/>
                </a:lnTo>
                <a:lnTo>
                  <a:pt x="11358558" y="1870102"/>
                </a:lnTo>
                <a:lnTo>
                  <a:pt x="11322300" y="1897463"/>
                </a:lnTo>
                <a:lnTo>
                  <a:pt x="11282347" y="1919619"/>
                </a:lnTo>
                <a:lnTo>
                  <a:pt x="11239203" y="1936068"/>
                </a:lnTo>
                <a:lnTo>
                  <a:pt x="11193371" y="1946306"/>
                </a:lnTo>
                <a:lnTo>
                  <a:pt x="11145354" y="1949831"/>
                </a:lnTo>
                <a:lnTo>
                  <a:pt x="324980" y="1949831"/>
                </a:lnTo>
                <a:lnTo>
                  <a:pt x="276958" y="1946306"/>
                </a:lnTo>
                <a:lnTo>
                  <a:pt x="231123" y="1936068"/>
                </a:lnTo>
                <a:lnTo>
                  <a:pt x="187979" y="1919619"/>
                </a:lnTo>
                <a:lnTo>
                  <a:pt x="148027" y="1897463"/>
                </a:lnTo>
                <a:lnTo>
                  <a:pt x="111771" y="1870102"/>
                </a:lnTo>
                <a:lnTo>
                  <a:pt x="79713" y="1838041"/>
                </a:lnTo>
                <a:lnTo>
                  <a:pt x="52357" y="1801783"/>
                </a:lnTo>
                <a:lnTo>
                  <a:pt x="30205" y="1761830"/>
                </a:lnTo>
                <a:lnTo>
                  <a:pt x="13759" y="1718686"/>
                </a:lnTo>
                <a:lnTo>
                  <a:pt x="3523" y="1672854"/>
                </a:lnTo>
                <a:lnTo>
                  <a:pt x="0" y="1624838"/>
                </a:lnTo>
                <a:lnTo>
                  <a:pt x="0" y="324866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52" y="3993769"/>
            <a:ext cx="11470640" cy="2541905"/>
          </a:xfrm>
          <a:custGeom>
            <a:avLst/>
            <a:gdLst/>
            <a:ahLst/>
            <a:cxnLst/>
            <a:rect l="l" t="t" r="r" b="b"/>
            <a:pathLst>
              <a:path w="11470640" h="2541904">
                <a:moveTo>
                  <a:pt x="11046802" y="0"/>
                </a:moveTo>
                <a:lnTo>
                  <a:pt x="423595" y="0"/>
                </a:lnTo>
                <a:lnTo>
                  <a:pt x="374195" y="2849"/>
                </a:lnTo>
                <a:lnTo>
                  <a:pt x="326468" y="11185"/>
                </a:lnTo>
                <a:lnTo>
                  <a:pt x="280733" y="24690"/>
                </a:lnTo>
                <a:lnTo>
                  <a:pt x="237308" y="43046"/>
                </a:lnTo>
                <a:lnTo>
                  <a:pt x="196510" y="65936"/>
                </a:lnTo>
                <a:lnTo>
                  <a:pt x="158657" y="93042"/>
                </a:lnTo>
                <a:lnTo>
                  <a:pt x="124067" y="124047"/>
                </a:lnTo>
                <a:lnTo>
                  <a:pt x="93058" y="158632"/>
                </a:lnTo>
                <a:lnTo>
                  <a:pt x="65948" y="196480"/>
                </a:lnTo>
                <a:lnTo>
                  <a:pt x="43054" y="237273"/>
                </a:lnTo>
                <a:lnTo>
                  <a:pt x="24694" y="280694"/>
                </a:lnTo>
                <a:lnTo>
                  <a:pt x="11187" y="326424"/>
                </a:lnTo>
                <a:lnTo>
                  <a:pt x="2849" y="374147"/>
                </a:lnTo>
                <a:lnTo>
                  <a:pt x="0" y="423544"/>
                </a:lnTo>
                <a:lnTo>
                  <a:pt x="0" y="2117915"/>
                </a:lnTo>
                <a:lnTo>
                  <a:pt x="2849" y="2167313"/>
                </a:lnTo>
                <a:lnTo>
                  <a:pt x="11187" y="2215037"/>
                </a:lnTo>
                <a:lnTo>
                  <a:pt x="24694" y="2260770"/>
                </a:lnTo>
                <a:lnTo>
                  <a:pt x="43054" y="2304194"/>
                </a:lnTo>
                <a:lnTo>
                  <a:pt x="65948" y="2344991"/>
                </a:lnTo>
                <a:lnTo>
                  <a:pt x="93058" y="2382843"/>
                </a:lnTo>
                <a:lnTo>
                  <a:pt x="124067" y="2417432"/>
                </a:lnTo>
                <a:lnTo>
                  <a:pt x="158657" y="2448440"/>
                </a:lnTo>
                <a:lnTo>
                  <a:pt x="196510" y="2475550"/>
                </a:lnTo>
                <a:lnTo>
                  <a:pt x="237308" y="2498444"/>
                </a:lnTo>
                <a:lnTo>
                  <a:pt x="280733" y="2516803"/>
                </a:lnTo>
                <a:lnTo>
                  <a:pt x="326468" y="2530311"/>
                </a:lnTo>
                <a:lnTo>
                  <a:pt x="374195" y="2538648"/>
                </a:lnTo>
                <a:lnTo>
                  <a:pt x="423595" y="2541498"/>
                </a:lnTo>
                <a:lnTo>
                  <a:pt x="11046802" y="2541498"/>
                </a:lnTo>
                <a:lnTo>
                  <a:pt x="11096200" y="2538648"/>
                </a:lnTo>
                <a:lnTo>
                  <a:pt x="11143923" y="2530311"/>
                </a:lnTo>
                <a:lnTo>
                  <a:pt x="11189653" y="2516803"/>
                </a:lnTo>
                <a:lnTo>
                  <a:pt x="11233074" y="2498444"/>
                </a:lnTo>
                <a:lnTo>
                  <a:pt x="11273867" y="2475550"/>
                </a:lnTo>
                <a:lnTo>
                  <a:pt x="11311715" y="2448440"/>
                </a:lnTo>
                <a:lnTo>
                  <a:pt x="11346300" y="2417432"/>
                </a:lnTo>
                <a:lnTo>
                  <a:pt x="11377305" y="2382843"/>
                </a:lnTo>
                <a:lnTo>
                  <a:pt x="11404411" y="2344991"/>
                </a:lnTo>
                <a:lnTo>
                  <a:pt x="11427301" y="2304194"/>
                </a:lnTo>
                <a:lnTo>
                  <a:pt x="11445657" y="2260770"/>
                </a:lnTo>
                <a:lnTo>
                  <a:pt x="11459162" y="2215037"/>
                </a:lnTo>
                <a:lnTo>
                  <a:pt x="11467498" y="2167313"/>
                </a:lnTo>
                <a:lnTo>
                  <a:pt x="11470347" y="2117915"/>
                </a:lnTo>
                <a:lnTo>
                  <a:pt x="11470347" y="423544"/>
                </a:lnTo>
                <a:lnTo>
                  <a:pt x="11467498" y="374147"/>
                </a:lnTo>
                <a:lnTo>
                  <a:pt x="11459162" y="326424"/>
                </a:lnTo>
                <a:lnTo>
                  <a:pt x="11445657" y="280694"/>
                </a:lnTo>
                <a:lnTo>
                  <a:pt x="11427301" y="237273"/>
                </a:lnTo>
                <a:lnTo>
                  <a:pt x="11404411" y="196480"/>
                </a:lnTo>
                <a:lnTo>
                  <a:pt x="11377305" y="158632"/>
                </a:lnTo>
                <a:lnTo>
                  <a:pt x="11346300" y="124047"/>
                </a:lnTo>
                <a:lnTo>
                  <a:pt x="11311715" y="93042"/>
                </a:lnTo>
                <a:lnTo>
                  <a:pt x="11273867" y="65936"/>
                </a:lnTo>
                <a:lnTo>
                  <a:pt x="11233074" y="43046"/>
                </a:lnTo>
                <a:lnTo>
                  <a:pt x="11189653" y="24690"/>
                </a:lnTo>
                <a:lnTo>
                  <a:pt x="11143923" y="11185"/>
                </a:lnTo>
                <a:lnTo>
                  <a:pt x="11096200" y="2849"/>
                </a:lnTo>
                <a:lnTo>
                  <a:pt x="1104680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852" y="3993769"/>
            <a:ext cx="11470640" cy="2541905"/>
          </a:xfrm>
          <a:custGeom>
            <a:avLst/>
            <a:gdLst/>
            <a:ahLst/>
            <a:cxnLst/>
            <a:rect l="l" t="t" r="r" b="b"/>
            <a:pathLst>
              <a:path w="11470640" h="2541904">
                <a:moveTo>
                  <a:pt x="0" y="423544"/>
                </a:moveTo>
                <a:lnTo>
                  <a:pt x="2849" y="374147"/>
                </a:lnTo>
                <a:lnTo>
                  <a:pt x="11187" y="326424"/>
                </a:lnTo>
                <a:lnTo>
                  <a:pt x="24694" y="280694"/>
                </a:lnTo>
                <a:lnTo>
                  <a:pt x="43054" y="237273"/>
                </a:lnTo>
                <a:lnTo>
                  <a:pt x="65948" y="196480"/>
                </a:lnTo>
                <a:lnTo>
                  <a:pt x="93058" y="158632"/>
                </a:lnTo>
                <a:lnTo>
                  <a:pt x="124067" y="124047"/>
                </a:lnTo>
                <a:lnTo>
                  <a:pt x="158657" y="93042"/>
                </a:lnTo>
                <a:lnTo>
                  <a:pt x="196510" y="65936"/>
                </a:lnTo>
                <a:lnTo>
                  <a:pt x="237308" y="43046"/>
                </a:lnTo>
                <a:lnTo>
                  <a:pt x="280733" y="24690"/>
                </a:lnTo>
                <a:lnTo>
                  <a:pt x="326468" y="11185"/>
                </a:lnTo>
                <a:lnTo>
                  <a:pt x="374195" y="2849"/>
                </a:lnTo>
                <a:lnTo>
                  <a:pt x="423595" y="0"/>
                </a:lnTo>
                <a:lnTo>
                  <a:pt x="11046802" y="0"/>
                </a:lnTo>
                <a:lnTo>
                  <a:pt x="11096200" y="2849"/>
                </a:lnTo>
                <a:lnTo>
                  <a:pt x="11143923" y="11185"/>
                </a:lnTo>
                <a:lnTo>
                  <a:pt x="11189653" y="24690"/>
                </a:lnTo>
                <a:lnTo>
                  <a:pt x="11233074" y="43046"/>
                </a:lnTo>
                <a:lnTo>
                  <a:pt x="11273867" y="65936"/>
                </a:lnTo>
                <a:lnTo>
                  <a:pt x="11311715" y="93042"/>
                </a:lnTo>
                <a:lnTo>
                  <a:pt x="11346300" y="124047"/>
                </a:lnTo>
                <a:lnTo>
                  <a:pt x="11377305" y="158632"/>
                </a:lnTo>
                <a:lnTo>
                  <a:pt x="11404411" y="196480"/>
                </a:lnTo>
                <a:lnTo>
                  <a:pt x="11427301" y="237273"/>
                </a:lnTo>
                <a:lnTo>
                  <a:pt x="11445657" y="280694"/>
                </a:lnTo>
                <a:lnTo>
                  <a:pt x="11459162" y="326424"/>
                </a:lnTo>
                <a:lnTo>
                  <a:pt x="11467498" y="374147"/>
                </a:lnTo>
                <a:lnTo>
                  <a:pt x="11470347" y="423544"/>
                </a:lnTo>
                <a:lnTo>
                  <a:pt x="11470347" y="2117915"/>
                </a:lnTo>
                <a:lnTo>
                  <a:pt x="11467498" y="2167313"/>
                </a:lnTo>
                <a:lnTo>
                  <a:pt x="11459162" y="2215037"/>
                </a:lnTo>
                <a:lnTo>
                  <a:pt x="11445657" y="2260770"/>
                </a:lnTo>
                <a:lnTo>
                  <a:pt x="11427301" y="2304194"/>
                </a:lnTo>
                <a:lnTo>
                  <a:pt x="11404411" y="2344991"/>
                </a:lnTo>
                <a:lnTo>
                  <a:pt x="11377305" y="2382843"/>
                </a:lnTo>
                <a:lnTo>
                  <a:pt x="11346300" y="2417432"/>
                </a:lnTo>
                <a:lnTo>
                  <a:pt x="11311715" y="2448440"/>
                </a:lnTo>
                <a:lnTo>
                  <a:pt x="11273867" y="2475550"/>
                </a:lnTo>
                <a:lnTo>
                  <a:pt x="11233074" y="2498444"/>
                </a:lnTo>
                <a:lnTo>
                  <a:pt x="11189653" y="2516803"/>
                </a:lnTo>
                <a:lnTo>
                  <a:pt x="11143923" y="2530311"/>
                </a:lnTo>
                <a:lnTo>
                  <a:pt x="11096200" y="2538648"/>
                </a:lnTo>
                <a:lnTo>
                  <a:pt x="11046802" y="2541498"/>
                </a:lnTo>
                <a:lnTo>
                  <a:pt x="423595" y="2541498"/>
                </a:lnTo>
                <a:lnTo>
                  <a:pt x="374195" y="2538648"/>
                </a:lnTo>
                <a:lnTo>
                  <a:pt x="326468" y="2530311"/>
                </a:lnTo>
                <a:lnTo>
                  <a:pt x="280733" y="2516803"/>
                </a:lnTo>
                <a:lnTo>
                  <a:pt x="237308" y="2498444"/>
                </a:lnTo>
                <a:lnTo>
                  <a:pt x="196510" y="2475550"/>
                </a:lnTo>
                <a:lnTo>
                  <a:pt x="158657" y="2448440"/>
                </a:lnTo>
                <a:lnTo>
                  <a:pt x="124067" y="2417432"/>
                </a:lnTo>
                <a:lnTo>
                  <a:pt x="93058" y="2382843"/>
                </a:lnTo>
                <a:lnTo>
                  <a:pt x="65948" y="2344991"/>
                </a:lnTo>
                <a:lnTo>
                  <a:pt x="43054" y="2304194"/>
                </a:lnTo>
                <a:lnTo>
                  <a:pt x="24694" y="2260770"/>
                </a:lnTo>
                <a:lnTo>
                  <a:pt x="11187" y="2215037"/>
                </a:lnTo>
                <a:lnTo>
                  <a:pt x="2849" y="2167313"/>
                </a:lnTo>
                <a:lnTo>
                  <a:pt x="0" y="2117915"/>
                </a:lnTo>
                <a:lnTo>
                  <a:pt x="0" y="42354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ight Arrow 10"/>
          <p:cNvSpPr/>
          <p:nvPr/>
        </p:nvSpPr>
        <p:spPr>
          <a:xfrm>
            <a:off x="2929166" y="2502468"/>
            <a:ext cx="987292" cy="2697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505446" y="2483358"/>
            <a:ext cx="914908" cy="242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73" y="4145889"/>
            <a:ext cx="2412049" cy="1685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1" y="4148277"/>
            <a:ext cx="2562031" cy="1683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876800" y="32323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Entry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53" y="1841812"/>
            <a:ext cx="2145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Validation of Aadhar card &amp;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card)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6192" y="5929034"/>
            <a:ext cx="113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0" y="5929034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72" y="1866806"/>
            <a:ext cx="2576128" cy="1360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52" y="1836099"/>
            <a:ext cx="773742" cy="77374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9589458" y="2604516"/>
            <a:ext cx="564468" cy="36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10153923" y="2609841"/>
            <a:ext cx="545892" cy="37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33" y="2934163"/>
            <a:ext cx="669457" cy="6675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085" y="2523159"/>
            <a:ext cx="1176819" cy="117681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32954" y="5996865"/>
            <a:ext cx="113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159066"/>
            <a:ext cx="2590800" cy="1704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3" grpId="0" animBg="1"/>
      <p:bldP spid="19" grpId="0"/>
      <p:bldP spid="22" grpId="0"/>
      <p:bldP spid="6" grpId="0"/>
      <p:bldP spid="9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42800"/>
            <a:ext cx="62483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algn="ctr">
              <a:lnSpc>
                <a:spcPct val="100000"/>
              </a:lnSpc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pc="-8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376516" y="1237107"/>
            <a:ext cx="11403330" cy="2017395"/>
          </a:xfrm>
          <a:custGeom>
            <a:avLst/>
            <a:gdLst/>
            <a:ahLst/>
            <a:cxnLst/>
            <a:rect l="l" t="t" r="r" b="b"/>
            <a:pathLst>
              <a:path w="11403330" h="2017395">
                <a:moveTo>
                  <a:pt x="11066945" y="0"/>
                </a:moveTo>
                <a:lnTo>
                  <a:pt x="336181" y="0"/>
                </a:lnTo>
                <a:lnTo>
                  <a:pt x="286504" y="3644"/>
                </a:lnTo>
                <a:lnTo>
                  <a:pt x="239090" y="14232"/>
                </a:lnTo>
                <a:lnTo>
                  <a:pt x="194458" y="31242"/>
                </a:lnTo>
                <a:lnTo>
                  <a:pt x="153130" y="54155"/>
                </a:lnTo>
                <a:lnTo>
                  <a:pt x="115624" y="82452"/>
                </a:lnTo>
                <a:lnTo>
                  <a:pt x="82461" y="115612"/>
                </a:lnTo>
                <a:lnTo>
                  <a:pt x="54162" y="153115"/>
                </a:lnTo>
                <a:lnTo>
                  <a:pt x="31246" y="194443"/>
                </a:lnTo>
                <a:lnTo>
                  <a:pt x="14234" y="239074"/>
                </a:lnTo>
                <a:lnTo>
                  <a:pt x="3645" y="286489"/>
                </a:lnTo>
                <a:lnTo>
                  <a:pt x="0" y="336168"/>
                </a:lnTo>
                <a:lnTo>
                  <a:pt x="0" y="1680844"/>
                </a:lnTo>
                <a:lnTo>
                  <a:pt x="3069" y="1726466"/>
                </a:lnTo>
                <a:lnTo>
                  <a:pt x="12009" y="1770225"/>
                </a:lnTo>
                <a:lnTo>
                  <a:pt x="26419" y="1811722"/>
                </a:lnTo>
                <a:lnTo>
                  <a:pt x="45900" y="1850554"/>
                </a:lnTo>
                <a:lnTo>
                  <a:pt x="70049" y="1886321"/>
                </a:lnTo>
                <a:lnTo>
                  <a:pt x="98467" y="1918620"/>
                </a:lnTo>
                <a:lnTo>
                  <a:pt x="130753" y="1947052"/>
                </a:lnTo>
                <a:lnTo>
                  <a:pt x="166507" y="1971214"/>
                </a:lnTo>
                <a:lnTo>
                  <a:pt x="205327" y="1990705"/>
                </a:lnTo>
                <a:lnTo>
                  <a:pt x="246813" y="2005124"/>
                </a:lnTo>
                <a:lnTo>
                  <a:pt x="290565" y="2014069"/>
                </a:lnTo>
                <a:lnTo>
                  <a:pt x="336181" y="2017140"/>
                </a:lnTo>
                <a:lnTo>
                  <a:pt x="11066945" y="2017140"/>
                </a:lnTo>
                <a:lnTo>
                  <a:pt x="11112563" y="2014069"/>
                </a:lnTo>
                <a:lnTo>
                  <a:pt x="11156316" y="2005124"/>
                </a:lnTo>
                <a:lnTo>
                  <a:pt x="11197802" y="1990705"/>
                </a:lnTo>
                <a:lnTo>
                  <a:pt x="11236621" y="1971214"/>
                </a:lnTo>
                <a:lnTo>
                  <a:pt x="11272373" y="1947052"/>
                </a:lnTo>
                <a:lnTo>
                  <a:pt x="11304657" y="1918620"/>
                </a:lnTo>
                <a:lnTo>
                  <a:pt x="11333073" y="1886321"/>
                </a:lnTo>
                <a:lnTo>
                  <a:pt x="11357220" y="1850554"/>
                </a:lnTo>
                <a:lnTo>
                  <a:pt x="11376698" y="1811722"/>
                </a:lnTo>
                <a:lnTo>
                  <a:pt x="11391106" y="1770225"/>
                </a:lnTo>
                <a:lnTo>
                  <a:pt x="11400045" y="1726466"/>
                </a:lnTo>
                <a:lnTo>
                  <a:pt x="11403114" y="1680844"/>
                </a:lnTo>
                <a:lnTo>
                  <a:pt x="11403114" y="336168"/>
                </a:lnTo>
                <a:lnTo>
                  <a:pt x="11399469" y="286489"/>
                </a:lnTo>
                <a:lnTo>
                  <a:pt x="11388882" y="239074"/>
                </a:lnTo>
                <a:lnTo>
                  <a:pt x="11371871" y="194443"/>
                </a:lnTo>
                <a:lnTo>
                  <a:pt x="11348958" y="153115"/>
                </a:lnTo>
                <a:lnTo>
                  <a:pt x="11320661" y="115612"/>
                </a:lnTo>
                <a:lnTo>
                  <a:pt x="11287501" y="82452"/>
                </a:lnTo>
                <a:lnTo>
                  <a:pt x="11249998" y="54155"/>
                </a:lnTo>
                <a:lnTo>
                  <a:pt x="11208671" y="31242"/>
                </a:lnTo>
                <a:lnTo>
                  <a:pt x="11164039" y="14232"/>
                </a:lnTo>
                <a:lnTo>
                  <a:pt x="11116624" y="3644"/>
                </a:lnTo>
                <a:lnTo>
                  <a:pt x="110669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516" y="1237107"/>
            <a:ext cx="11403330" cy="2017395"/>
          </a:xfrm>
          <a:custGeom>
            <a:avLst/>
            <a:gdLst/>
            <a:ahLst/>
            <a:cxnLst/>
            <a:rect l="l" t="t" r="r" b="b"/>
            <a:pathLst>
              <a:path w="11403330" h="2017395">
                <a:moveTo>
                  <a:pt x="0" y="336168"/>
                </a:moveTo>
                <a:lnTo>
                  <a:pt x="3645" y="286489"/>
                </a:lnTo>
                <a:lnTo>
                  <a:pt x="14234" y="239074"/>
                </a:lnTo>
                <a:lnTo>
                  <a:pt x="31246" y="194443"/>
                </a:lnTo>
                <a:lnTo>
                  <a:pt x="54162" y="153115"/>
                </a:lnTo>
                <a:lnTo>
                  <a:pt x="82461" y="115612"/>
                </a:lnTo>
                <a:lnTo>
                  <a:pt x="115624" y="82452"/>
                </a:lnTo>
                <a:lnTo>
                  <a:pt x="153130" y="54155"/>
                </a:lnTo>
                <a:lnTo>
                  <a:pt x="194458" y="31242"/>
                </a:lnTo>
                <a:lnTo>
                  <a:pt x="239090" y="14232"/>
                </a:lnTo>
                <a:lnTo>
                  <a:pt x="286504" y="3644"/>
                </a:lnTo>
                <a:lnTo>
                  <a:pt x="336181" y="0"/>
                </a:lnTo>
                <a:lnTo>
                  <a:pt x="11066945" y="0"/>
                </a:lnTo>
                <a:lnTo>
                  <a:pt x="11116624" y="3644"/>
                </a:lnTo>
                <a:lnTo>
                  <a:pt x="11164039" y="14232"/>
                </a:lnTo>
                <a:lnTo>
                  <a:pt x="11208671" y="31242"/>
                </a:lnTo>
                <a:lnTo>
                  <a:pt x="11249998" y="54155"/>
                </a:lnTo>
                <a:lnTo>
                  <a:pt x="11287501" y="82452"/>
                </a:lnTo>
                <a:lnTo>
                  <a:pt x="11320661" y="115612"/>
                </a:lnTo>
                <a:lnTo>
                  <a:pt x="11348958" y="153115"/>
                </a:lnTo>
                <a:lnTo>
                  <a:pt x="11371871" y="194443"/>
                </a:lnTo>
                <a:lnTo>
                  <a:pt x="11388882" y="239074"/>
                </a:lnTo>
                <a:lnTo>
                  <a:pt x="11399469" y="286489"/>
                </a:lnTo>
                <a:lnTo>
                  <a:pt x="11403114" y="336168"/>
                </a:lnTo>
                <a:lnTo>
                  <a:pt x="11403114" y="1680844"/>
                </a:lnTo>
                <a:lnTo>
                  <a:pt x="11400045" y="1726466"/>
                </a:lnTo>
                <a:lnTo>
                  <a:pt x="11391106" y="1770225"/>
                </a:lnTo>
                <a:lnTo>
                  <a:pt x="11376698" y="1811722"/>
                </a:lnTo>
                <a:lnTo>
                  <a:pt x="11357220" y="1850554"/>
                </a:lnTo>
                <a:lnTo>
                  <a:pt x="11333073" y="1886321"/>
                </a:lnTo>
                <a:lnTo>
                  <a:pt x="11304657" y="1918620"/>
                </a:lnTo>
                <a:lnTo>
                  <a:pt x="11272373" y="1947052"/>
                </a:lnTo>
                <a:lnTo>
                  <a:pt x="11236621" y="1971214"/>
                </a:lnTo>
                <a:lnTo>
                  <a:pt x="11197802" y="1990705"/>
                </a:lnTo>
                <a:lnTo>
                  <a:pt x="11156316" y="2005124"/>
                </a:lnTo>
                <a:lnTo>
                  <a:pt x="11112563" y="2014069"/>
                </a:lnTo>
                <a:lnTo>
                  <a:pt x="11066945" y="2017140"/>
                </a:lnTo>
                <a:lnTo>
                  <a:pt x="336181" y="2017140"/>
                </a:lnTo>
                <a:lnTo>
                  <a:pt x="290565" y="2014069"/>
                </a:lnTo>
                <a:lnTo>
                  <a:pt x="246813" y="2005124"/>
                </a:lnTo>
                <a:lnTo>
                  <a:pt x="205327" y="1990705"/>
                </a:lnTo>
                <a:lnTo>
                  <a:pt x="166507" y="1971214"/>
                </a:lnTo>
                <a:lnTo>
                  <a:pt x="130753" y="1947052"/>
                </a:lnTo>
                <a:lnTo>
                  <a:pt x="98467" y="1918620"/>
                </a:lnTo>
                <a:lnTo>
                  <a:pt x="70049" y="1886321"/>
                </a:lnTo>
                <a:lnTo>
                  <a:pt x="45900" y="1850554"/>
                </a:lnTo>
                <a:lnTo>
                  <a:pt x="26419" y="1811722"/>
                </a:lnTo>
                <a:lnTo>
                  <a:pt x="12009" y="1770225"/>
                </a:lnTo>
                <a:lnTo>
                  <a:pt x="3069" y="1726466"/>
                </a:lnTo>
                <a:lnTo>
                  <a:pt x="0" y="1680844"/>
                </a:lnTo>
                <a:lnTo>
                  <a:pt x="0" y="33616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852" y="3469385"/>
            <a:ext cx="11421148" cy="2941405"/>
          </a:xfrm>
          <a:custGeom>
            <a:avLst/>
            <a:gdLst/>
            <a:ahLst/>
            <a:cxnLst/>
            <a:rect l="l" t="t" r="r" b="b"/>
            <a:pathLst>
              <a:path w="11403330" h="2958465">
                <a:moveTo>
                  <a:pt x="10910100" y="0"/>
                </a:moveTo>
                <a:lnTo>
                  <a:pt x="493064" y="0"/>
                </a:lnTo>
                <a:lnTo>
                  <a:pt x="445579" y="2256"/>
                </a:lnTo>
                <a:lnTo>
                  <a:pt x="399370" y="8889"/>
                </a:lnTo>
                <a:lnTo>
                  <a:pt x="354645" y="19691"/>
                </a:lnTo>
                <a:lnTo>
                  <a:pt x="311611" y="34456"/>
                </a:lnTo>
                <a:lnTo>
                  <a:pt x="270474" y="52977"/>
                </a:lnTo>
                <a:lnTo>
                  <a:pt x="231440" y="75048"/>
                </a:lnTo>
                <a:lnTo>
                  <a:pt x="194716" y="100462"/>
                </a:lnTo>
                <a:lnTo>
                  <a:pt x="160509" y="129012"/>
                </a:lnTo>
                <a:lnTo>
                  <a:pt x="129026" y="160492"/>
                </a:lnTo>
                <a:lnTo>
                  <a:pt x="100473" y="194695"/>
                </a:lnTo>
                <a:lnTo>
                  <a:pt x="75056" y="231415"/>
                </a:lnTo>
                <a:lnTo>
                  <a:pt x="52983" y="270445"/>
                </a:lnTo>
                <a:lnTo>
                  <a:pt x="34460" y="311578"/>
                </a:lnTo>
                <a:lnTo>
                  <a:pt x="19694" y="354608"/>
                </a:lnTo>
                <a:lnTo>
                  <a:pt x="8890" y="399328"/>
                </a:lnTo>
                <a:lnTo>
                  <a:pt x="2257" y="445532"/>
                </a:lnTo>
                <a:lnTo>
                  <a:pt x="0" y="493013"/>
                </a:lnTo>
                <a:lnTo>
                  <a:pt x="0" y="2465235"/>
                </a:lnTo>
                <a:lnTo>
                  <a:pt x="2257" y="2512720"/>
                </a:lnTo>
                <a:lnTo>
                  <a:pt x="8890" y="2558929"/>
                </a:lnTo>
                <a:lnTo>
                  <a:pt x="19694" y="2603655"/>
                </a:lnTo>
                <a:lnTo>
                  <a:pt x="34460" y="2646690"/>
                </a:lnTo>
                <a:lnTo>
                  <a:pt x="52983" y="2687828"/>
                </a:lnTo>
                <a:lnTo>
                  <a:pt x="75056" y="2726863"/>
                </a:lnTo>
                <a:lnTo>
                  <a:pt x="100473" y="2763587"/>
                </a:lnTo>
                <a:lnTo>
                  <a:pt x="129026" y="2797795"/>
                </a:lnTo>
                <a:lnTo>
                  <a:pt x="160509" y="2829280"/>
                </a:lnTo>
                <a:lnTo>
                  <a:pt x="194716" y="2857834"/>
                </a:lnTo>
                <a:lnTo>
                  <a:pt x="231440" y="2883252"/>
                </a:lnTo>
                <a:lnTo>
                  <a:pt x="270474" y="2905326"/>
                </a:lnTo>
                <a:lnTo>
                  <a:pt x="311611" y="2923850"/>
                </a:lnTo>
                <a:lnTo>
                  <a:pt x="354645" y="2938617"/>
                </a:lnTo>
                <a:lnTo>
                  <a:pt x="399370" y="2949421"/>
                </a:lnTo>
                <a:lnTo>
                  <a:pt x="445579" y="2956055"/>
                </a:lnTo>
                <a:lnTo>
                  <a:pt x="493064" y="2958312"/>
                </a:lnTo>
                <a:lnTo>
                  <a:pt x="10910100" y="2958312"/>
                </a:lnTo>
                <a:lnTo>
                  <a:pt x="10957581" y="2956055"/>
                </a:lnTo>
                <a:lnTo>
                  <a:pt x="11003785" y="2949421"/>
                </a:lnTo>
                <a:lnTo>
                  <a:pt x="11048505" y="2938617"/>
                </a:lnTo>
                <a:lnTo>
                  <a:pt x="11091535" y="2923850"/>
                </a:lnTo>
                <a:lnTo>
                  <a:pt x="11132669" y="2905326"/>
                </a:lnTo>
                <a:lnTo>
                  <a:pt x="11171698" y="2883252"/>
                </a:lnTo>
                <a:lnTo>
                  <a:pt x="11208418" y="2857834"/>
                </a:lnTo>
                <a:lnTo>
                  <a:pt x="11242621" y="2829280"/>
                </a:lnTo>
                <a:lnTo>
                  <a:pt x="11274101" y="2797795"/>
                </a:lnTo>
                <a:lnTo>
                  <a:pt x="11302651" y="2763587"/>
                </a:lnTo>
                <a:lnTo>
                  <a:pt x="11328065" y="2726863"/>
                </a:lnTo>
                <a:lnTo>
                  <a:pt x="11350136" y="2687828"/>
                </a:lnTo>
                <a:lnTo>
                  <a:pt x="11368657" y="2646690"/>
                </a:lnTo>
                <a:lnTo>
                  <a:pt x="11383422" y="2603655"/>
                </a:lnTo>
                <a:lnTo>
                  <a:pt x="11394224" y="2558929"/>
                </a:lnTo>
                <a:lnTo>
                  <a:pt x="11400857" y="2512720"/>
                </a:lnTo>
                <a:lnTo>
                  <a:pt x="11403114" y="2465235"/>
                </a:lnTo>
                <a:lnTo>
                  <a:pt x="11403114" y="493013"/>
                </a:lnTo>
                <a:lnTo>
                  <a:pt x="11400857" y="445532"/>
                </a:lnTo>
                <a:lnTo>
                  <a:pt x="11394224" y="399328"/>
                </a:lnTo>
                <a:lnTo>
                  <a:pt x="11383422" y="354608"/>
                </a:lnTo>
                <a:lnTo>
                  <a:pt x="11368657" y="311578"/>
                </a:lnTo>
                <a:lnTo>
                  <a:pt x="11350136" y="270445"/>
                </a:lnTo>
                <a:lnTo>
                  <a:pt x="11328065" y="231415"/>
                </a:lnTo>
                <a:lnTo>
                  <a:pt x="11302651" y="194695"/>
                </a:lnTo>
                <a:lnTo>
                  <a:pt x="11274101" y="160492"/>
                </a:lnTo>
                <a:lnTo>
                  <a:pt x="11242621" y="129012"/>
                </a:lnTo>
                <a:lnTo>
                  <a:pt x="11208418" y="100462"/>
                </a:lnTo>
                <a:lnTo>
                  <a:pt x="11171698" y="75048"/>
                </a:lnTo>
                <a:lnTo>
                  <a:pt x="11132669" y="52977"/>
                </a:lnTo>
                <a:lnTo>
                  <a:pt x="11091535" y="34456"/>
                </a:lnTo>
                <a:lnTo>
                  <a:pt x="11048505" y="19691"/>
                </a:lnTo>
                <a:lnTo>
                  <a:pt x="11003785" y="8889"/>
                </a:lnTo>
                <a:lnTo>
                  <a:pt x="10957581" y="2256"/>
                </a:lnTo>
                <a:lnTo>
                  <a:pt x="109101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object 7"/>
          <p:cNvSpPr/>
          <p:nvPr/>
        </p:nvSpPr>
        <p:spPr>
          <a:xfrm>
            <a:off x="376516" y="3469385"/>
            <a:ext cx="11403330" cy="2958465"/>
          </a:xfrm>
          <a:custGeom>
            <a:avLst/>
            <a:gdLst/>
            <a:ahLst/>
            <a:cxnLst/>
            <a:rect l="l" t="t" r="r" b="b"/>
            <a:pathLst>
              <a:path w="11403330" h="2958465">
                <a:moveTo>
                  <a:pt x="0" y="493013"/>
                </a:moveTo>
                <a:lnTo>
                  <a:pt x="2257" y="445532"/>
                </a:lnTo>
                <a:lnTo>
                  <a:pt x="8890" y="399328"/>
                </a:lnTo>
                <a:lnTo>
                  <a:pt x="19694" y="354608"/>
                </a:lnTo>
                <a:lnTo>
                  <a:pt x="34460" y="311578"/>
                </a:lnTo>
                <a:lnTo>
                  <a:pt x="52983" y="270445"/>
                </a:lnTo>
                <a:lnTo>
                  <a:pt x="75056" y="231415"/>
                </a:lnTo>
                <a:lnTo>
                  <a:pt x="100473" y="194695"/>
                </a:lnTo>
                <a:lnTo>
                  <a:pt x="129026" y="160492"/>
                </a:lnTo>
                <a:lnTo>
                  <a:pt x="160509" y="129012"/>
                </a:lnTo>
                <a:lnTo>
                  <a:pt x="194716" y="100462"/>
                </a:lnTo>
                <a:lnTo>
                  <a:pt x="231440" y="75048"/>
                </a:lnTo>
                <a:lnTo>
                  <a:pt x="270474" y="52977"/>
                </a:lnTo>
                <a:lnTo>
                  <a:pt x="311611" y="34456"/>
                </a:lnTo>
                <a:lnTo>
                  <a:pt x="354645" y="19691"/>
                </a:lnTo>
                <a:lnTo>
                  <a:pt x="399370" y="8889"/>
                </a:lnTo>
                <a:lnTo>
                  <a:pt x="445579" y="2256"/>
                </a:lnTo>
                <a:lnTo>
                  <a:pt x="493064" y="0"/>
                </a:lnTo>
                <a:lnTo>
                  <a:pt x="10910100" y="0"/>
                </a:lnTo>
                <a:lnTo>
                  <a:pt x="10957581" y="2256"/>
                </a:lnTo>
                <a:lnTo>
                  <a:pt x="11003785" y="8889"/>
                </a:lnTo>
                <a:lnTo>
                  <a:pt x="11048505" y="19691"/>
                </a:lnTo>
                <a:lnTo>
                  <a:pt x="11091535" y="34456"/>
                </a:lnTo>
                <a:lnTo>
                  <a:pt x="11132669" y="52977"/>
                </a:lnTo>
                <a:lnTo>
                  <a:pt x="11171698" y="75048"/>
                </a:lnTo>
                <a:lnTo>
                  <a:pt x="11208418" y="100462"/>
                </a:lnTo>
                <a:lnTo>
                  <a:pt x="11242621" y="129012"/>
                </a:lnTo>
                <a:lnTo>
                  <a:pt x="11274101" y="160492"/>
                </a:lnTo>
                <a:lnTo>
                  <a:pt x="11302651" y="194695"/>
                </a:lnTo>
                <a:lnTo>
                  <a:pt x="11328065" y="231415"/>
                </a:lnTo>
                <a:lnTo>
                  <a:pt x="11350136" y="270445"/>
                </a:lnTo>
                <a:lnTo>
                  <a:pt x="11368657" y="311578"/>
                </a:lnTo>
                <a:lnTo>
                  <a:pt x="11383422" y="354608"/>
                </a:lnTo>
                <a:lnTo>
                  <a:pt x="11394224" y="399328"/>
                </a:lnTo>
                <a:lnTo>
                  <a:pt x="11400857" y="445532"/>
                </a:lnTo>
                <a:lnTo>
                  <a:pt x="11403114" y="493013"/>
                </a:lnTo>
                <a:lnTo>
                  <a:pt x="11403114" y="2465235"/>
                </a:lnTo>
                <a:lnTo>
                  <a:pt x="11400857" y="2512720"/>
                </a:lnTo>
                <a:lnTo>
                  <a:pt x="11394224" y="2558929"/>
                </a:lnTo>
                <a:lnTo>
                  <a:pt x="11383422" y="2603655"/>
                </a:lnTo>
                <a:lnTo>
                  <a:pt x="11368657" y="2646690"/>
                </a:lnTo>
                <a:lnTo>
                  <a:pt x="11350136" y="2687828"/>
                </a:lnTo>
                <a:lnTo>
                  <a:pt x="11328065" y="2726863"/>
                </a:lnTo>
                <a:lnTo>
                  <a:pt x="11302651" y="2763587"/>
                </a:lnTo>
                <a:lnTo>
                  <a:pt x="11274101" y="2797795"/>
                </a:lnTo>
                <a:lnTo>
                  <a:pt x="11242621" y="2829280"/>
                </a:lnTo>
                <a:lnTo>
                  <a:pt x="11208418" y="2857834"/>
                </a:lnTo>
                <a:lnTo>
                  <a:pt x="11171698" y="2883252"/>
                </a:lnTo>
                <a:lnTo>
                  <a:pt x="11132669" y="2905326"/>
                </a:lnTo>
                <a:lnTo>
                  <a:pt x="11091535" y="2923850"/>
                </a:lnTo>
                <a:lnTo>
                  <a:pt x="11048505" y="2938617"/>
                </a:lnTo>
                <a:lnTo>
                  <a:pt x="11003785" y="2949421"/>
                </a:lnTo>
                <a:lnTo>
                  <a:pt x="10957581" y="2956055"/>
                </a:lnTo>
                <a:lnTo>
                  <a:pt x="10910100" y="2958312"/>
                </a:lnTo>
                <a:lnTo>
                  <a:pt x="493064" y="2958312"/>
                </a:lnTo>
                <a:lnTo>
                  <a:pt x="445579" y="2956055"/>
                </a:lnTo>
                <a:lnTo>
                  <a:pt x="399370" y="2949421"/>
                </a:lnTo>
                <a:lnTo>
                  <a:pt x="354645" y="2938617"/>
                </a:lnTo>
                <a:lnTo>
                  <a:pt x="311611" y="2923850"/>
                </a:lnTo>
                <a:lnTo>
                  <a:pt x="270474" y="2905326"/>
                </a:lnTo>
                <a:lnTo>
                  <a:pt x="231440" y="2883252"/>
                </a:lnTo>
                <a:lnTo>
                  <a:pt x="194716" y="2857834"/>
                </a:lnTo>
                <a:lnTo>
                  <a:pt x="160509" y="2829280"/>
                </a:lnTo>
                <a:lnTo>
                  <a:pt x="129026" y="2797795"/>
                </a:lnTo>
                <a:lnTo>
                  <a:pt x="100473" y="2763587"/>
                </a:lnTo>
                <a:lnTo>
                  <a:pt x="75056" y="2726863"/>
                </a:lnTo>
                <a:lnTo>
                  <a:pt x="52983" y="2687828"/>
                </a:lnTo>
                <a:lnTo>
                  <a:pt x="34460" y="2646690"/>
                </a:lnTo>
                <a:lnTo>
                  <a:pt x="19694" y="2603655"/>
                </a:lnTo>
                <a:lnTo>
                  <a:pt x="8890" y="2558929"/>
                </a:lnTo>
                <a:lnTo>
                  <a:pt x="2257" y="2512720"/>
                </a:lnTo>
                <a:lnTo>
                  <a:pt x="0" y="2465235"/>
                </a:lnTo>
                <a:lnTo>
                  <a:pt x="0" y="493013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19200" y="41910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474454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officer : To monitor Registration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register the Awas.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handle Entire Database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Handler: To manage Network Connection.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7" grpId="0" animBg="1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22130" y="-2380"/>
            <a:ext cx="2667000" cy="590708"/>
            <a:chOff x="4610100" y="760294"/>
            <a:chExt cx="2667000" cy="590708"/>
          </a:xfrm>
        </p:grpSpPr>
        <p:sp>
          <p:nvSpPr>
            <p:cNvPr id="5" name="Rounded Rectangle 4"/>
            <p:cNvSpPr/>
            <p:nvPr/>
          </p:nvSpPr>
          <p:spPr>
            <a:xfrm>
              <a:off x="4610100" y="838200"/>
              <a:ext cx="2667000" cy="512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8351" y="760294"/>
              <a:ext cx="2050498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Registration</a:t>
              </a:r>
              <a:endPara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568" y="914400"/>
            <a:ext cx="2777849" cy="1066800"/>
            <a:chOff x="4190999" y="1763643"/>
            <a:chExt cx="2777849" cy="990600"/>
          </a:xfrm>
        </p:grpSpPr>
        <p:sp>
          <p:nvSpPr>
            <p:cNvPr id="8" name="Diamond 7"/>
            <p:cNvSpPr/>
            <p:nvPr/>
          </p:nvSpPr>
          <p:spPr>
            <a:xfrm>
              <a:off x="4190999" y="1763643"/>
              <a:ext cx="2777849" cy="990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17214" y="1905000"/>
              <a:ext cx="141359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Document</a:t>
              </a:r>
            </a:p>
            <a:p>
              <a:pPr algn="ctr"/>
              <a:r>
                <a:rPr 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verification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5955630" y="588328"/>
            <a:ext cx="5863" cy="32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</p:cNvCxnSpPr>
          <p:nvPr/>
        </p:nvCxnSpPr>
        <p:spPr>
          <a:xfrm flipH="1">
            <a:off x="2738951" y="1447800"/>
            <a:ext cx="183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50417" y="1447800"/>
            <a:ext cx="205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9427719" y="1447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094219" y="1981200"/>
            <a:ext cx="2667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8388492" y="2176474"/>
            <a:ext cx="2078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Correct document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required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0092" y="1066631"/>
            <a:ext cx="519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05751" y="1066631"/>
            <a:ext cx="5508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38951" y="143130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672150" y="1981200"/>
            <a:ext cx="2501333" cy="1295400"/>
            <a:chOff x="1672150" y="1981200"/>
            <a:chExt cx="2501333" cy="1295400"/>
          </a:xfrm>
        </p:grpSpPr>
        <p:sp>
          <p:nvSpPr>
            <p:cNvPr id="29" name="Rounded Rectangle 28"/>
            <p:cNvSpPr/>
            <p:nvPr/>
          </p:nvSpPr>
          <p:spPr>
            <a:xfrm>
              <a:off x="1672150" y="1981200"/>
              <a:ext cx="2501333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36341" y="2108663"/>
              <a:ext cx="2437142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Linking Aadhar card </a:t>
              </a:r>
            </a:p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 all family members</a:t>
              </a:r>
            </a:p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with </a:t>
              </a:r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BPL </a:t>
              </a:r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card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25530" y="3663383"/>
            <a:ext cx="3092540" cy="1339703"/>
            <a:chOff x="4112518" y="1813465"/>
            <a:chExt cx="3092540" cy="1194187"/>
          </a:xfrm>
        </p:grpSpPr>
        <p:sp>
          <p:nvSpPr>
            <p:cNvPr id="35" name="Diamond 34"/>
            <p:cNvSpPr/>
            <p:nvPr/>
          </p:nvSpPr>
          <p:spPr>
            <a:xfrm>
              <a:off x="4112518" y="1813465"/>
              <a:ext cx="3092540" cy="119418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20429" y="2125499"/>
              <a:ext cx="2310162" cy="60356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Redundancy checking </a:t>
              </a:r>
            </a:p>
            <a:p>
              <a:pPr algn="ctr"/>
              <a:r>
                <a:rPr lang="en-US" sz="19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 </a:t>
              </a:r>
              <a:r>
                <a:rPr lang="en-US" sz="19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BPLcard</a:t>
              </a:r>
              <a:endPara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2971800" y="3129983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026432" y="3718418"/>
            <a:ext cx="2501333" cy="1295400"/>
            <a:chOff x="1672150" y="1981200"/>
            <a:chExt cx="2501333" cy="1295400"/>
          </a:xfrm>
        </p:grpSpPr>
        <p:sp>
          <p:nvSpPr>
            <p:cNvPr id="41" name="Rounded Rectangle 40"/>
            <p:cNvSpPr/>
            <p:nvPr/>
          </p:nvSpPr>
          <p:spPr>
            <a:xfrm>
              <a:off x="1672150" y="1981200"/>
              <a:ext cx="2501333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91033" y="2108663"/>
              <a:ext cx="1727781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“You are not </a:t>
              </a:r>
            </a:p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eligible for this</a:t>
              </a:r>
            </a:p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Awas Yojna”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4479961" y="4345189"/>
            <a:ext cx="1525618" cy="2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82818" y="3979291"/>
            <a:ext cx="13728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Duplication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occur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Straight Arrow Connector 47"/>
          <p:cNvCxnSpPr>
            <a:endCxn id="51" idx="0"/>
          </p:cNvCxnSpPr>
          <p:nvPr/>
        </p:nvCxnSpPr>
        <p:spPr>
          <a:xfrm>
            <a:off x="2971800" y="5003086"/>
            <a:ext cx="16722" cy="7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55254" y="5153087"/>
            <a:ext cx="9332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eligible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833441" y="5754084"/>
            <a:ext cx="2310162" cy="722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135874" y="5924490"/>
            <a:ext cx="16380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Allocate Awas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821713" y="5754084"/>
            <a:ext cx="868160" cy="781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4794938" y="5912414"/>
            <a:ext cx="999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>
            <a:off x="4170378" y="6098428"/>
            <a:ext cx="624560" cy="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Idea Approach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Dell</cp:lastModifiedBy>
  <cp:revision>34</cp:revision>
  <dcterms:created xsi:type="dcterms:W3CDTF">2017-07-20T11:35:01Z</dcterms:created>
  <dcterms:modified xsi:type="dcterms:W3CDTF">2018-03-13T07:56:50Z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2017-07-20T00:00:00Z</vt:filetime>
  </property>
</Properties>
</file>