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49" r:id="rId2"/>
  </p:sldMasterIdLst>
  <p:notesMasterIdLst>
    <p:notesMasterId r:id="rId4"/>
  </p:notesMasterIdLst>
  <p:sldIdLst>
    <p:sldId id="336" r:id="rId3"/>
  </p:sldIdLst>
  <p:sldSz cx="9144000" cy="3657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9" clrIdx="0">
    <p:extLst>
      <p:ext uri="{19B8F6BF-5375-455C-9EA6-DF929625EA0E}">
        <p15:presenceInfo xmlns:p15="http://schemas.microsoft.com/office/powerpoint/2012/main" userId="S-1-5-21-124525095-708259637-1543119021-14736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CFB"/>
    <a:srgbClr val="40CDF5"/>
    <a:srgbClr val="EE8200"/>
    <a:srgbClr val="939393"/>
    <a:srgbClr val="B2B2B2"/>
    <a:srgbClr val="00B0E3"/>
    <a:srgbClr val="00BCF2"/>
    <a:srgbClr val="71BB71"/>
    <a:srgbClr val="107C10"/>
    <a:srgbClr val="F8A8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394" autoAdjust="0"/>
  </p:normalViewPr>
  <p:slideViewPr>
    <p:cSldViewPr snapToGrid="0">
      <p:cViewPr>
        <p:scale>
          <a:sx n="75" d="100"/>
          <a:sy n="75" d="100"/>
        </p:scale>
        <p:origin x="2060" y="-2412"/>
      </p:cViewPr>
      <p:guideLst/>
    </p:cSldViewPr>
  </p:slideViewPr>
  <p:notesTextViewPr>
    <p:cViewPr>
      <p:scale>
        <a:sx n="1" d="1"/>
        <a:sy n="1" d="1"/>
      </p:scale>
      <p:origin x="0" y="0"/>
    </p:cViewPr>
  </p:notesTextViewPr>
  <p:sorterViewPr>
    <p:cViewPr varScale="1">
      <p:scale>
        <a:sx n="1" d="1"/>
        <a:sy n="1" d="1"/>
      </p:scale>
      <p:origin x="0" y="-257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Lunnin (Kforce)" userId="39584a29-d273-41cd-a0f9-2fd8cc174408" providerId="ADAL" clId="{95037078-8380-46A0-AD1E-B15621871AC3}"/>
    <pc:docChg chg="undo modSld">
      <pc:chgData name="Eric Lunnin (Kforce)" userId="39584a29-d273-41cd-a0f9-2fd8cc174408" providerId="ADAL" clId="{95037078-8380-46A0-AD1E-B15621871AC3}" dt="2017-05-25T18:15:03.210" v="12" actId="20577"/>
      <pc:docMkLst>
        <pc:docMk/>
      </pc:docMkLst>
      <pc:sldChg chg="addSp delSp modSp">
        <pc:chgData name="Eric Lunnin (Kforce)" userId="39584a29-d273-41cd-a0f9-2fd8cc174408" providerId="ADAL" clId="{95037078-8380-46A0-AD1E-B15621871AC3}" dt="2017-05-25T18:15:03.210" v="12" actId="20577"/>
        <pc:sldMkLst>
          <pc:docMk/>
          <pc:sldMk cId="2851415019" sldId="336"/>
        </pc:sldMkLst>
        <pc:spChg chg="mod">
          <ac:chgData name="Eric Lunnin (Kforce)" userId="39584a29-d273-41cd-a0f9-2fd8cc174408" providerId="ADAL" clId="{95037078-8380-46A0-AD1E-B15621871AC3}" dt="2017-05-25T17:23:37.863" v="3" actId="1076"/>
          <ac:spMkLst>
            <pc:docMk/>
            <pc:sldMk cId="2851415019" sldId="336"/>
            <ac:spMk id="8" creationId="{6B078170-84A2-46B5-99FD-5C57225CBEFD}"/>
          </ac:spMkLst>
        </pc:spChg>
        <pc:spChg chg="mod">
          <ac:chgData name="Eric Lunnin (Kforce)" userId="39584a29-d273-41cd-a0f9-2fd8cc174408" providerId="ADAL" clId="{95037078-8380-46A0-AD1E-B15621871AC3}" dt="2017-05-25T18:15:03.210" v="12" actId="20577"/>
          <ac:spMkLst>
            <pc:docMk/>
            <pc:sldMk cId="2851415019" sldId="336"/>
            <ac:spMk id="350" creationId="{38F52D14-5386-418E-85A9-9FB9FD9A1359}"/>
          </ac:spMkLst>
        </pc:spChg>
        <pc:spChg chg="mod">
          <ac:chgData name="Eric Lunnin (Kforce)" userId="39584a29-d273-41cd-a0f9-2fd8cc174408" providerId="ADAL" clId="{95037078-8380-46A0-AD1E-B15621871AC3}" dt="2017-05-25T15:44:45.574" v="1" actId="1076"/>
          <ac:spMkLst>
            <pc:docMk/>
            <pc:sldMk cId="2851415019" sldId="336"/>
            <ac:spMk id="559" creationId="{00000000-0000-0000-0000-000000000000}"/>
          </ac:spMkLst>
        </pc:spChg>
        <pc:spChg chg="mod">
          <ac:chgData name="Eric Lunnin (Kforce)" userId="39584a29-d273-41cd-a0f9-2fd8cc174408" providerId="ADAL" clId="{95037078-8380-46A0-AD1E-B15621871AC3}" dt="2017-05-25T18:10:06.296" v="7" actId="1076"/>
          <ac:spMkLst>
            <pc:docMk/>
            <pc:sldMk cId="2851415019" sldId="336"/>
            <ac:spMk id="789" creationId="{919378D4-3079-43C9-BFB2-0C13743D6823}"/>
          </ac:spMkLst>
        </pc:spChg>
        <pc:grpChg chg="mod">
          <ac:chgData name="Eric Lunnin (Kforce)" userId="39584a29-d273-41cd-a0f9-2fd8cc174408" providerId="ADAL" clId="{95037078-8380-46A0-AD1E-B15621871AC3}" dt="2017-05-25T17:23:42.230" v="5" actId="1076"/>
          <ac:grpSpMkLst>
            <pc:docMk/>
            <pc:sldMk cId="2851415019" sldId="336"/>
            <ac:grpSpMk id="18" creationId="{C5C89A4A-B45F-476D-B38E-43205567B8A0}"/>
          </ac:grpSpMkLst>
        </pc:grpChg>
        <pc:grpChg chg="add del mod">
          <ac:chgData name="Eric Lunnin (Kforce)" userId="39584a29-d273-41cd-a0f9-2fd8cc174408" providerId="ADAL" clId="{95037078-8380-46A0-AD1E-B15621871AC3}" dt="2017-05-25T18:14:58.834" v="9"/>
          <ac:grpSpMkLst>
            <pc:docMk/>
            <pc:sldMk cId="2851415019" sldId="336"/>
            <ac:grpSpMk id="324" creationId="{43966413-D0D5-4856-9D6A-D9411B69DDC5}"/>
          </ac:grpSpMkLst>
        </pc:grpChg>
        <pc:grpChg chg="mod topLvl">
          <ac:chgData name="Eric Lunnin (Kforce)" userId="39584a29-d273-41cd-a0f9-2fd8cc174408" providerId="ADAL" clId="{95037078-8380-46A0-AD1E-B15621871AC3}" dt="2017-05-25T18:14:58.834" v="9"/>
          <ac:grpSpMkLst>
            <pc:docMk/>
            <pc:sldMk cId="2851415019" sldId="336"/>
            <ac:grpSpMk id="791" creationId="{E93C67BB-5477-4438-95F6-3D62AB40AA0A}"/>
          </ac:grpSpMkLst>
        </pc:grpChg>
        <pc:grpChg chg="mod topLvl">
          <ac:chgData name="Eric Lunnin (Kforce)" userId="39584a29-d273-41cd-a0f9-2fd8cc174408" providerId="ADAL" clId="{95037078-8380-46A0-AD1E-B15621871AC3}" dt="2017-05-25T18:14:58.834" v="9"/>
          <ac:grpSpMkLst>
            <pc:docMk/>
            <pc:sldMk cId="2851415019" sldId="336"/>
            <ac:grpSpMk id="796" creationId="{5B040648-E781-43DF-8C66-91D073E28AB8}"/>
          </ac:grpSpMkLst>
        </pc:grpChg>
        <pc:grpChg chg="mod topLvl">
          <ac:chgData name="Eric Lunnin (Kforce)" userId="39584a29-d273-41cd-a0f9-2fd8cc174408" providerId="ADAL" clId="{95037078-8380-46A0-AD1E-B15621871AC3}" dt="2017-05-25T18:14:58.834" v="9"/>
          <ac:grpSpMkLst>
            <pc:docMk/>
            <pc:sldMk cId="2851415019" sldId="336"/>
            <ac:grpSpMk id="797" creationId="{0415FBD3-2B67-4498-9C45-5C49360C3B0F}"/>
          </ac:grpSpMkLst>
        </pc:grpChg>
        <pc:grpChg chg="mod topLvl">
          <ac:chgData name="Eric Lunnin (Kforce)" userId="39584a29-d273-41cd-a0f9-2fd8cc174408" providerId="ADAL" clId="{95037078-8380-46A0-AD1E-B15621871AC3}" dt="2017-05-25T18:14:58.834" v="9"/>
          <ac:grpSpMkLst>
            <pc:docMk/>
            <pc:sldMk cId="2851415019" sldId="336"/>
            <ac:grpSpMk id="798" creationId="{C92AB46F-AF93-4BDA-AECC-05F24AFFB0BF}"/>
          </ac:grpSpMkLst>
        </pc:grpChg>
        <pc:grpChg chg="mod topLvl">
          <ac:chgData name="Eric Lunnin (Kforce)" userId="39584a29-d273-41cd-a0f9-2fd8cc174408" providerId="ADAL" clId="{95037078-8380-46A0-AD1E-B15621871AC3}" dt="2017-05-25T18:14:58.834" v="9"/>
          <ac:grpSpMkLst>
            <pc:docMk/>
            <pc:sldMk cId="2851415019" sldId="336"/>
            <ac:grpSpMk id="799" creationId="{B28B1EAD-33DC-4282-8509-19E39779B691}"/>
          </ac:grpSpMkLst>
        </pc:grpChg>
        <pc:picChg chg="mod topLvl">
          <ac:chgData name="Eric Lunnin (Kforce)" userId="39584a29-d273-41cd-a0f9-2fd8cc174408" providerId="ADAL" clId="{95037078-8380-46A0-AD1E-B15621871AC3}" dt="2017-05-25T18:14:58.834" v="9"/>
          <ac:picMkLst>
            <pc:docMk/>
            <pc:sldMk cId="2851415019" sldId="336"/>
            <ac:picMk id="784" creationId="{2A61B72F-33A8-4521-94A0-4B1E5B5F1A50}"/>
          </ac:picMkLst>
        </pc:picChg>
        <pc:cxnChg chg="mod">
          <ac:chgData name="Eric Lunnin (Kforce)" userId="39584a29-d273-41cd-a0f9-2fd8cc174408" providerId="ADAL" clId="{95037078-8380-46A0-AD1E-B15621871AC3}" dt="2017-05-25T18:10:06.296" v="7" actId="1076"/>
          <ac:cxnSpMkLst>
            <pc:docMk/>
            <pc:sldMk cId="2851415019" sldId="336"/>
            <ac:cxnSpMk id="326" creationId="{22E71494-243F-4B21-8FB8-1787AE1A3BD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C132B-6275-4D5B-8A35-C0DD396F783B}" type="datetimeFigureOut">
              <a:rPr lang="en-US" smtClean="0"/>
              <a:t>7/25/2017</a:t>
            </a:fld>
            <a:endParaRPr lang="en-US" dirty="0"/>
          </a:p>
        </p:txBody>
      </p:sp>
      <p:sp>
        <p:nvSpPr>
          <p:cNvPr id="4" name="Slide Image Placeholder 3"/>
          <p:cNvSpPr>
            <a:spLocks noGrp="1" noRot="1" noChangeAspect="1"/>
          </p:cNvSpPr>
          <p:nvPr>
            <p:ph type="sldImg" idx="2"/>
          </p:nvPr>
        </p:nvSpPr>
        <p:spPr>
          <a:xfrm>
            <a:off x="3043238" y="1143000"/>
            <a:ext cx="7715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38646-47FE-4044-9A27-447D17CB53DC}" type="slidenum">
              <a:rPr lang="en-US" smtClean="0"/>
              <a:t>‹#›</a:t>
            </a:fld>
            <a:endParaRPr lang="en-US" dirty="0"/>
          </a:p>
        </p:txBody>
      </p:sp>
    </p:spTree>
    <p:extLst>
      <p:ext uri="{BB962C8B-B14F-4D97-AF65-F5344CB8AC3E}">
        <p14:creationId xmlns:p14="http://schemas.microsoft.com/office/powerpoint/2010/main" val="2507296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3238" y="1143000"/>
            <a:ext cx="771525"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D38646-47FE-4044-9A27-447D17CB53DC}" type="slidenum">
              <a:rPr lang="en-US" smtClean="0"/>
              <a:t>1</a:t>
            </a:fld>
            <a:endParaRPr lang="en-US" dirty="0"/>
          </a:p>
        </p:txBody>
      </p:sp>
    </p:spTree>
    <p:extLst>
      <p:ext uri="{BB962C8B-B14F-4D97-AF65-F5344CB8AC3E}">
        <p14:creationId xmlns:p14="http://schemas.microsoft.com/office/powerpoint/2010/main" val="1564969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201933" y="17092599"/>
            <a:ext cx="4706230" cy="13149432"/>
          </a:xfrm>
          <a:prstGeom prst="rect">
            <a:avLst/>
          </a:prstGeom>
          <a:solidFill>
            <a:srgbClr val="00188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97858" tIns="638285" rIns="797858" bIns="638285" numCol="1" spcCol="0" rtlCol="0" fromWordArt="0" anchor="t" anchorCtr="0" forceAA="0" compatLnSpc="1">
            <a:prstTxWarp prst="textNoShape">
              <a:avLst/>
            </a:prstTxWarp>
            <a:noAutofit/>
          </a:bodyPr>
          <a:lstStyle/>
          <a:p>
            <a:pPr algn="ctr" defTabSz="4068209" fontAlgn="base">
              <a:lnSpc>
                <a:spcPct val="90000"/>
              </a:lnSpc>
              <a:spcBef>
                <a:spcPct val="0"/>
              </a:spcBef>
              <a:spcAft>
                <a:spcPct val="0"/>
              </a:spcAft>
            </a:pPr>
            <a:endParaRPr lang="en-US" sz="1047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189790" y="17092603"/>
            <a:ext cx="4707398" cy="6351732"/>
          </a:xfrm>
          <a:noFill/>
        </p:spPr>
        <p:txBody>
          <a:bodyPr lIns="146304" tIns="91440" rIns="146304" bIns="91440" anchor="t" anchorCtr="0"/>
          <a:lstStyle>
            <a:lvl1pPr>
              <a:defRPr sz="23560" spc="-435" baseline="0">
                <a:gradFill>
                  <a:gsLst>
                    <a:gs pos="72727">
                      <a:srgbClr val="FFFFFF"/>
                    </a:gs>
                    <a:gs pos="36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00762" y="23444335"/>
            <a:ext cx="4707398" cy="6781068"/>
          </a:xfrm>
        </p:spPr>
        <p:txBody>
          <a:bodyPr tIns="109728" bIns="109728">
            <a:noAutofit/>
          </a:bodyPr>
          <a:lstStyle>
            <a:lvl1pPr marL="0" indent="0">
              <a:spcBef>
                <a:spcPts val="0"/>
              </a:spcBef>
              <a:buNone/>
              <a:defRPr sz="13958">
                <a:gradFill>
                  <a:gsLst>
                    <a:gs pos="72727">
                      <a:srgbClr val="FFFFFF"/>
                    </a:gs>
                    <a:gs pos="36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462941" y="2508880"/>
            <a:ext cx="1344633" cy="2048572"/>
          </a:xfrm>
          <a:prstGeom prst="rect">
            <a:avLst/>
          </a:prstGeom>
        </p:spPr>
      </p:pic>
    </p:spTree>
    <p:extLst>
      <p:ext uri="{BB962C8B-B14F-4D97-AF65-F5344CB8AC3E}">
        <p14:creationId xmlns:p14="http://schemas.microsoft.com/office/powerpoint/2010/main" val="91045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45" y="6342282"/>
            <a:ext cx="4033911" cy="68333835"/>
          </a:xfrm>
        </p:spPr>
        <p:txBody>
          <a:bodyPr wrap="square">
            <a:spAutoFit/>
          </a:bodyPr>
          <a:lstStyle>
            <a:lvl1pPr marL="1253598" indent="-1253598">
              <a:spcBef>
                <a:spcPts val="5343"/>
              </a:spcBef>
              <a:buClr>
                <a:schemeClr val="tx1"/>
              </a:buClr>
              <a:buFont typeface="Arial" pitchFamily="34" charset="0"/>
              <a:buChar char="•"/>
              <a:defRPr sz="13958"/>
            </a:lvl1pPr>
            <a:lvl2pPr marL="2317384" indent="-1017384">
              <a:defRPr sz="10473"/>
            </a:lvl2pPr>
            <a:lvl3pPr marL="3052160" indent="-734779">
              <a:tabLst/>
              <a:defRPr sz="8726"/>
            </a:lvl3pPr>
            <a:lvl4pPr marL="3843458" indent="-791302">
              <a:defRPr/>
            </a:lvl4pPr>
            <a:lvl5pPr marL="4578239" indent="-73477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75" y="6342282"/>
            <a:ext cx="4033911" cy="68333835"/>
          </a:xfrm>
        </p:spPr>
        <p:txBody>
          <a:bodyPr wrap="square">
            <a:spAutoFit/>
          </a:bodyPr>
          <a:lstStyle>
            <a:lvl1pPr marL="1253598" indent="-1253598">
              <a:spcBef>
                <a:spcPts val="5343"/>
              </a:spcBef>
              <a:buClr>
                <a:schemeClr val="tx1"/>
              </a:buClr>
              <a:buFont typeface="Arial" pitchFamily="34" charset="0"/>
              <a:buChar char="•"/>
              <a:defRPr sz="13958"/>
            </a:lvl1pPr>
            <a:lvl2pPr marL="2317384" indent="-1017384">
              <a:defRPr sz="10473"/>
            </a:lvl2pPr>
            <a:lvl3pPr marL="3052160" indent="-734779">
              <a:tabLst/>
              <a:defRPr sz="8726"/>
            </a:lvl3pPr>
            <a:lvl4pPr marL="3843458" indent="-791302">
              <a:defRPr/>
            </a:lvl4pPr>
            <a:lvl5pPr marL="4578239" indent="-73477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08903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25921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47" y="6327238"/>
            <a:ext cx="7394337" cy="14389273"/>
          </a:xfrm>
          <a:noFill/>
        </p:spPr>
        <p:txBody>
          <a:bodyPr tIns="91440" bIns="91440" anchor="t" anchorCtr="0"/>
          <a:lstStyle>
            <a:lvl1pPr>
              <a:defRPr sz="31410" spc="-435"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4" y="20678826"/>
            <a:ext cx="7395506" cy="9567367"/>
          </a:xfrm>
          <a:noFill/>
        </p:spPr>
        <p:txBody>
          <a:bodyPr lIns="182880" tIns="146304" rIns="182880" bIns="146304">
            <a:noAutofit/>
          </a:bodyPr>
          <a:lstStyle>
            <a:lvl1pPr marL="0" indent="0">
              <a:spcBef>
                <a:spcPts val="0"/>
              </a:spcBef>
              <a:buNone/>
              <a:defRPr sz="15704"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44702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47" y="6327238"/>
            <a:ext cx="7394337" cy="14389273"/>
          </a:xfrm>
          <a:noFill/>
        </p:spPr>
        <p:txBody>
          <a:bodyPr tIns="91440" bIns="91440" anchor="t" anchorCtr="0"/>
          <a:lstStyle>
            <a:lvl1pPr>
              <a:defRPr lang="en-US" sz="31410" b="0" kern="1200" cap="none" spc="-435"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484180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115605"/>
            <a:ext cx="8740142" cy="13235546"/>
          </a:xfrm>
          <a:noFill/>
        </p:spPr>
        <p:txBody>
          <a:bodyPr tIns="91440" bIns="91440" anchor="t" anchorCtr="0">
            <a:spAutoFit/>
          </a:bodyPr>
          <a:lstStyle>
            <a:lvl1pPr>
              <a:defRPr sz="31410" spc="-435"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703668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115605"/>
            <a:ext cx="8740142" cy="13235546"/>
          </a:xfrm>
          <a:noFill/>
        </p:spPr>
        <p:txBody>
          <a:bodyPr tIns="91440" bIns="91440" anchor="t" anchorCtr="0">
            <a:spAutoFit/>
          </a:bodyPr>
          <a:lstStyle>
            <a:lvl1pPr>
              <a:defRPr sz="31410" spc="-435"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771895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115605"/>
            <a:ext cx="8740142" cy="13235546"/>
          </a:xfrm>
          <a:noFill/>
        </p:spPr>
        <p:txBody>
          <a:bodyPr tIns="91440" bIns="91440" anchor="t" anchorCtr="0">
            <a:spAutoFit/>
          </a:bodyPr>
          <a:lstStyle>
            <a:lvl1pPr>
              <a:defRPr sz="31410" spc="-435"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45291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18391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371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6361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44" y="20678791"/>
            <a:ext cx="4705063" cy="9571527"/>
          </a:xfrm>
          <a:noFill/>
        </p:spPr>
        <p:txBody>
          <a:bodyPr lIns="146304" tIns="109728" rIns="146304" bIns="109728">
            <a:noAutofit/>
          </a:bodyPr>
          <a:lstStyle>
            <a:lvl1pPr marL="0" indent="0">
              <a:spcBef>
                <a:spcPts val="0"/>
              </a:spcBef>
              <a:buNone/>
              <a:defRPr sz="1395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01979" y="11071151"/>
            <a:ext cx="6050820" cy="9607661"/>
          </a:xfrm>
          <a:noFill/>
        </p:spPr>
        <p:txBody>
          <a:bodyPr lIns="146304" tIns="91440" rIns="146304" bIns="91440" anchor="t" anchorCtr="0"/>
          <a:lstStyle>
            <a:lvl1pPr>
              <a:defRPr sz="23560" spc="-435"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336439" y="2540380"/>
            <a:ext cx="1344638" cy="2048572"/>
          </a:xfrm>
          <a:prstGeom prst="rect">
            <a:avLst/>
          </a:prstGeom>
        </p:spPr>
      </p:pic>
    </p:spTree>
    <p:extLst>
      <p:ext uri="{BB962C8B-B14F-4D97-AF65-F5344CB8AC3E}">
        <p14:creationId xmlns:p14="http://schemas.microsoft.com/office/powerpoint/2010/main" val="25666719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265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6342276"/>
            <a:ext cx="9144000" cy="3023372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03473" tIns="203473" rIns="203473" bIns="203473" numCol="1" spcCol="0" rtlCol="0" fromWordArt="0" anchor="ctr" anchorCtr="0" forceAA="0" compatLnSpc="1">
            <a:prstTxWarp prst="textNoShape">
              <a:avLst/>
            </a:prstTxWarp>
            <a:noAutofit/>
          </a:bodyPr>
          <a:lstStyle/>
          <a:p>
            <a:pPr algn="ctr" defTabSz="4068209" fontAlgn="base">
              <a:spcBef>
                <a:spcPct val="0"/>
              </a:spcBef>
              <a:spcAft>
                <a:spcPct val="0"/>
              </a:spcAft>
            </a:pPr>
            <a:endParaRPr lang="en-US" sz="785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6" y="6385736"/>
            <a:ext cx="8740142" cy="20894374"/>
          </a:xfrm>
        </p:spPr>
        <p:txBody>
          <a:bodyPr/>
          <a:lstStyle>
            <a:lvl1pPr marL="0" indent="0">
              <a:buNone/>
              <a:defRPr sz="1439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15119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255053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355378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45853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40567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9" y="32906996"/>
            <a:ext cx="8717497" cy="2229294"/>
          </a:xfrm>
          <a:prstGeom prst="rect">
            <a:avLst/>
          </a:prstGeom>
          <a:noFill/>
          <a:ln w="12700">
            <a:noFill/>
            <a:miter lim="800000"/>
            <a:headEnd type="none" w="sm" len="sm"/>
            <a:tailEnd type="none" w="sm" len="sm"/>
          </a:ln>
          <a:effectLst/>
        </p:spPr>
        <p:txBody>
          <a:bodyPr vert="horz" wrap="square" lIns="797858" tIns="638285" rIns="797858" bIns="638285" numCol="1" anchor="t" anchorCtr="0" compatLnSpc="1">
            <a:prstTxWarp prst="textNoShape">
              <a:avLst/>
            </a:prstTxWarp>
            <a:spAutoFit/>
          </a:bodyPr>
          <a:lstStyle/>
          <a:p>
            <a:pPr defTabSz="4067409" eaLnBrk="0" hangingPunct="0"/>
            <a:r>
              <a:rPr lang="en-US" sz="3055" dirty="0">
                <a:gradFill>
                  <a:gsLst>
                    <a:gs pos="0">
                      <a:srgbClr val="505050"/>
                    </a:gs>
                    <a:gs pos="100000">
                      <a:srgbClr val="505050"/>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337652" y="16446158"/>
            <a:ext cx="2417896" cy="3683700"/>
          </a:xfrm>
          <a:prstGeom prst="rect">
            <a:avLst/>
          </a:prstGeom>
        </p:spPr>
      </p:pic>
    </p:spTree>
    <p:extLst>
      <p:ext uri="{BB962C8B-B14F-4D97-AF65-F5344CB8AC3E}">
        <p14:creationId xmlns:p14="http://schemas.microsoft.com/office/powerpoint/2010/main" val="45286378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6342300"/>
            <a:ext cx="8740142" cy="28649959"/>
          </a:xfrm>
          <a:prstGeom prst="rect">
            <a:avLst/>
          </a:prstGeom>
        </p:spPr>
        <p:txBody>
          <a:bodyPr/>
          <a:lstStyle>
            <a:lvl1pPr marL="1267456" indent="-1267456">
              <a:buClr>
                <a:schemeClr val="tx1"/>
              </a:buClr>
              <a:buSzPct val="90000"/>
              <a:buFont typeface="Arial" pitchFamily="34" charset="0"/>
              <a:buChar char="•"/>
              <a:defRPr sz="15704">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2493351" indent="-1225902">
              <a:buClr>
                <a:schemeClr val="tx1"/>
              </a:buClr>
              <a:buSzPct val="90000"/>
              <a:buFont typeface="Arial" pitchFamily="34" charset="0"/>
              <a:buChar char="•"/>
              <a:defRPr sz="1395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3760805" indent="-1267456">
              <a:buClr>
                <a:schemeClr val="tx1"/>
              </a:buClr>
              <a:buSzPct val="90000"/>
              <a:buFont typeface="Arial" pitchFamily="34" charset="0"/>
              <a:buChar char="•"/>
              <a:defRPr sz="12216">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4758151" indent="-997346">
              <a:buClr>
                <a:schemeClr val="tx1"/>
              </a:buClr>
              <a:buSzPct val="90000"/>
              <a:buFont typeface="Arial" pitchFamily="34" charset="0"/>
              <a:buChar char="•"/>
              <a:defRPr sz="1047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5755489" indent="-997346">
              <a:buClr>
                <a:schemeClr val="tx1"/>
              </a:buClr>
              <a:buSzPct val="90000"/>
              <a:buFont typeface="Arial" pitchFamily="34" charset="0"/>
              <a:buChar char="•"/>
              <a:defRPr sz="8726">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2" y="33274014"/>
            <a:ext cx="9144001" cy="330200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16139" spc="-223"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173618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with photo">
    <p:spTree>
      <p:nvGrpSpPr>
        <p:cNvPr id="1" name=""/>
        <p:cNvGrpSpPr/>
        <p:nvPr/>
      </p:nvGrpSpPr>
      <p:grpSpPr>
        <a:xfrm>
          <a:off x="0" y="0"/>
          <a:ext cx="0" cy="0"/>
          <a:chOff x="0" y="0"/>
          <a:chExt cx="0" cy="0"/>
        </a:xfrm>
      </p:grpSpPr>
      <p:sp>
        <p:nvSpPr>
          <p:cNvPr id="6" name="Rectangle 5"/>
          <p:cNvSpPr/>
          <p:nvPr userDrawn="1"/>
        </p:nvSpPr>
        <p:spPr>
          <a:xfrm>
            <a:off x="0" y="-171112"/>
            <a:ext cx="3086100" cy="36789900"/>
          </a:xfrm>
          <a:prstGeom prst="rect">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69925"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61" y="1468939"/>
            <a:ext cx="2914649" cy="19287368"/>
          </a:xfrm>
          <a:noFill/>
        </p:spPr>
        <p:txBody>
          <a:bodyPr vert="horz" lIns="137160" tIns="91440" rIns="137160" bIns="0" rtlCol="0" anchor="b" anchorCtr="0">
            <a:normAutofit/>
          </a:bodyPr>
          <a:lstStyle>
            <a:lvl1pPr algn="l">
              <a:defRPr lang="en-US" sz="21362" b="1" spc="-448" baseline="0" dirty="0">
                <a:solidFill>
                  <a:schemeClr val="accent4"/>
                </a:solidFill>
                <a:latin typeface="+mn-lt"/>
                <a:cs typeface="Segoe UI Semibold" panose="020B0702040204020203" pitchFamily="34" charset="0"/>
              </a:defRPr>
            </a:lvl1pPr>
          </a:lstStyle>
          <a:p>
            <a:pPr lvl="0"/>
            <a:r>
              <a:rPr lang="en-US" dirty="0"/>
              <a:t>Presentation title</a:t>
            </a:r>
          </a:p>
        </p:txBody>
      </p:sp>
      <p:sp>
        <p:nvSpPr>
          <p:cNvPr id="4" name="Text Placeholder 3"/>
          <p:cNvSpPr>
            <a:spLocks noGrp="1"/>
          </p:cNvSpPr>
          <p:nvPr>
            <p:ph type="body" sz="quarter" idx="10" hasCustomPrompt="1"/>
          </p:nvPr>
        </p:nvSpPr>
        <p:spPr>
          <a:xfrm>
            <a:off x="171454" y="30207040"/>
            <a:ext cx="2838450" cy="4743360"/>
          </a:xfrm>
        </p:spPr>
        <p:txBody>
          <a:bodyPr lIns="137160" tIns="91440" rIns="137160" bIns="137160" anchor="b">
            <a:noAutofit/>
          </a:bodyPr>
          <a:lstStyle>
            <a:lvl1pPr marL="0" indent="0" algn="l">
              <a:spcBef>
                <a:spcPts val="0"/>
              </a:spcBef>
              <a:buNone/>
              <a:defRPr sz="6232">
                <a:solidFill>
                  <a:schemeClr val="bg1"/>
                </a:solidFill>
              </a:defRPr>
            </a:lvl1pPr>
            <a:lvl2pPr marL="1253683" indent="0">
              <a:buNone/>
              <a:defRPr sz="8898">
                <a:solidFill>
                  <a:schemeClr val="bg1"/>
                </a:solidFill>
              </a:defRPr>
            </a:lvl2pPr>
            <a:lvl3pPr marL="2619195" indent="0">
              <a:buNone/>
              <a:defRPr sz="8898">
                <a:solidFill>
                  <a:schemeClr val="bg1"/>
                </a:solidFill>
              </a:defRPr>
            </a:lvl3pPr>
            <a:lvl4pPr marL="3872877" indent="0">
              <a:buNone/>
              <a:defRPr sz="8898">
                <a:solidFill>
                  <a:schemeClr val="bg1"/>
                </a:solidFill>
              </a:defRPr>
            </a:lvl4pPr>
            <a:lvl5pPr marL="4920550" indent="0">
              <a:buNone/>
              <a:defRPr sz="8898">
                <a:solidFill>
                  <a:schemeClr val="bg1"/>
                </a:solidFill>
              </a:defRPr>
            </a:lvl5pPr>
          </a:lstStyle>
          <a:p>
            <a:pPr lvl="0"/>
            <a:r>
              <a:rPr lang="en-US" dirty="0"/>
              <a:t>Speaker Name</a:t>
            </a:r>
          </a:p>
          <a:p>
            <a:pPr lvl="0"/>
            <a:r>
              <a:rPr lang="en-US" dirty="0"/>
              <a:t>Date</a:t>
            </a:r>
          </a:p>
        </p:txBody>
      </p:sp>
      <p:pic>
        <p:nvPicPr>
          <p:cNvPr id="12" name="Picture 1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84995" y="38173277"/>
            <a:ext cx="1303344" cy="3408368"/>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997" y="1383369"/>
            <a:ext cx="1305406" cy="3413760"/>
          </a:xfrm>
          <a:prstGeom prst="rect">
            <a:avLst/>
          </a:prstGeom>
        </p:spPr>
      </p:pic>
      <p:sp>
        <p:nvSpPr>
          <p:cNvPr id="5" name="Text Placeholder 4"/>
          <p:cNvSpPr>
            <a:spLocks noGrp="1"/>
          </p:cNvSpPr>
          <p:nvPr>
            <p:ph type="body" sz="quarter" idx="11"/>
          </p:nvPr>
        </p:nvSpPr>
        <p:spPr>
          <a:xfrm>
            <a:off x="171461" y="20756300"/>
            <a:ext cx="2914649" cy="8843308"/>
          </a:xfrm>
        </p:spPr>
        <p:txBody>
          <a:bodyPr lIns="137160" tIns="0" rIns="137160" bIns="137160">
            <a:noAutofit/>
          </a:bodyPr>
          <a:lstStyle>
            <a:lvl1pPr>
              <a:defRPr sz="10678" spc="-356" baseline="0">
                <a:solidFill>
                  <a:schemeClr val="bg1"/>
                </a:solidFill>
              </a:defRPr>
            </a:lvl1pPr>
          </a:lstStyle>
          <a:p>
            <a:pPr lvl="0"/>
            <a:endParaRPr lang="en-US" dirty="0"/>
          </a:p>
        </p:txBody>
      </p:sp>
    </p:spTree>
    <p:extLst>
      <p:ext uri="{BB962C8B-B14F-4D97-AF65-F5344CB8AC3E}">
        <p14:creationId xmlns:p14="http://schemas.microsoft.com/office/powerpoint/2010/main" val="3608518643"/>
      </p:ext>
    </p:extLst>
  </p:cSld>
  <p:clrMapOvr>
    <a:masterClrMapping/>
  </p:clrMapOvr>
  <p:transition>
    <p:fade/>
  </p:transition>
  <p:extLst mod="1">
    <p:ext uri="{DCECCB84-F9BA-43D5-87BE-67443E8EF086}">
      <p15:sldGuideLst xmlns:p15="http://schemas.microsoft.com/office/powerpoint/2012/main">
        <p15:guide id="1" pos="3096"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with photo">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71454" y="30207040"/>
            <a:ext cx="2838450" cy="4743360"/>
          </a:xfrm>
        </p:spPr>
        <p:txBody>
          <a:bodyPr lIns="137160" tIns="91440" rIns="137160" bIns="137160" anchor="b">
            <a:noAutofit/>
          </a:bodyPr>
          <a:lstStyle>
            <a:lvl1pPr marL="0" indent="0" algn="l">
              <a:spcBef>
                <a:spcPts val="0"/>
              </a:spcBef>
              <a:buNone/>
              <a:defRPr sz="6232">
                <a:solidFill>
                  <a:schemeClr val="tx1"/>
                </a:solidFill>
              </a:defRPr>
            </a:lvl1pPr>
            <a:lvl2pPr marL="1253683" indent="0">
              <a:buNone/>
              <a:defRPr sz="8898">
                <a:solidFill>
                  <a:schemeClr val="bg1"/>
                </a:solidFill>
              </a:defRPr>
            </a:lvl2pPr>
            <a:lvl3pPr marL="2619195" indent="0">
              <a:buNone/>
              <a:defRPr sz="8898">
                <a:solidFill>
                  <a:schemeClr val="bg1"/>
                </a:solidFill>
              </a:defRPr>
            </a:lvl3pPr>
            <a:lvl4pPr marL="3872877" indent="0">
              <a:buNone/>
              <a:defRPr sz="8898">
                <a:solidFill>
                  <a:schemeClr val="bg1"/>
                </a:solidFill>
              </a:defRPr>
            </a:lvl4pPr>
            <a:lvl5pPr marL="4920550" indent="0">
              <a:buNone/>
              <a:defRPr sz="8898">
                <a:solidFill>
                  <a:schemeClr val="bg1"/>
                </a:solidFill>
              </a:defRPr>
            </a:lvl5pPr>
          </a:lstStyle>
          <a:p>
            <a:pPr lvl="0"/>
            <a:r>
              <a:rPr lang="en-US" dirty="0"/>
              <a:t>Speaker Name</a:t>
            </a:r>
          </a:p>
          <a:p>
            <a:pPr lvl="0"/>
            <a:r>
              <a:rPr lang="en-US" dirty="0"/>
              <a:t>Date</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4997" y="38334177"/>
            <a:ext cx="1305406" cy="3413760"/>
          </a:xfrm>
          <a:prstGeom prst="rect">
            <a:avLst/>
          </a:prstGeom>
        </p:spPr>
      </p:pic>
    </p:spTree>
    <p:extLst>
      <p:ext uri="{BB962C8B-B14F-4D97-AF65-F5344CB8AC3E}">
        <p14:creationId xmlns:p14="http://schemas.microsoft.com/office/powerpoint/2010/main" val="3601578750"/>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with illustration">
    <p:spTree>
      <p:nvGrpSpPr>
        <p:cNvPr id="1" name=""/>
        <p:cNvGrpSpPr/>
        <p:nvPr/>
      </p:nvGrpSpPr>
      <p:grpSpPr>
        <a:xfrm>
          <a:off x="0" y="0"/>
          <a:ext cx="0" cy="0"/>
          <a:chOff x="0" y="0"/>
          <a:chExt cx="0" cy="0"/>
        </a:xfrm>
      </p:grpSpPr>
      <p:sp>
        <p:nvSpPr>
          <p:cNvPr id="6" name="Rectangle 5"/>
          <p:cNvSpPr/>
          <p:nvPr userDrawn="1"/>
        </p:nvSpPr>
        <p:spPr>
          <a:xfrm>
            <a:off x="0" y="-85552"/>
            <a:ext cx="3086100" cy="367043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69925"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61" y="1468926"/>
            <a:ext cx="2914649" cy="19287360"/>
          </a:xfrm>
          <a:noFill/>
        </p:spPr>
        <p:txBody>
          <a:bodyPr vert="horz" lIns="137160" tIns="91440" rIns="137160" bIns="0" rtlCol="0" anchor="b" anchorCtr="0">
            <a:normAutofit/>
          </a:bodyPr>
          <a:lstStyle>
            <a:lvl1pPr algn="l">
              <a:defRPr lang="en-US" sz="19582" b="1" spc="-448" baseline="0" dirty="0">
                <a:solidFill>
                  <a:schemeClr val="tx2"/>
                </a:solidFill>
                <a:latin typeface="+mn-lt"/>
                <a:cs typeface="Segoe UI Semibold" panose="020B0702040204020203" pitchFamily="34" charset="0"/>
              </a:defRPr>
            </a:lvl1pPr>
          </a:lstStyle>
          <a:p>
            <a:pPr lvl="0"/>
            <a:r>
              <a:rPr lang="en-US" dirty="0"/>
              <a:t>Presentation title</a:t>
            </a:r>
          </a:p>
        </p:txBody>
      </p:sp>
      <p:sp>
        <p:nvSpPr>
          <p:cNvPr id="4" name="Text Placeholder 3"/>
          <p:cNvSpPr>
            <a:spLocks noGrp="1"/>
          </p:cNvSpPr>
          <p:nvPr>
            <p:ph type="body" sz="quarter" idx="10" hasCustomPrompt="1"/>
          </p:nvPr>
        </p:nvSpPr>
        <p:spPr>
          <a:xfrm>
            <a:off x="171454" y="30207040"/>
            <a:ext cx="2838450" cy="4743360"/>
          </a:xfrm>
        </p:spPr>
        <p:txBody>
          <a:bodyPr lIns="137160" tIns="91440" rIns="137160" bIns="137160" anchor="b">
            <a:noAutofit/>
          </a:bodyPr>
          <a:lstStyle>
            <a:lvl1pPr marL="0" indent="0" algn="l">
              <a:spcBef>
                <a:spcPts val="0"/>
              </a:spcBef>
              <a:buNone/>
              <a:defRPr sz="6232">
                <a:solidFill>
                  <a:schemeClr val="tx1"/>
                </a:solidFill>
              </a:defRPr>
            </a:lvl1pPr>
            <a:lvl2pPr marL="1253683" indent="0">
              <a:buNone/>
              <a:defRPr sz="8898">
                <a:solidFill>
                  <a:schemeClr val="bg1"/>
                </a:solidFill>
              </a:defRPr>
            </a:lvl2pPr>
            <a:lvl3pPr marL="2619195" indent="0">
              <a:buNone/>
              <a:defRPr sz="8898">
                <a:solidFill>
                  <a:schemeClr val="bg1"/>
                </a:solidFill>
              </a:defRPr>
            </a:lvl3pPr>
            <a:lvl4pPr marL="3872877" indent="0">
              <a:buNone/>
              <a:defRPr sz="8898">
                <a:solidFill>
                  <a:schemeClr val="bg1"/>
                </a:solidFill>
              </a:defRPr>
            </a:lvl4pPr>
            <a:lvl5pPr marL="4920550" indent="0">
              <a:buNone/>
              <a:defRPr sz="8898">
                <a:solidFill>
                  <a:schemeClr val="bg1"/>
                </a:solidFill>
              </a:defRPr>
            </a:lvl5pPr>
          </a:lstStyle>
          <a:p>
            <a:pPr lvl="0"/>
            <a:r>
              <a:rPr lang="en-US" dirty="0"/>
              <a:t>Speaker Name</a:t>
            </a:r>
          </a:p>
          <a:p>
            <a:pPr lvl="0"/>
            <a:r>
              <a:rPr lang="en-US" dirty="0"/>
              <a:t>Date</a:t>
            </a:r>
          </a:p>
        </p:txBody>
      </p:sp>
      <p:pic>
        <p:nvPicPr>
          <p:cNvPr id="12" name="Picture 1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84995" y="31950671"/>
            <a:ext cx="1303344" cy="3408368"/>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997" y="38334177"/>
            <a:ext cx="1305406" cy="3413760"/>
          </a:xfrm>
          <a:prstGeom prst="rect">
            <a:avLst/>
          </a:prstGeom>
        </p:spPr>
      </p:pic>
      <p:sp>
        <p:nvSpPr>
          <p:cNvPr id="5" name="Text Placeholder 4"/>
          <p:cNvSpPr>
            <a:spLocks noGrp="1"/>
          </p:cNvSpPr>
          <p:nvPr>
            <p:ph type="body" sz="quarter" idx="11"/>
          </p:nvPr>
        </p:nvSpPr>
        <p:spPr>
          <a:xfrm>
            <a:off x="171461" y="20726410"/>
            <a:ext cx="2914649" cy="8873192"/>
          </a:xfrm>
        </p:spPr>
        <p:txBody>
          <a:bodyPr lIns="137160" tIns="0" rIns="137160" bIns="137160">
            <a:noAutofit/>
          </a:bodyPr>
          <a:lstStyle>
            <a:lvl1pPr>
              <a:defRPr sz="10678" spc="-356" baseline="0">
                <a:solidFill>
                  <a:schemeClr val="tx1"/>
                </a:solidFill>
              </a:defRPr>
            </a:lvl1pPr>
          </a:lstStyle>
          <a:p>
            <a:pPr lvl="0"/>
            <a:endParaRPr lang="en-US" dirty="0"/>
          </a:p>
        </p:txBody>
      </p:sp>
    </p:spTree>
    <p:extLst>
      <p:ext uri="{BB962C8B-B14F-4D97-AF65-F5344CB8AC3E}">
        <p14:creationId xmlns:p14="http://schemas.microsoft.com/office/powerpoint/2010/main" val="954879147"/>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itle with photo">
    <p:spTree>
      <p:nvGrpSpPr>
        <p:cNvPr id="1" name=""/>
        <p:cNvGrpSpPr/>
        <p:nvPr/>
      </p:nvGrpSpPr>
      <p:grpSpPr>
        <a:xfrm>
          <a:off x="0" y="0"/>
          <a:ext cx="0" cy="0"/>
          <a:chOff x="0" y="0"/>
          <a:chExt cx="0" cy="0"/>
        </a:xfrm>
      </p:grpSpPr>
      <p:sp>
        <p:nvSpPr>
          <p:cNvPr id="6" name="Rectangle 5"/>
          <p:cNvSpPr/>
          <p:nvPr userDrawn="1"/>
        </p:nvSpPr>
        <p:spPr>
          <a:xfrm>
            <a:off x="3" y="-215145"/>
            <a:ext cx="4570810" cy="36791152"/>
          </a:xfrm>
          <a:prstGeom prst="rect">
            <a:avLst/>
          </a:prstGeom>
          <a:solidFill>
            <a:srgbClr val="00000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69925"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67" y="6299209"/>
            <a:ext cx="4248943" cy="14427200"/>
          </a:xfrm>
          <a:noFill/>
        </p:spPr>
        <p:txBody>
          <a:bodyPr vert="horz" lIns="137160" tIns="91440" rIns="137160" bIns="0" rtlCol="0" anchor="b" anchorCtr="0">
            <a:noAutofit/>
          </a:bodyPr>
          <a:lstStyle>
            <a:lvl1pPr algn="l">
              <a:defRPr lang="en-US" sz="24034" b="1" spc="-448" baseline="0" dirty="0">
                <a:solidFill>
                  <a:schemeClr val="accent4"/>
                </a:solidFill>
                <a:latin typeface="+mn-lt"/>
                <a:cs typeface="Segoe UI Semibold" panose="020B0702040204020203" pitchFamily="34" charset="0"/>
              </a:defRPr>
            </a:lvl1pPr>
          </a:lstStyle>
          <a:p>
            <a:pPr lvl="0"/>
            <a:r>
              <a:rPr lang="en-US" dirty="0"/>
              <a:t>Presentation title</a:t>
            </a:r>
          </a:p>
        </p:txBody>
      </p:sp>
      <p:sp>
        <p:nvSpPr>
          <p:cNvPr id="4" name="Text Placeholder 3"/>
          <p:cNvSpPr>
            <a:spLocks noGrp="1"/>
          </p:cNvSpPr>
          <p:nvPr>
            <p:ph type="body" sz="quarter" idx="10" hasCustomPrompt="1"/>
          </p:nvPr>
        </p:nvSpPr>
        <p:spPr>
          <a:xfrm>
            <a:off x="171454" y="30207040"/>
            <a:ext cx="2838450" cy="4743360"/>
          </a:xfrm>
        </p:spPr>
        <p:txBody>
          <a:bodyPr lIns="137160" tIns="91440" rIns="137160" bIns="137160" anchor="b">
            <a:noAutofit/>
          </a:bodyPr>
          <a:lstStyle>
            <a:lvl1pPr marL="0" indent="0" algn="l">
              <a:spcBef>
                <a:spcPts val="0"/>
              </a:spcBef>
              <a:buNone/>
              <a:defRPr sz="6232">
                <a:solidFill>
                  <a:schemeClr val="bg1"/>
                </a:solidFill>
              </a:defRPr>
            </a:lvl1pPr>
            <a:lvl2pPr marL="1253683" indent="0">
              <a:buNone/>
              <a:defRPr sz="8898">
                <a:solidFill>
                  <a:schemeClr val="bg1"/>
                </a:solidFill>
              </a:defRPr>
            </a:lvl2pPr>
            <a:lvl3pPr marL="2619195" indent="0">
              <a:buNone/>
              <a:defRPr sz="8898">
                <a:solidFill>
                  <a:schemeClr val="bg1"/>
                </a:solidFill>
              </a:defRPr>
            </a:lvl3pPr>
            <a:lvl4pPr marL="3872877" indent="0">
              <a:buNone/>
              <a:defRPr sz="8898">
                <a:solidFill>
                  <a:schemeClr val="bg1"/>
                </a:solidFill>
              </a:defRPr>
            </a:lvl4pPr>
            <a:lvl5pPr marL="4920550" indent="0">
              <a:buNone/>
              <a:defRPr sz="8898">
                <a:solidFill>
                  <a:schemeClr val="bg1"/>
                </a:solidFill>
              </a:defRPr>
            </a:lvl5pPr>
          </a:lstStyle>
          <a:p>
            <a:pPr lvl="0"/>
            <a:r>
              <a:rPr lang="en-US" dirty="0"/>
              <a:t>Speaker Name</a:t>
            </a:r>
          </a:p>
          <a:p>
            <a:pPr lvl="0"/>
            <a:r>
              <a:rPr lang="en-US" dirty="0"/>
              <a:t>Date</a:t>
            </a:r>
          </a:p>
        </p:txBody>
      </p:sp>
      <p:sp>
        <p:nvSpPr>
          <p:cNvPr id="5" name="Text Placeholder 4"/>
          <p:cNvSpPr>
            <a:spLocks noGrp="1"/>
          </p:cNvSpPr>
          <p:nvPr>
            <p:ph type="body" sz="quarter" idx="11"/>
          </p:nvPr>
        </p:nvSpPr>
        <p:spPr>
          <a:xfrm>
            <a:off x="171459" y="20856018"/>
            <a:ext cx="4260849" cy="9420792"/>
          </a:xfrm>
        </p:spPr>
        <p:txBody>
          <a:bodyPr lIns="137160" tIns="0" rIns="137160" bIns="137160">
            <a:noAutofit/>
          </a:bodyPr>
          <a:lstStyle>
            <a:lvl1pPr>
              <a:defRPr sz="10678" spc="-356" baseline="0">
                <a:solidFill>
                  <a:schemeClr val="bg1"/>
                </a:solidFill>
              </a:defRPr>
            </a:lvl1pPr>
          </a:lstStyle>
          <a:p>
            <a:pPr lvl="0"/>
            <a:endParaRPr lang="en-US" dirty="0"/>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684995" y="38325640"/>
            <a:ext cx="1303344" cy="3408368"/>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84997" y="31707753"/>
            <a:ext cx="1305406" cy="3413760"/>
          </a:xfrm>
          <a:prstGeom prst="rect">
            <a:avLst/>
          </a:prstGeom>
        </p:spPr>
      </p:pic>
    </p:spTree>
    <p:extLst>
      <p:ext uri="{BB962C8B-B14F-4D97-AF65-F5344CB8AC3E}">
        <p14:creationId xmlns:p14="http://schemas.microsoft.com/office/powerpoint/2010/main" val="2416505355"/>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itle with photo">
    <p:spTree>
      <p:nvGrpSpPr>
        <p:cNvPr id="1" name=""/>
        <p:cNvGrpSpPr/>
        <p:nvPr/>
      </p:nvGrpSpPr>
      <p:grpSpPr>
        <a:xfrm>
          <a:off x="0" y="0"/>
          <a:ext cx="0" cy="0"/>
          <a:chOff x="0" y="0"/>
          <a:chExt cx="0" cy="0"/>
        </a:xfrm>
      </p:grpSpPr>
      <p:sp>
        <p:nvSpPr>
          <p:cNvPr id="6" name="Rectangle 5"/>
          <p:cNvSpPr/>
          <p:nvPr userDrawn="1"/>
        </p:nvSpPr>
        <p:spPr>
          <a:xfrm>
            <a:off x="3" y="-215145"/>
            <a:ext cx="4570810" cy="3679115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69925"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67" y="6299209"/>
            <a:ext cx="4248943" cy="14427200"/>
          </a:xfrm>
          <a:noFill/>
        </p:spPr>
        <p:txBody>
          <a:bodyPr vert="horz" lIns="137160" tIns="137160" rIns="137160" bIns="0" rtlCol="0" anchor="b" anchorCtr="0">
            <a:noAutofit/>
          </a:bodyPr>
          <a:lstStyle>
            <a:lvl1pPr algn="l">
              <a:defRPr lang="en-US" sz="24034" b="1" spc="-448" baseline="0" dirty="0">
                <a:solidFill>
                  <a:schemeClr val="tx2"/>
                </a:solidFill>
                <a:latin typeface="+mn-lt"/>
                <a:cs typeface="Segoe UI Semibold" panose="020B0702040204020203" pitchFamily="34" charset="0"/>
              </a:defRPr>
            </a:lvl1pPr>
          </a:lstStyle>
          <a:p>
            <a:pPr lvl="0"/>
            <a:r>
              <a:rPr lang="en-US" dirty="0"/>
              <a:t>Presentation title</a:t>
            </a:r>
          </a:p>
        </p:txBody>
      </p:sp>
      <p:sp>
        <p:nvSpPr>
          <p:cNvPr id="4" name="Text Placeholder 3"/>
          <p:cNvSpPr>
            <a:spLocks noGrp="1"/>
          </p:cNvSpPr>
          <p:nvPr>
            <p:ph type="body" sz="quarter" idx="10" hasCustomPrompt="1"/>
          </p:nvPr>
        </p:nvSpPr>
        <p:spPr>
          <a:xfrm>
            <a:off x="171454" y="30207040"/>
            <a:ext cx="2838450" cy="4743360"/>
          </a:xfrm>
        </p:spPr>
        <p:txBody>
          <a:bodyPr lIns="137160" tIns="137160" rIns="137160" bIns="137160" anchor="b">
            <a:noAutofit/>
          </a:bodyPr>
          <a:lstStyle>
            <a:lvl1pPr marL="0" indent="0" algn="l">
              <a:spcBef>
                <a:spcPts val="0"/>
              </a:spcBef>
              <a:buNone/>
              <a:defRPr sz="6232">
                <a:solidFill>
                  <a:schemeClr val="tx1"/>
                </a:solidFill>
              </a:defRPr>
            </a:lvl1pPr>
            <a:lvl2pPr marL="1253683" indent="0">
              <a:buNone/>
              <a:defRPr sz="8898">
                <a:solidFill>
                  <a:schemeClr val="bg1"/>
                </a:solidFill>
              </a:defRPr>
            </a:lvl2pPr>
            <a:lvl3pPr marL="2619195" indent="0">
              <a:buNone/>
              <a:defRPr sz="8898">
                <a:solidFill>
                  <a:schemeClr val="bg1"/>
                </a:solidFill>
              </a:defRPr>
            </a:lvl3pPr>
            <a:lvl4pPr marL="3872877" indent="0">
              <a:buNone/>
              <a:defRPr sz="8898">
                <a:solidFill>
                  <a:schemeClr val="bg1"/>
                </a:solidFill>
              </a:defRPr>
            </a:lvl4pPr>
            <a:lvl5pPr marL="4920550" indent="0">
              <a:buNone/>
              <a:defRPr sz="8898">
                <a:solidFill>
                  <a:schemeClr val="bg1"/>
                </a:solidFill>
              </a:defRPr>
            </a:lvl5pPr>
          </a:lstStyle>
          <a:p>
            <a:pPr lvl="0"/>
            <a:r>
              <a:rPr lang="en-US" dirty="0"/>
              <a:t>Speaker Name</a:t>
            </a:r>
          </a:p>
          <a:p>
            <a:pPr lvl="0"/>
            <a:r>
              <a:rPr lang="en-US" dirty="0"/>
              <a:t>Date</a:t>
            </a:r>
          </a:p>
        </p:txBody>
      </p:sp>
      <p:sp>
        <p:nvSpPr>
          <p:cNvPr id="5" name="Text Placeholder 4"/>
          <p:cNvSpPr>
            <a:spLocks noGrp="1"/>
          </p:cNvSpPr>
          <p:nvPr>
            <p:ph type="body" sz="quarter" idx="11"/>
          </p:nvPr>
        </p:nvSpPr>
        <p:spPr>
          <a:xfrm>
            <a:off x="171459" y="20726410"/>
            <a:ext cx="4260849" cy="8873192"/>
          </a:xfrm>
        </p:spPr>
        <p:txBody>
          <a:bodyPr lIns="137160" tIns="0" rIns="137160" bIns="137160">
            <a:noAutofit/>
          </a:bodyPr>
          <a:lstStyle>
            <a:lvl1pPr>
              <a:defRPr sz="10678" spc="-356" baseline="0">
                <a:solidFill>
                  <a:schemeClr val="tx1"/>
                </a:solidFill>
              </a:defRPr>
            </a:lvl1pPr>
          </a:lstStyle>
          <a:p>
            <a:pPr lvl="0"/>
            <a:endParaRPr lang="en-US" dirty="0"/>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684995" y="31757201"/>
            <a:ext cx="1303344" cy="3408368"/>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84997" y="38334177"/>
            <a:ext cx="1305406" cy="3413760"/>
          </a:xfrm>
          <a:prstGeom prst="rect">
            <a:avLst/>
          </a:prstGeom>
        </p:spPr>
      </p:pic>
    </p:spTree>
    <p:extLst>
      <p:ext uri="{BB962C8B-B14F-4D97-AF65-F5344CB8AC3E}">
        <p14:creationId xmlns:p14="http://schemas.microsoft.com/office/powerpoint/2010/main" val="3326822023"/>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itle with illustration">
    <p:spTree>
      <p:nvGrpSpPr>
        <p:cNvPr id="1" name=""/>
        <p:cNvGrpSpPr/>
        <p:nvPr/>
      </p:nvGrpSpPr>
      <p:grpSpPr>
        <a:xfrm>
          <a:off x="0" y="0"/>
          <a:ext cx="0" cy="0"/>
          <a:chOff x="0" y="0"/>
          <a:chExt cx="0" cy="0"/>
        </a:xfrm>
      </p:grpSpPr>
      <p:sp>
        <p:nvSpPr>
          <p:cNvPr id="6" name="Rectangle 5"/>
          <p:cNvSpPr/>
          <p:nvPr userDrawn="1"/>
        </p:nvSpPr>
        <p:spPr>
          <a:xfrm>
            <a:off x="3" y="-215145"/>
            <a:ext cx="4570810" cy="3679115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69925"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67" y="6299209"/>
            <a:ext cx="4248943" cy="14427200"/>
          </a:xfrm>
          <a:noFill/>
        </p:spPr>
        <p:txBody>
          <a:bodyPr vert="horz" lIns="137160" tIns="137160" rIns="137160" bIns="0" rtlCol="0" anchor="b" anchorCtr="0">
            <a:noAutofit/>
          </a:bodyPr>
          <a:lstStyle>
            <a:lvl1pPr algn="l">
              <a:defRPr lang="en-US" sz="24034" b="1" spc="-448" baseline="0" dirty="0">
                <a:solidFill>
                  <a:schemeClr val="tx2"/>
                </a:solidFill>
                <a:latin typeface="+mn-lt"/>
                <a:cs typeface="Segoe UI Semibold" panose="020B0702040204020203" pitchFamily="34" charset="0"/>
              </a:defRPr>
            </a:lvl1pPr>
          </a:lstStyle>
          <a:p>
            <a:pPr lvl="0"/>
            <a:r>
              <a:rPr lang="en-US" dirty="0"/>
              <a:t>Presentation title</a:t>
            </a:r>
          </a:p>
        </p:txBody>
      </p:sp>
      <p:sp>
        <p:nvSpPr>
          <p:cNvPr id="4" name="Text Placeholder 3"/>
          <p:cNvSpPr>
            <a:spLocks noGrp="1"/>
          </p:cNvSpPr>
          <p:nvPr>
            <p:ph type="body" sz="quarter" idx="10" hasCustomPrompt="1"/>
          </p:nvPr>
        </p:nvSpPr>
        <p:spPr>
          <a:xfrm>
            <a:off x="171454" y="30207040"/>
            <a:ext cx="2838450" cy="4743360"/>
          </a:xfrm>
        </p:spPr>
        <p:txBody>
          <a:bodyPr lIns="137160" tIns="137160" rIns="137160" bIns="137160" anchor="b">
            <a:noAutofit/>
          </a:bodyPr>
          <a:lstStyle>
            <a:lvl1pPr marL="0" indent="0" algn="l">
              <a:spcBef>
                <a:spcPts val="0"/>
              </a:spcBef>
              <a:buNone/>
              <a:defRPr sz="6232">
                <a:solidFill>
                  <a:schemeClr val="tx1"/>
                </a:solidFill>
              </a:defRPr>
            </a:lvl1pPr>
            <a:lvl2pPr marL="1253683" indent="0">
              <a:buNone/>
              <a:defRPr sz="8898">
                <a:solidFill>
                  <a:schemeClr val="bg1"/>
                </a:solidFill>
              </a:defRPr>
            </a:lvl2pPr>
            <a:lvl3pPr marL="2619195" indent="0">
              <a:buNone/>
              <a:defRPr sz="8898">
                <a:solidFill>
                  <a:schemeClr val="bg1"/>
                </a:solidFill>
              </a:defRPr>
            </a:lvl3pPr>
            <a:lvl4pPr marL="3872877" indent="0">
              <a:buNone/>
              <a:defRPr sz="8898">
                <a:solidFill>
                  <a:schemeClr val="bg1"/>
                </a:solidFill>
              </a:defRPr>
            </a:lvl4pPr>
            <a:lvl5pPr marL="4920550" indent="0">
              <a:buNone/>
              <a:defRPr sz="8898">
                <a:solidFill>
                  <a:schemeClr val="bg1"/>
                </a:solidFill>
              </a:defRPr>
            </a:lvl5pPr>
          </a:lstStyle>
          <a:p>
            <a:pPr lvl="0"/>
            <a:r>
              <a:rPr lang="en-US" dirty="0"/>
              <a:t>Speaker Name</a:t>
            </a:r>
          </a:p>
          <a:p>
            <a:pPr lvl="0"/>
            <a:r>
              <a:rPr lang="en-US" dirty="0"/>
              <a:t>Date</a:t>
            </a:r>
          </a:p>
        </p:txBody>
      </p:sp>
      <p:sp>
        <p:nvSpPr>
          <p:cNvPr id="5" name="Text Placeholder 4"/>
          <p:cNvSpPr>
            <a:spLocks noGrp="1"/>
          </p:cNvSpPr>
          <p:nvPr>
            <p:ph type="body" sz="quarter" idx="11"/>
          </p:nvPr>
        </p:nvSpPr>
        <p:spPr>
          <a:xfrm>
            <a:off x="171459" y="20726410"/>
            <a:ext cx="4260849" cy="8873192"/>
          </a:xfrm>
        </p:spPr>
        <p:txBody>
          <a:bodyPr lIns="137160" tIns="0" rIns="137160" bIns="137160">
            <a:noAutofit/>
          </a:bodyPr>
          <a:lstStyle>
            <a:lvl1pPr>
              <a:defRPr sz="10678" spc="-356" baseline="0">
                <a:solidFill>
                  <a:schemeClr val="tx1"/>
                </a:solidFill>
              </a:defRPr>
            </a:lvl1pPr>
          </a:lstStyle>
          <a:p>
            <a:pPr lvl="0"/>
            <a:endParaRPr lang="en-US"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4997" y="38334177"/>
            <a:ext cx="1305406" cy="3413760"/>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684995" y="31950671"/>
            <a:ext cx="1303344" cy="3408368"/>
          </a:xfrm>
          <a:prstGeom prst="rect">
            <a:avLst/>
          </a:prstGeom>
        </p:spPr>
      </p:pic>
    </p:spTree>
    <p:extLst>
      <p:ext uri="{BB962C8B-B14F-4D97-AF65-F5344CB8AC3E}">
        <p14:creationId xmlns:p14="http://schemas.microsoft.com/office/powerpoint/2010/main" val="379468280"/>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0" y="6342297"/>
            <a:ext cx="8740142" cy="17880921"/>
          </a:xfrm>
        </p:spPr>
        <p:txBody>
          <a:bodyPr/>
          <a:lstStyle>
            <a:lvl1pPr marL="0" indent="0">
              <a:buNone/>
              <a:defRPr>
                <a:gradFill>
                  <a:gsLst>
                    <a:gs pos="1250">
                      <a:schemeClr val="tx2"/>
                    </a:gs>
                    <a:gs pos="99000">
                      <a:schemeClr val="tx2"/>
                    </a:gs>
                  </a:gsLst>
                  <a:lin ang="5400000" scaled="0"/>
                </a:gradFill>
              </a:defRPr>
            </a:lvl1pPr>
            <a:lvl2pPr marL="0" indent="0">
              <a:buFontTx/>
              <a:buNone/>
              <a:defRPr sz="8726"/>
            </a:lvl2pPr>
            <a:lvl3pPr marL="997346" indent="0">
              <a:buNone/>
              <a:defRPr/>
            </a:lvl3pPr>
            <a:lvl4pPr marL="1994677" indent="0">
              <a:buNone/>
              <a:defRPr/>
            </a:lvl4pPr>
            <a:lvl5pPr marL="299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20123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itle with photo">
    <p:spTree>
      <p:nvGrpSpPr>
        <p:cNvPr id="1" name=""/>
        <p:cNvGrpSpPr/>
        <p:nvPr/>
      </p:nvGrpSpPr>
      <p:grpSpPr>
        <a:xfrm>
          <a:off x="0" y="0"/>
          <a:ext cx="0" cy="0"/>
          <a:chOff x="0" y="0"/>
          <a:chExt cx="0" cy="0"/>
        </a:xfrm>
      </p:grpSpPr>
      <p:sp>
        <p:nvSpPr>
          <p:cNvPr id="2" name="Rectangle 1"/>
          <p:cNvSpPr/>
          <p:nvPr userDrawn="1"/>
        </p:nvSpPr>
        <p:spPr>
          <a:xfrm>
            <a:off x="1" y="22433297"/>
            <a:ext cx="9144000" cy="14142713"/>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69925"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54" y="22433288"/>
            <a:ext cx="8772526" cy="4991556"/>
          </a:xfrm>
          <a:noFill/>
        </p:spPr>
        <p:txBody>
          <a:bodyPr vert="horz" lIns="137160" tIns="137160" rIns="137160" bIns="0" rtlCol="0" anchor="b" anchorCtr="0">
            <a:noAutofit/>
          </a:bodyPr>
          <a:lstStyle>
            <a:lvl1pPr algn="ctr">
              <a:defRPr lang="en-US" sz="21362" b="1" spc="-448" baseline="0" dirty="0">
                <a:solidFill>
                  <a:schemeClr val="accent4"/>
                </a:solidFill>
                <a:latin typeface="+mn-lt"/>
                <a:cs typeface="Segoe UI" panose="020B0502040204020203" pitchFamily="34" charset="0"/>
              </a:defRPr>
            </a:lvl1pPr>
          </a:lstStyle>
          <a:p>
            <a:pPr lvl="0"/>
            <a:r>
              <a:rPr lang="en-US" dirty="0"/>
              <a:t>Presentation title</a:t>
            </a:r>
          </a:p>
        </p:txBody>
      </p:sp>
      <p:sp>
        <p:nvSpPr>
          <p:cNvPr id="4" name="Text Placeholder 3"/>
          <p:cNvSpPr>
            <a:spLocks noGrp="1"/>
          </p:cNvSpPr>
          <p:nvPr>
            <p:ph type="body" sz="quarter" idx="10" hasCustomPrompt="1"/>
          </p:nvPr>
        </p:nvSpPr>
        <p:spPr>
          <a:xfrm>
            <a:off x="2200280" y="32503082"/>
            <a:ext cx="4714874" cy="3193220"/>
          </a:xfrm>
        </p:spPr>
        <p:txBody>
          <a:bodyPr lIns="137160" tIns="137160" rIns="137160" bIns="137160" anchor="b">
            <a:noAutofit/>
          </a:bodyPr>
          <a:lstStyle>
            <a:lvl1pPr marL="0" indent="0" algn="ctr">
              <a:spcBef>
                <a:spcPts val="0"/>
              </a:spcBef>
              <a:buNone/>
              <a:defRPr sz="7124">
                <a:solidFill>
                  <a:schemeClr val="bg1"/>
                </a:solidFill>
              </a:defRPr>
            </a:lvl1pPr>
            <a:lvl2pPr marL="1253683" indent="0">
              <a:buNone/>
              <a:defRPr sz="8898">
                <a:solidFill>
                  <a:schemeClr val="bg1"/>
                </a:solidFill>
              </a:defRPr>
            </a:lvl2pPr>
            <a:lvl3pPr marL="2619195" indent="0">
              <a:buNone/>
              <a:defRPr sz="8898">
                <a:solidFill>
                  <a:schemeClr val="bg1"/>
                </a:solidFill>
              </a:defRPr>
            </a:lvl3pPr>
            <a:lvl4pPr marL="3872877" indent="0">
              <a:buNone/>
              <a:defRPr sz="8898">
                <a:solidFill>
                  <a:schemeClr val="bg1"/>
                </a:solidFill>
              </a:defRPr>
            </a:lvl4pPr>
            <a:lvl5pPr marL="4920550" indent="0">
              <a:buNone/>
              <a:defRPr sz="8898">
                <a:solidFill>
                  <a:schemeClr val="bg1"/>
                </a:solidFill>
              </a:defRPr>
            </a:lvl5pPr>
          </a:lstStyle>
          <a:p>
            <a:pPr lvl="0"/>
            <a:r>
              <a:rPr lang="en-US" dirty="0"/>
              <a:t>Speaker Name</a:t>
            </a:r>
          </a:p>
          <a:p>
            <a:pPr lvl="0"/>
            <a:r>
              <a:rPr lang="en-US" dirty="0"/>
              <a:t>Date</a:t>
            </a:r>
          </a:p>
        </p:txBody>
      </p:sp>
      <p:cxnSp>
        <p:nvCxnSpPr>
          <p:cNvPr id="6" name="Straight Connector 5"/>
          <p:cNvCxnSpPr/>
          <p:nvPr userDrawn="1"/>
        </p:nvCxnSpPr>
        <p:spPr>
          <a:xfrm>
            <a:off x="2886076" y="31853608"/>
            <a:ext cx="33718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684995" y="31986710"/>
            <a:ext cx="1303344" cy="3408368"/>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84997" y="38334177"/>
            <a:ext cx="1305406" cy="3413760"/>
          </a:xfrm>
          <a:prstGeom prst="rect">
            <a:avLst/>
          </a:prstGeom>
        </p:spPr>
      </p:pic>
      <p:sp>
        <p:nvSpPr>
          <p:cNvPr id="5" name="Text Placeholder 4"/>
          <p:cNvSpPr>
            <a:spLocks noGrp="1"/>
          </p:cNvSpPr>
          <p:nvPr>
            <p:ph type="body" sz="quarter" idx="11"/>
          </p:nvPr>
        </p:nvSpPr>
        <p:spPr>
          <a:xfrm>
            <a:off x="171454" y="27424845"/>
            <a:ext cx="8772526" cy="4141904"/>
          </a:xfrm>
        </p:spPr>
        <p:txBody>
          <a:bodyPr tIns="0" anchor="t"/>
          <a:lstStyle>
            <a:lvl1pPr algn="ctr">
              <a:spcBef>
                <a:spcPts val="0"/>
              </a:spcBef>
              <a:buFontTx/>
              <a:buNone/>
              <a:defRPr spc="-356" baseline="0">
                <a:solidFill>
                  <a:schemeClr val="bg1"/>
                </a:solidFill>
              </a:defRPr>
            </a:lvl1pPr>
            <a:lvl2pPr marL="1253683" indent="0" algn="ctr">
              <a:buFontTx/>
              <a:buNone/>
              <a:defRPr/>
            </a:lvl2pPr>
            <a:lvl3pPr marL="2619195" indent="0" algn="ctr">
              <a:buFontTx/>
              <a:buNone/>
              <a:defRPr/>
            </a:lvl3pPr>
            <a:lvl4pPr marL="3872871" indent="0" algn="ctr">
              <a:buFontTx/>
              <a:buNone/>
              <a:defRPr/>
            </a:lvl4pPr>
            <a:lvl5pPr marL="4920550" indent="0" algn="ctr">
              <a:buFontTx/>
              <a:buNone/>
              <a:defRPr/>
            </a:lvl5pPr>
          </a:lstStyle>
          <a:p>
            <a:pPr lvl="0"/>
            <a:r>
              <a:rPr lang="en-US" dirty="0"/>
              <a:t>Click to edit Master text styles</a:t>
            </a:r>
          </a:p>
        </p:txBody>
      </p:sp>
    </p:spTree>
    <p:extLst>
      <p:ext uri="{BB962C8B-B14F-4D97-AF65-F5344CB8AC3E}">
        <p14:creationId xmlns:p14="http://schemas.microsoft.com/office/powerpoint/2010/main" val="2990756818"/>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with photo">
    <p:spTree>
      <p:nvGrpSpPr>
        <p:cNvPr id="1" name=""/>
        <p:cNvGrpSpPr/>
        <p:nvPr/>
      </p:nvGrpSpPr>
      <p:grpSpPr>
        <a:xfrm>
          <a:off x="0" y="0"/>
          <a:ext cx="0" cy="0"/>
          <a:chOff x="0" y="0"/>
          <a:chExt cx="0" cy="0"/>
        </a:xfrm>
      </p:grpSpPr>
      <p:sp>
        <p:nvSpPr>
          <p:cNvPr id="2" name="Rectangle 1"/>
          <p:cNvSpPr/>
          <p:nvPr userDrawn="1"/>
        </p:nvSpPr>
        <p:spPr>
          <a:xfrm>
            <a:off x="1" y="22433297"/>
            <a:ext cx="9144000" cy="1414271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69925"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54" y="22433288"/>
            <a:ext cx="8772526" cy="4991556"/>
          </a:xfrm>
          <a:noFill/>
        </p:spPr>
        <p:txBody>
          <a:bodyPr vert="horz" lIns="137160" tIns="137160" rIns="137160" bIns="0" rtlCol="0" anchor="b" anchorCtr="0">
            <a:noAutofit/>
          </a:bodyPr>
          <a:lstStyle>
            <a:lvl1pPr algn="ctr">
              <a:defRPr lang="en-US" sz="21362" b="1" spc="-448" baseline="0" dirty="0">
                <a:solidFill>
                  <a:schemeClr val="tx2"/>
                </a:solidFill>
                <a:latin typeface="+mn-lt"/>
                <a:cs typeface="Segoe UI" panose="020B0502040204020203" pitchFamily="34" charset="0"/>
              </a:defRPr>
            </a:lvl1pPr>
          </a:lstStyle>
          <a:p>
            <a:pPr lvl="0"/>
            <a:r>
              <a:rPr lang="en-US" dirty="0"/>
              <a:t>Presentation title</a:t>
            </a:r>
          </a:p>
        </p:txBody>
      </p:sp>
    </p:spTree>
    <p:extLst>
      <p:ext uri="{BB962C8B-B14F-4D97-AF65-F5344CB8AC3E}">
        <p14:creationId xmlns:p14="http://schemas.microsoft.com/office/powerpoint/2010/main" val="3589121628"/>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lef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171452" y="1422400"/>
            <a:ext cx="4399360" cy="7112000"/>
          </a:xfrm>
        </p:spPr>
        <p:txBody>
          <a:bodyPr rIns="137160" anchor="t" anchorCtr="0"/>
          <a:lstStyle/>
          <a:p>
            <a:r>
              <a:rPr lang="en-US" dirty="0"/>
              <a:t>Click to edit Master title style</a:t>
            </a:r>
          </a:p>
        </p:txBody>
      </p:sp>
      <p:sp>
        <p:nvSpPr>
          <p:cNvPr id="3" name="Footer Placeholder 2"/>
          <p:cNvSpPr>
            <a:spLocks noGrp="1"/>
          </p:cNvSpPr>
          <p:nvPr>
            <p:ph type="ftr" sz="quarter" idx="10"/>
          </p:nvPr>
        </p:nvSpPr>
        <p:spPr>
          <a:xfrm>
            <a:off x="171450" y="34950408"/>
            <a:ext cx="4399360" cy="1625600"/>
          </a:xfrm>
        </p:spPr>
        <p:txBody>
          <a:bodyPr/>
          <a:lstStyle/>
          <a:p>
            <a:pPr defTabSz="4842955"/>
            <a:endParaRPr lang="en-US" dirty="0">
              <a:solidFill>
                <a:srgbClr val="505050"/>
              </a:solidFill>
            </a:endParaRPr>
          </a:p>
        </p:txBody>
      </p:sp>
      <p:sp>
        <p:nvSpPr>
          <p:cNvPr id="4" name="Slide Number Placeholder 3"/>
          <p:cNvSpPr>
            <a:spLocks noGrp="1"/>
          </p:cNvSpPr>
          <p:nvPr>
            <p:ph type="sldNum" sz="quarter" idx="11"/>
          </p:nvPr>
        </p:nvSpPr>
        <p:spPr/>
        <p:txBody>
          <a:bodyPr/>
          <a:lstStyle/>
          <a:p>
            <a:pPr defTabSz="4842955"/>
            <a:fld id="{FAADACFB-7C71-4E89-89D2-7BBA40B7BFA9}" type="slidenum">
              <a:rPr lang="en-US" smtClean="0">
                <a:solidFill>
                  <a:srgbClr val="505050"/>
                </a:solidFill>
              </a:rPr>
              <a:pPr defTabSz="4842955"/>
              <a:t>‹#›</a:t>
            </a:fld>
            <a:endParaRPr lang="en-US" dirty="0">
              <a:solidFill>
                <a:srgbClr val="505050"/>
              </a:solidFill>
            </a:endParaRPr>
          </a:p>
        </p:txBody>
      </p:sp>
      <p:sp>
        <p:nvSpPr>
          <p:cNvPr id="6" name="Picture Placeholder 5"/>
          <p:cNvSpPr>
            <a:spLocks noGrp="1"/>
          </p:cNvSpPr>
          <p:nvPr>
            <p:ph type="pic" sz="quarter" idx="12"/>
          </p:nvPr>
        </p:nvSpPr>
        <p:spPr>
          <a:xfrm>
            <a:off x="4570814" y="1"/>
            <a:ext cx="4573190" cy="36576000"/>
          </a:xfrm>
        </p:spPr>
        <p:txBody>
          <a:bodyPr/>
          <a:lstStyle/>
          <a:p>
            <a:endParaRPr lang="en-US" dirty="0"/>
          </a:p>
        </p:txBody>
      </p:sp>
      <p:sp>
        <p:nvSpPr>
          <p:cNvPr id="8" name="Text Placeholder 7"/>
          <p:cNvSpPr>
            <a:spLocks noGrp="1"/>
          </p:cNvSpPr>
          <p:nvPr>
            <p:ph type="body" sz="quarter" idx="13"/>
          </p:nvPr>
        </p:nvSpPr>
        <p:spPr>
          <a:xfrm>
            <a:off x="171451" y="8534400"/>
            <a:ext cx="4056460" cy="26009600"/>
          </a:xfrm>
        </p:spPr>
        <p:txBody>
          <a:bodyPr rIns="1371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87182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left, content righ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defTabSz="4842955"/>
            <a:fld id="{FAADACFB-7C71-4E89-89D2-7BBA40B7BFA9}" type="slidenum">
              <a:rPr lang="en-US" smtClean="0">
                <a:solidFill>
                  <a:srgbClr val="505050"/>
                </a:solidFill>
              </a:rPr>
              <a:pPr defTabSz="4842955"/>
              <a:t>‹#›</a:t>
            </a:fld>
            <a:endParaRPr lang="en-US" dirty="0">
              <a:solidFill>
                <a:srgbClr val="505050"/>
              </a:solidFill>
            </a:endParaRPr>
          </a:p>
        </p:txBody>
      </p:sp>
      <p:sp>
        <p:nvSpPr>
          <p:cNvPr id="3" name="Footer Placeholder 2"/>
          <p:cNvSpPr>
            <a:spLocks noGrp="1"/>
          </p:cNvSpPr>
          <p:nvPr>
            <p:ph type="ftr" sz="quarter" idx="10"/>
          </p:nvPr>
        </p:nvSpPr>
        <p:spPr>
          <a:xfrm>
            <a:off x="171450" y="34950413"/>
            <a:ext cx="4399360" cy="1625608"/>
          </a:xfrm>
        </p:spPr>
        <p:txBody>
          <a:bodyPr/>
          <a:lstStyle/>
          <a:p>
            <a:pPr defTabSz="4842955"/>
            <a:endParaRPr lang="en-US" dirty="0">
              <a:solidFill>
                <a:srgbClr val="505050"/>
              </a:solidFill>
            </a:endParaRPr>
          </a:p>
        </p:txBody>
      </p:sp>
      <p:sp>
        <p:nvSpPr>
          <p:cNvPr id="6" name="Picture Placeholder 5"/>
          <p:cNvSpPr>
            <a:spLocks noGrp="1"/>
          </p:cNvSpPr>
          <p:nvPr>
            <p:ph type="pic" sz="quarter" idx="12"/>
          </p:nvPr>
        </p:nvSpPr>
        <p:spPr>
          <a:xfrm>
            <a:off x="4" y="1"/>
            <a:ext cx="4573190" cy="36576000"/>
          </a:xfrm>
        </p:spPr>
        <p:txBody>
          <a:bodyPr/>
          <a:lstStyle/>
          <a:p>
            <a:endParaRPr lang="en-US" dirty="0"/>
          </a:p>
        </p:txBody>
      </p:sp>
      <p:sp>
        <p:nvSpPr>
          <p:cNvPr id="2" name="Title 1"/>
          <p:cNvSpPr>
            <a:spLocks noGrp="1"/>
          </p:cNvSpPr>
          <p:nvPr>
            <p:ph type="title"/>
          </p:nvPr>
        </p:nvSpPr>
        <p:spPr>
          <a:xfrm>
            <a:off x="4917491" y="1422400"/>
            <a:ext cx="4026501" cy="7112000"/>
          </a:xfrm>
        </p:spPr>
        <p:txBody>
          <a:bodyPr anchor="t" anchorCtr="0"/>
          <a:lstStyle/>
          <a:p>
            <a:r>
              <a:rPr lang="en-US" dirty="0"/>
              <a:t>Click to edit Master title style</a:t>
            </a:r>
          </a:p>
        </p:txBody>
      </p:sp>
      <p:sp>
        <p:nvSpPr>
          <p:cNvPr id="8" name="Text Placeholder 7"/>
          <p:cNvSpPr>
            <a:spLocks noGrp="1"/>
          </p:cNvSpPr>
          <p:nvPr>
            <p:ph type="body" sz="quarter" idx="13"/>
          </p:nvPr>
        </p:nvSpPr>
        <p:spPr>
          <a:xfrm>
            <a:off x="4913717" y="8534400"/>
            <a:ext cx="4030265" cy="26416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83869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 rIns="137160" bIns="137160" anchor="t">
            <a:noAutofit/>
          </a:bodyPr>
          <a:lstStyle>
            <a:lvl1pPr>
              <a:defRPr/>
            </a:lvl1pPr>
          </a:lstStyle>
          <a:p>
            <a:r>
              <a:rPr lang="en-US" dirty="0"/>
              <a:t>Click to edit Master title style</a:t>
            </a:r>
          </a:p>
        </p:txBody>
      </p:sp>
      <p:sp>
        <p:nvSpPr>
          <p:cNvPr id="16" name="Text Placeholder 15"/>
          <p:cNvSpPr>
            <a:spLocks noGrp="1"/>
          </p:cNvSpPr>
          <p:nvPr>
            <p:ph type="body" sz="quarter" idx="14"/>
          </p:nvPr>
        </p:nvSpPr>
        <p:spPr>
          <a:xfrm>
            <a:off x="171463" y="8534415"/>
            <a:ext cx="8859411" cy="24410940"/>
          </a:xfrm>
        </p:spPr>
        <p:txBody>
          <a:bodyPr lIns="137160" rIns="137160" bIns="1371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15"/>
          </p:nvPr>
        </p:nvSpPr>
        <p:spPr/>
        <p:txBody>
          <a:bodyPr/>
          <a:lstStyle/>
          <a:p>
            <a:pPr defTabSz="4069925"/>
            <a:fld id="{FAADACFB-7C71-4E89-89D2-7BBA40B7BFA9}" type="slidenum">
              <a:rPr lang="en-US" smtClean="0">
                <a:solidFill>
                  <a:srgbClr val="505050"/>
                </a:solidFill>
              </a:rPr>
              <a:pPr defTabSz="4069925"/>
              <a:t>‹#›</a:t>
            </a:fld>
            <a:endParaRPr lang="en-US" dirty="0">
              <a:solidFill>
                <a:srgbClr val="505050"/>
              </a:solidFill>
            </a:endParaRPr>
          </a:p>
        </p:txBody>
      </p:sp>
      <p:sp>
        <p:nvSpPr>
          <p:cNvPr id="20" name="Footer Placeholder 19"/>
          <p:cNvSpPr>
            <a:spLocks noGrp="1"/>
          </p:cNvSpPr>
          <p:nvPr>
            <p:ph type="ftr" sz="quarter" idx="16"/>
          </p:nvPr>
        </p:nvSpPr>
        <p:spPr>
          <a:xfrm>
            <a:off x="171455" y="34950413"/>
            <a:ext cx="8401050" cy="1625608"/>
          </a:xfrm>
        </p:spPr>
        <p:txBody>
          <a:bodyPr/>
          <a:lstStyle/>
          <a:p>
            <a:pPr defTabSz="4069925"/>
            <a:endParaRPr lang="en-US" dirty="0">
              <a:solidFill>
                <a:srgbClr val="505050"/>
              </a:solidFill>
            </a:endParaRPr>
          </a:p>
        </p:txBody>
      </p:sp>
    </p:spTree>
    <p:extLst>
      <p:ext uri="{BB962C8B-B14F-4D97-AF65-F5344CB8AC3E}">
        <p14:creationId xmlns:p14="http://schemas.microsoft.com/office/powerpoint/2010/main" val="29587061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 rIns="137160" bIns="137160" anchor="t">
            <a:noAutofit/>
          </a:bodyPr>
          <a:lstStyle>
            <a:lvl1pPr>
              <a:defRPr/>
            </a:lvl1pPr>
          </a:lstStyle>
          <a:p>
            <a:r>
              <a:rPr lang="en-US" dirty="0"/>
              <a:t>Click to edit Master title style</a:t>
            </a:r>
          </a:p>
        </p:txBody>
      </p:sp>
      <p:sp>
        <p:nvSpPr>
          <p:cNvPr id="19" name="Slide Number Placeholder 18"/>
          <p:cNvSpPr>
            <a:spLocks noGrp="1"/>
          </p:cNvSpPr>
          <p:nvPr>
            <p:ph type="sldNum" sz="quarter" idx="15"/>
          </p:nvPr>
        </p:nvSpPr>
        <p:spPr/>
        <p:txBody>
          <a:bodyPr/>
          <a:lstStyle/>
          <a:p>
            <a:pPr defTabSz="4069925"/>
            <a:fld id="{FAADACFB-7C71-4E89-89D2-7BBA40B7BFA9}" type="slidenum">
              <a:rPr lang="en-US" smtClean="0">
                <a:solidFill>
                  <a:srgbClr val="505050"/>
                </a:solidFill>
              </a:rPr>
              <a:pPr defTabSz="4069925"/>
              <a:t>‹#›</a:t>
            </a:fld>
            <a:endParaRPr lang="en-US" dirty="0">
              <a:solidFill>
                <a:srgbClr val="505050"/>
              </a:solidFill>
            </a:endParaRPr>
          </a:p>
        </p:txBody>
      </p:sp>
      <p:sp>
        <p:nvSpPr>
          <p:cNvPr id="20" name="Footer Placeholder 19"/>
          <p:cNvSpPr>
            <a:spLocks noGrp="1"/>
          </p:cNvSpPr>
          <p:nvPr>
            <p:ph type="ftr" sz="quarter" idx="16"/>
          </p:nvPr>
        </p:nvSpPr>
        <p:spPr>
          <a:xfrm>
            <a:off x="171455" y="34950413"/>
            <a:ext cx="8401050" cy="1625608"/>
          </a:xfrm>
        </p:spPr>
        <p:txBody>
          <a:bodyPr/>
          <a:lstStyle/>
          <a:p>
            <a:pPr defTabSz="4069925"/>
            <a:endParaRPr lang="en-US" dirty="0">
              <a:solidFill>
                <a:srgbClr val="505050"/>
              </a:solidFill>
            </a:endParaRPr>
          </a:p>
        </p:txBody>
      </p:sp>
    </p:spTree>
    <p:extLst>
      <p:ext uri="{BB962C8B-B14F-4D97-AF65-F5344CB8AC3E}">
        <p14:creationId xmlns:p14="http://schemas.microsoft.com/office/powerpoint/2010/main" val="194049058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171455" y="34950413"/>
            <a:ext cx="8401050" cy="1625608"/>
          </a:xfrm>
        </p:spPr>
        <p:txBody>
          <a:bodyPr/>
          <a:lstStyle/>
          <a:p>
            <a:pPr defTabSz="4069925"/>
            <a:endParaRPr lang="en-US" dirty="0">
              <a:solidFill>
                <a:srgbClr val="505050"/>
              </a:solidFill>
            </a:endParaRPr>
          </a:p>
        </p:txBody>
      </p:sp>
      <p:sp>
        <p:nvSpPr>
          <p:cNvPr id="3" name="Slide Number Placeholder 2"/>
          <p:cNvSpPr>
            <a:spLocks noGrp="1"/>
          </p:cNvSpPr>
          <p:nvPr>
            <p:ph type="sldNum" sz="quarter" idx="16"/>
          </p:nvPr>
        </p:nvSpPr>
        <p:spPr/>
        <p:txBody>
          <a:bodyPr/>
          <a:lstStyle/>
          <a:p>
            <a:pPr defTabSz="4069925"/>
            <a:fld id="{FAADACFB-7C71-4E89-89D2-7BBA40B7BFA9}" type="slidenum">
              <a:rPr lang="en-US" smtClean="0">
                <a:solidFill>
                  <a:srgbClr val="505050"/>
                </a:solidFill>
              </a:rPr>
              <a:pPr defTabSz="4069925"/>
              <a:t>‹#›</a:t>
            </a:fld>
            <a:endParaRPr lang="en-US" dirty="0">
              <a:solidFill>
                <a:srgbClr val="505050"/>
              </a:solidFill>
            </a:endParaRPr>
          </a:p>
        </p:txBody>
      </p:sp>
    </p:spTree>
    <p:extLst>
      <p:ext uri="{BB962C8B-B14F-4D97-AF65-F5344CB8AC3E}">
        <p14:creationId xmlns:p14="http://schemas.microsoft.com/office/powerpoint/2010/main" val="381773595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 rIns="137160" bIns="137160">
            <a:noAutofit/>
          </a:bodyPr>
          <a:lstStyle>
            <a:lvl1pPr>
              <a:defRPr/>
            </a:lvl1pPr>
          </a:lstStyle>
          <a:p>
            <a:r>
              <a:rPr lang="en-US" dirty="0"/>
              <a:t>Click to edit Master title style</a:t>
            </a:r>
          </a:p>
        </p:txBody>
      </p:sp>
      <p:sp>
        <p:nvSpPr>
          <p:cNvPr id="4" name="Text Placeholder 3"/>
          <p:cNvSpPr>
            <a:spLocks noGrp="1"/>
          </p:cNvSpPr>
          <p:nvPr>
            <p:ph type="body" sz="quarter" idx="15" hasCustomPrompt="1"/>
          </p:nvPr>
        </p:nvSpPr>
        <p:spPr>
          <a:xfrm>
            <a:off x="171463" y="8534400"/>
            <a:ext cx="8859411" cy="23977600"/>
          </a:xfrm>
          <a:prstGeom prst="rect">
            <a:avLst/>
          </a:prstGeom>
        </p:spPr>
        <p:txBody>
          <a:bodyPr lIns="137160" rIns="137160" bIns="137160"/>
          <a:lstStyle>
            <a:lvl1pPr marL="0" indent="0">
              <a:buNone/>
              <a:defRPr>
                <a:solidFill>
                  <a:schemeClr val="tx1"/>
                </a:solidFill>
                <a:latin typeface="Courier New" pitchFamily="49" charset="0"/>
                <a:cs typeface="Courier New" pitchFamily="49" charset="0"/>
              </a:defRPr>
            </a:lvl1pPr>
            <a:lvl2pPr marL="1253683" indent="0">
              <a:buNone/>
              <a:defRPr>
                <a:solidFill>
                  <a:schemeClr val="tx1"/>
                </a:solidFill>
                <a:latin typeface="Courier New" pitchFamily="49" charset="0"/>
                <a:cs typeface="Courier New" pitchFamily="49" charset="0"/>
              </a:defRPr>
            </a:lvl2pPr>
            <a:lvl3pPr marL="2619195" indent="0">
              <a:buNone/>
              <a:defRPr>
                <a:solidFill>
                  <a:schemeClr val="tx1"/>
                </a:solidFill>
                <a:latin typeface="Courier New" pitchFamily="49" charset="0"/>
                <a:cs typeface="Courier New" pitchFamily="49" charset="0"/>
              </a:defRPr>
            </a:lvl3pPr>
            <a:lvl4pPr marL="3872877" indent="0">
              <a:buNone/>
              <a:defRPr>
                <a:solidFill>
                  <a:schemeClr val="tx1"/>
                </a:solidFill>
                <a:latin typeface="Courier New" pitchFamily="49" charset="0"/>
                <a:cs typeface="Courier New" pitchFamily="49" charset="0"/>
              </a:defRPr>
            </a:lvl4pPr>
            <a:lvl5pPr marL="492055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6"/>
          </p:nvPr>
        </p:nvSpPr>
        <p:spPr>
          <a:xfrm>
            <a:off x="171455" y="34950410"/>
            <a:ext cx="8401050" cy="1625608"/>
          </a:xfrm>
        </p:spPr>
        <p:txBody>
          <a:bodyPr/>
          <a:lstStyle/>
          <a:p>
            <a:pPr defTabSz="4069925"/>
            <a:endParaRPr lang="en-US" dirty="0">
              <a:solidFill>
                <a:srgbClr val="505050"/>
              </a:solidFill>
            </a:endParaRPr>
          </a:p>
        </p:txBody>
      </p:sp>
      <p:sp>
        <p:nvSpPr>
          <p:cNvPr id="10" name="Slide Number Placeholder 9"/>
          <p:cNvSpPr>
            <a:spLocks noGrp="1"/>
          </p:cNvSpPr>
          <p:nvPr>
            <p:ph type="sldNum" sz="quarter" idx="17"/>
          </p:nvPr>
        </p:nvSpPr>
        <p:spPr/>
        <p:txBody>
          <a:bodyPr/>
          <a:lstStyle/>
          <a:p>
            <a:pPr defTabSz="4069925"/>
            <a:fld id="{FAADACFB-7C71-4E89-89D2-7BBA40B7BFA9}" type="slidenum">
              <a:rPr lang="en-US" smtClean="0">
                <a:solidFill>
                  <a:srgbClr val="505050"/>
                </a:solidFill>
              </a:rPr>
              <a:pPr defTabSz="4069925"/>
              <a:t>‹#›</a:t>
            </a:fld>
            <a:endParaRPr lang="en-US" dirty="0">
              <a:solidFill>
                <a:srgbClr val="505050"/>
              </a:solidFill>
            </a:endParaRPr>
          </a:p>
        </p:txBody>
      </p:sp>
    </p:spTree>
    <p:extLst>
      <p:ext uri="{BB962C8B-B14F-4D97-AF65-F5344CB8AC3E}">
        <p14:creationId xmlns:p14="http://schemas.microsoft.com/office/powerpoint/2010/main" val="678763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 rIns="137160" bIns="137160"/>
          <a:lstStyle/>
          <a:p>
            <a:r>
              <a:rPr lang="en-US" dirty="0"/>
              <a:t>Click to edit Master title style</a:t>
            </a:r>
          </a:p>
        </p:txBody>
      </p:sp>
      <p:sp>
        <p:nvSpPr>
          <p:cNvPr id="6" name="Footer Placeholder 5"/>
          <p:cNvSpPr>
            <a:spLocks noGrp="1"/>
          </p:cNvSpPr>
          <p:nvPr>
            <p:ph type="ftr" sz="quarter" idx="11"/>
          </p:nvPr>
        </p:nvSpPr>
        <p:spPr>
          <a:xfrm>
            <a:off x="171455" y="34950413"/>
            <a:ext cx="8401050" cy="1625608"/>
          </a:xfrm>
        </p:spPr>
        <p:txBody>
          <a:bodyPr/>
          <a:lstStyle/>
          <a:p>
            <a:pPr defTabSz="4069925"/>
            <a:endParaRPr lang="en-US" dirty="0">
              <a:solidFill>
                <a:srgbClr val="737373"/>
              </a:solidFill>
            </a:endParaRPr>
          </a:p>
        </p:txBody>
      </p:sp>
      <p:sp>
        <p:nvSpPr>
          <p:cNvPr id="7" name="Slide Number Placeholder 6"/>
          <p:cNvSpPr>
            <a:spLocks noGrp="1"/>
          </p:cNvSpPr>
          <p:nvPr>
            <p:ph type="sldNum" sz="quarter" idx="12"/>
          </p:nvPr>
        </p:nvSpPr>
        <p:spPr/>
        <p:txBody>
          <a:bodyPr/>
          <a:lstStyle/>
          <a:p>
            <a:pPr defTabSz="4069925"/>
            <a:fld id="{FB729ABE-044A-472F-86F1-BEFBB904A5C9}" type="slidenum">
              <a:rPr lang="en-US" smtClean="0">
                <a:solidFill>
                  <a:srgbClr val="737373"/>
                </a:solidFill>
              </a:rPr>
              <a:pPr defTabSz="4069925"/>
              <a:t>‹#›</a:t>
            </a:fld>
            <a:endParaRPr lang="en-US" dirty="0">
              <a:solidFill>
                <a:srgbClr val="737373"/>
              </a:solidFill>
            </a:endParaRPr>
          </a:p>
        </p:txBody>
      </p:sp>
      <p:sp>
        <p:nvSpPr>
          <p:cNvPr id="9" name="Content Placeholder 8"/>
          <p:cNvSpPr>
            <a:spLocks noGrp="1"/>
          </p:cNvSpPr>
          <p:nvPr>
            <p:ph sz="quarter" idx="13"/>
          </p:nvPr>
        </p:nvSpPr>
        <p:spPr>
          <a:xfrm>
            <a:off x="171457" y="8518145"/>
            <a:ext cx="2880359" cy="24384000"/>
          </a:xfrm>
        </p:spPr>
        <p:txBody>
          <a:bodyPr lIns="137160" rIns="137160" bIns="1371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8"/>
          <p:cNvSpPr>
            <a:spLocks noGrp="1"/>
          </p:cNvSpPr>
          <p:nvPr>
            <p:ph sz="quarter" idx="14"/>
          </p:nvPr>
        </p:nvSpPr>
        <p:spPr>
          <a:xfrm>
            <a:off x="3112535" y="8518145"/>
            <a:ext cx="2882339" cy="24384000"/>
          </a:xfrm>
        </p:spPr>
        <p:txBody>
          <a:bodyPr lIns="137160" rIns="137160" bIns="1371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8"/>
          <p:cNvSpPr>
            <a:spLocks noGrp="1"/>
          </p:cNvSpPr>
          <p:nvPr>
            <p:ph sz="quarter" idx="15"/>
          </p:nvPr>
        </p:nvSpPr>
        <p:spPr>
          <a:xfrm>
            <a:off x="6055576" y="8518145"/>
            <a:ext cx="2880359" cy="24384000"/>
          </a:xfrm>
        </p:spPr>
        <p:txBody>
          <a:bodyPr lIns="137160" rIns="137160" bIns="1371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448974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column_2">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137160" tIns="91440" rIns="137160" bIns="137160" rtlCol="0" anchor="t">
            <a:normAutofit/>
          </a:bodyPr>
          <a:lstStyle>
            <a:lvl1pPr>
              <a:defRPr lang="en-US" dirty="0"/>
            </a:lvl1pPr>
          </a:lstStyle>
          <a:p>
            <a:pPr lvl="0"/>
            <a:r>
              <a:rPr lang="en-US" dirty="0"/>
              <a:t>Click to edit Master title style</a:t>
            </a:r>
          </a:p>
        </p:txBody>
      </p:sp>
      <p:sp>
        <p:nvSpPr>
          <p:cNvPr id="6" name="Footer Placeholder 5"/>
          <p:cNvSpPr>
            <a:spLocks noGrp="1"/>
          </p:cNvSpPr>
          <p:nvPr>
            <p:ph type="ftr" sz="quarter" idx="11"/>
          </p:nvPr>
        </p:nvSpPr>
        <p:spPr>
          <a:xfrm>
            <a:off x="171455" y="34950413"/>
            <a:ext cx="8401050" cy="1625608"/>
          </a:xfrm>
        </p:spPr>
        <p:txBody>
          <a:bodyPr/>
          <a:lstStyle/>
          <a:p>
            <a:pPr defTabSz="4069925"/>
            <a:endParaRPr lang="en-US" dirty="0">
              <a:solidFill>
                <a:srgbClr val="737373"/>
              </a:solidFill>
            </a:endParaRPr>
          </a:p>
        </p:txBody>
      </p:sp>
      <p:sp>
        <p:nvSpPr>
          <p:cNvPr id="7" name="Slide Number Placeholder 6"/>
          <p:cNvSpPr>
            <a:spLocks noGrp="1"/>
          </p:cNvSpPr>
          <p:nvPr>
            <p:ph type="sldNum" sz="quarter" idx="12"/>
          </p:nvPr>
        </p:nvSpPr>
        <p:spPr/>
        <p:txBody>
          <a:bodyPr/>
          <a:lstStyle/>
          <a:p>
            <a:pPr defTabSz="4069925"/>
            <a:fld id="{FB729ABE-044A-472F-86F1-BEFBB904A5C9}" type="slidenum">
              <a:rPr lang="en-US" smtClean="0">
                <a:solidFill>
                  <a:srgbClr val="737373"/>
                </a:solidFill>
              </a:rPr>
              <a:pPr defTabSz="4069925"/>
              <a:t>‹#›</a:t>
            </a:fld>
            <a:endParaRPr lang="en-US" dirty="0">
              <a:solidFill>
                <a:srgbClr val="737373"/>
              </a:solidFill>
            </a:endParaRPr>
          </a:p>
        </p:txBody>
      </p:sp>
      <p:sp>
        <p:nvSpPr>
          <p:cNvPr id="9" name="Content Placeholder 8"/>
          <p:cNvSpPr>
            <a:spLocks noGrp="1"/>
          </p:cNvSpPr>
          <p:nvPr>
            <p:ph sz="quarter" idx="13"/>
          </p:nvPr>
        </p:nvSpPr>
        <p:spPr>
          <a:xfrm>
            <a:off x="171457" y="8518147"/>
            <a:ext cx="2880359" cy="17355992"/>
          </a:xfrm>
        </p:spPr>
        <p:txBody>
          <a:bodyPr lIns="137160" rIns="137160" bIns="137160"/>
          <a:lstStyle>
            <a:lvl1pPr>
              <a:lnSpc>
                <a:spcPct val="100000"/>
              </a:lnSpc>
              <a:spcAft>
                <a:spcPts val="5343"/>
              </a:spcAft>
              <a:defRPr/>
            </a:lvl1pPr>
            <a:lvl2pPr>
              <a:lnSpc>
                <a:spcPct val="100000"/>
              </a:lnSpc>
              <a:spcAft>
                <a:spcPts val="5343"/>
              </a:spcAft>
              <a:defRPr/>
            </a:lvl2pPr>
            <a:lvl3pPr>
              <a:lnSpc>
                <a:spcPct val="100000"/>
              </a:lnSpc>
              <a:spcAft>
                <a:spcPts val="5343"/>
              </a:spcAft>
              <a:defRPr/>
            </a:lvl3pPr>
            <a:lvl4pPr>
              <a:lnSpc>
                <a:spcPct val="100000"/>
              </a:lnSpc>
              <a:spcAft>
                <a:spcPts val="5343"/>
              </a:spcAft>
              <a:defRPr/>
            </a:lvl4pPr>
            <a:lvl5pPr>
              <a:lnSpc>
                <a:spcPct val="100000"/>
              </a:lnSpc>
              <a:spcAft>
                <a:spcPts val="5343"/>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8"/>
          <p:cNvSpPr>
            <a:spLocks noGrp="1"/>
          </p:cNvSpPr>
          <p:nvPr>
            <p:ph sz="quarter" idx="14"/>
          </p:nvPr>
        </p:nvSpPr>
        <p:spPr>
          <a:xfrm>
            <a:off x="3113518" y="8518147"/>
            <a:ext cx="2880359" cy="17355992"/>
          </a:xfrm>
        </p:spPr>
        <p:txBody>
          <a:bodyPr lIns="137160" rIns="137160" bIns="137160"/>
          <a:lstStyle>
            <a:lvl1pPr>
              <a:lnSpc>
                <a:spcPct val="100000"/>
              </a:lnSpc>
              <a:spcAft>
                <a:spcPts val="5343"/>
              </a:spcAft>
              <a:defRPr/>
            </a:lvl1pPr>
            <a:lvl2pPr>
              <a:lnSpc>
                <a:spcPct val="100000"/>
              </a:lnSpc>
              <a:spcAft>
                <a:spcPts val="5343"/>
              </a:spcAft>
              <a:defRPr/>
            </a:lvl2pPr>
            <a:lvl3pPr>
              <a:lnSpc>
                <a:spcPct val="100000"/>
              </a:lnSpc>
              <a:spcAft>
                <a:spcPts val="5343"/>
              </a:spcAft>
              <a:defRPr/>
            </a:lvl3pPr>
            <a:lvl4pPr>
              <a:lnSpc>
                <a:spcPct val="100000"/>
              </a:lnSpc>
              <a:spcAft>
                <a:spcPts val="5343"/>
              </a:spcAft>
              <a:defRPr/>
            </a:lvl4pPr>
            <a:lvl5pPr>
              <a:lnSpc>
                <a:spcPct val="100000"/>
              </a:lnSpc>
              <a:spcAft>
                <a:spcPts val="5343"/>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8"/>
          <p:cNvSpPr>
            <a:spLocks noGrp="1"/>
          </p:cNvSpPr>
          <p:nvPr>
            <p:ph sz="quarter" idx="15"/>
          </p:nvPr>
        </p:nvSpPr>
        <p:spPr>
          <a:xfrm>
            <a:off x="6055576" y="8518147"/>
            <a:ext cx="2880359" cy="17355992"/>
          </a:xfrm>
        </p:spPr>
        <p:txBody>
          <a:bodyPr lIns="137160" rIns="137160" bIns="137160"/>
          <a:lstStyle>
            <a:lvl1pPr>
              <a:lnSpc>
                <a:spcPct val="100000"/>
              </a:lnSpc>
              <a:spcAft>
                <a:spcPts val="5343"/>
              </a:spcAft>
              <a:defRPr/>
            </a:lvl1pPr>
            <a:lvl2pPr>
              <a:lnSpc>
                <a:spcPct val="100000"/>
              </a:lnSpc>
              <a:spcAft>
                <a:spcPts val="5343"/>
              </a:spcAft>
              <a:defRPr/>
            </a:lvl2pPr>
            <a:lvl3pPr>
              <a:lnSpc>
                <a:spcPct val="100000"/>
              </a:lnSpc>
              <a:spcAft>
                <a:spcPts val="5343"/>
              </a:spcAft>
              <a:defRPr/>
            </a:lvl3pPr>
            <a:lvl4pPr>
              <a:lnSpc>
                <a:spcPct val="100000"/>
              </a:lnSpc>
              <a:spcAft>
                <a:spcPts val="5343"/>
              </a:spcAft>
              <a:defRPr/>
            </a:lvl4pPr>
            <a:lvl5pPr>
              <a:lnSpc>
                <a:spcPct val="100000"/>
              </a:lnSpc>
              <a:spcAft>
                <a:spcPts val="5343"/>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8"/>
          <p:cNvSpPr>
            <a:spLocks noGrp="1"/>
          </p:cNvSpPr>
          <p:nvPr>
            <p:ph sz="quarter" idx="16"/>
          </p:nvPr>
        </p:nvSpPr>
        <p:spPr>
          <a:xfrm>
            <a:off x="171457" y="25874142"/>
            <a:ext cx="2880359" cy="7055104"/>
          </a:xfrm>
        </p:spPr>
        <p:txBody>
          <a:bodyPr lIns="137160" rIns="137160" bIns="137160"/>
          <a:lstStyle>
            <a:lvl1pPr>
              <a:lnSpc>
                <a:spcPct val="100000"/>
              </a:lnSpc>
              <a:spcAft>
                <a:spcPts val="5343"/>
              </a:spcAft>
              <a:defRPr sz="10678"/>
            </a:lvl1pPr>
          </a:lstStyle>
          <a:p>
            <a:pPr lvl="0"/>
            <a:r>
              <a:rPr lang="en-US" dirty="0"/>
              <a:t>Click to edit Master text styles</a:t>
            </a:r>
          </a:p>
        </p:txBody>
      </p:sp>
      <p:sp>
        <p:nvSpPr>
          <p:cNvPr id="17" name="Content Placeholder 8"/>
          <p:cNvSpPr>
            <a:spLocks noGrp="1"/>
          </p:cNvSpPr>
          <p:nvPr>
            <p:ph sz="quarter" idx="17"/>
          </p:nvPr>
        </p:nvSpPr>
        <p:spPr>
          <a:xfrm>
            <a:off x="3113518" y="25874142"/>
            <a:ext cx="2880359" cy="7055104"/>
          </a:xfrm>
        </p:spPr>
        <p:txBody>
          <a:bodyPr lIns="137160" rIns="137160" bIns="137160"/>
          <a:lstStyle>
            <a:lvl1pPr>
              <a:lnSpc>
                <a:spcPct val="100000"/>
              </a:lnSpc>
              <a:spcAft>
                <a:spcPts val="5343"/>
              </a:spcAft>
              <a:defRPr sz="10678"/>
            </a:lvl1pPr>
          </a:lstStyle>
          <a:p>
            <a:pPr lvl="0"/>
            <a:r>
              <a:rPr lang="en-US" dirty="0"/>
              <a:t>Click to edit Master text styles</a:t>
            </a:r>
          </a:p>
        </p:txBody>
      </p:sp>
      <p:sp>
        <p:nvSpPr>
          <p:cNvPr id="18" name="Content Placeholder 8"/>
          <p:cNvSpPr>
            <a:spLocks noGrp="1"/>
          </p:cNvSpPr>
          <p:nvPr>
            <p:ph sz="quarter" idx="18"/>
          </p:nvPr>
        </p:nvSpPr>
        <p:spPr>
          <a:xfrm>
            <a:off x="6055576" y="25874142"/>
            <a:ext cx="2880359" cy="7055104"/>
          </a:xfrm>
        </p:spPr>
        <p:txBody>
          <a:bodyPr lIns="137160" rIns="137160" bIns="137160"/>
          <a:lstStyle>
            <a:lvl1pPr>
              <a:lnSpc>
                <a:spcPct val="100000"/>
              </a:lnSpc>
              <a:spcAft>
                <a:spcPts val="5343"/>
              </a:spcAft>
              <a:defRPr sz="10678"/>
            </a:lvl1pPr>
          </a:lstStyle>
          <a:p>
            <a:pPr lvl="0"/>
            <a:r>
              <a:rPr lang="en-US" dirty="0"/>
              <a:t>Click to edit Master text styles</a:t>
            </a:r>
          </a:p>
        </p:txBody>
      </p:sp>
    </p:spTree>
    <p:extLst>
      <p:ext uri="{BB962C8B-B14F-4D97-AF65-F5344CB8AC3E}">
        <p14:creationId xmlns:p14="http://schemas.microsoft.com/office/powerpoint/2010/main" val="79832376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0" y="6342297"/>
            <a:ext cx="8740142" cy="17880921"/>
          </a:xfrm>
        </p:spPr>
        <p:txBody>
          <a:bodyPr/>
          <a:lstStyle>
            <a:lvl1pPr marL="0" indent="0">
              <a:buNone/>
              <a:defRPr>
                <a:gradFill>
                  <a:gsLst>
                    <a:gs pos="1250">
                      <a:schemeClr val="tx1"/>
                    </a:gs>
                    <a:gs pos="99000">
                      <a:schemeClr val="tx1"/>
                    </a:gs>
                  </a:gsLst>
                  <a:lin ang="5400000" scaled="0"/>
                </a:gradFill>
              </a:defRPr>
            </a:lvl1pPr>
            <a:lvl2pPr marL="0" indent="0">
              <a:buFontTx/>
              <a:buNone/>
              <a:defRPr sz="8726"/>
            </a:lvl2pPr>
            <a:lvl3pPr marL="997346" indent="0">
              <a:buNone/>
              <a:defRPr/>
            </a:lvl3pPr>
            <a:lvl4pPr marL="1994677" indent="0">
              <a:buNone/>
              <a:defRPr/>
            </a:lvl4pPr>
            <a:lvl5pPr marL="299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149164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column_3">
    <p:spTree>
      <p:nvGrpSpPr>
        <p:cNvPr id="1" name=""/>
        <p:cNvGrpSpPr/>
        <p:nvPr/>
      </p:nvGrpSpPr>
      <p:grpSpPr>
        <a:xfrm>
          <a:off x="0" y="0"/>
          <a:ext cx="0" cy="0"/>
          <a:chOff x="0" y="0"/>
          <a:chExt cx="0" cy="0"/>
        </a:xfrm>
      </p:grpSpPr>
      <p:sp>
        <p:nvSpPr>
          <p:cNvPr id="15" name="Content Placeholder 8"/>
          <p:cNvSpPr>
            <a:spLocks noGrp="1"/>
          </p:cNvSpPr>
          <p:nvPr>
            <p:ph sz="quarter" idx="14"/>
          </p:nvPr>
        </p:nvSpPr>
        <p:spPr>
          <a:xfrm>
            <a:off x="3045630" y="8518149"/>
            <a:ext cx="3056351" cy="21718016"/>
          </a:xfrm>
        </p:spPr>
        <p:txBody>
          <a:bodyPr lIns="137160" tIns="91440" rIns="137160" bIns="137160"/>
          <a:lstStyle/>
          <a:p>
            <a:pPr lvl="0"/>
            <a:endParaRPr lang="en-US" dirty="0"/>
          </a:p>
        </p:txBody>
      </p:sp>
      <p:sp>
        <p:nvSpPr>
          <p:cNvPr id="9" name="Content Placeholder 8"/>
          <p:cNvSpPr>
            <a:spLocks noGrp="1"/>
          </p:cNvSpPr>
          <p:nvPr>
            <p:ph sz="quarter" idx="13"/>
          </p:nvPr>
        </p:nvSpPr>
        <p:spPr>
          <a:xfrm>
            <a:off x="16" y="8518149"/>
            <a:ext cx="3047999" cy="21718016"/>
          </a:xfrm>
        </p:spPr>
        <p:txBody>
          <a:bodyPr lIns="137160" tIns="91440" rIns="137160" bIns="137160"/>
          <a:lstStyle/>
          <a:p>
            <a:pPr lvl="0"/>
            <a:endParaRPr lang="en-US" dirty="0"/>
          </a:p>
        </p:txBody>
      </p:sp>
      <p:sp>
        <p:nvSpPr>
          <p:cNvPr id="2" name="Title 1"/>
          <p:cNvSpPr>
            <a:spLocks noGrp="1"/>
          </p:cNvSpPr>
          <p:nvPr>
            <p:ph type="title"/>
          </p:nvPr>
        </p:nvSpPr>
        <p:spPr/>
        <p:txBody>
          <a:bodyPr lIns="137160" tIns="91440" rIns="137160" bIns="137160"/>
          <a:lstStyle/>
          <a:p>
            <a:r>
              <a:rPr lang="en-US" dirty="0"/>
              <a:t>Click to edit Master title style</a:t>
            </a:r>
          </a:p>
        </p:txBody>
      </p:sp>
      <p:sp>
        <p:nvSpPr>
          <p:cNvPr id="6" name="Footer Placeholder 5"/>
          <p:cNvSpPr>
            <a:spLocks noGrp="1"/>
          </p:cNvSpPr>
          <p:nvPr>
            <p:ph type="ftr" sz="quarter" idx="11"/>
          </p:nvPr>
        </p:nvSpPr>
        <p:spPr>
          <a:xfrm>
            <a:off x="171455" y="34950413"/>
            <a:ext cx="8401050" cy="1625608"/>
          </a:xfrm>
        </p:spPr>
        <p:txBody>
          <a:bodyPr/>
          <a:lstStyle/>
          <a:p>
            <a:pPr defTabSz="4069925"/>
            <a:endParaRPr lang="en-US" dirty="0">
              <a:solidFill>
                <a:srgbClr val="737373"/>
              </a:solidFill>
            </a:endParaRPr>
          </a:p>
        </p:txBody>
      </p:sp>
      <p:sp>
        <p:nvSpPr>
          <p:cNvPr id="7" name="Slide Number Placeholder 6"/>
          <p:cNvSpPr>
            <a:spLocks noGrp="1"/>
          </p:cNvSpPr>
          <p:nvPr>
            <p:ph type="sldNum" sz="quarter" idx="12"/>
          </p:nvPr>
        </p:nvSpPr>
        <p:spPr/>
        <p:txBody>
          <a:bodyPr/>
          <a:lstStyle/>
          <a:p>
            <a:pPr defTabSz="4069925"/>
            <a:fld id="{FB729ABE-044A-472F-86F1-BEFBB904A5C9}" type="slidenum">
              <a:rPr lang="en-US" smtClean="0">
                <a:solidFill>
                  <a:srgbClr val="737373"/>
                </a:solidFill>
              </a:rPr>
              <a:pPr defTabSz="4069925"/>
              <a:t>‹#›</a:t>
            </a:fld>
            <a:endParaRPr lang="en-US" dirty="0">
              <a:solidFill>
                <a:srgbClr val="737373"/>
              </a:solidFill>
            </a:endParaRPr>
          </a:p>
        </p:txBody>
      </p:sp>
      <p:sp>
        <p:nvSpPr>
          <p:cNvPr id="16" name="Content Placeholder 8"/>
          <p:cNvSpPr>
            <a:spLocks noGrp="1"/>
          </p:cNvSpPr>
          <p:nvPr>
            <p:ph sz="quarter" idx="15"/>
          </p:nvPr>
        </p:nvSpPr>
        <p:spPr>
          <a:xfrm>
            <a:off x="6096010" y="8518149"/>
            <a:ext cx="3046413" cy="21718016"/>
          </a:xfrm>
        </p:spPr>
        <p:txBody>
          <a:bodyPr lIns="137160" tIns="91440" rIns="137160" bIns="137160"/>
          <a:lstStyle/>
          <a:p>
            <a:pPr lvl="0"/>
            <a:endParaRPr lang="en-US" dirty="0"/>
          </a:p>
        </p:txBody>
      </p:sp>
      <p:sp>
        <p:nvSpPr>
          <p:cNvPr id="4" name="Text Placeholder 3"/>
          <p:cNvSpPr>
            <a:spLocks noGrp="1"/>
          </p:cNvSpPr>
          <p:nvPr>
            <p:ph type="body" sz="quarter" idx="16"/>
          </p:nvPr>
        </p:nvSpPr>
        <p:spPr>
          <a:xfrm>
            <a:off x="7565073" y="19019520"/>
            <a:ext cx="1577340" cy="11216640"/>
          </a:xfrm>
          <a:solidFill>
            <a:schemeClr val="tx2"/>
          </a:solidFill>
        </p:spPr>
        <p:txBody>
          <a:bodyPr lIns="137160" tIns="91440" rIns="137160" bIns="137160">
            <a:normAutofit/>
          </a:bodyPr>
          <a:lstStyle>
            <a:lvl1pPr>
              <a:lnSpc>
                <a:spcPct val="85000"/>
              </a:lnSpc>
              <a:spcAft>
                <a:spcPts val="0"/>
              </a:spcAft>
              <a:defRPr sz="17801" b="1">
                <a:solidFill>
                  <a:schemeClr val="bg1"/>
                </a:solidFill>
                <a:latin typeface="+mn-lt"/>
              </a:defRPr>
            </a:lvl1pPr>
            <a:lvl2pPr>
              <a:defRPr b="1">
                <a:solidFill>
                  <a:schemeClr val="bg1"/>
                </a:solidFill>
                <a:latin typeface="Segoe UI Semibold" panose="020B0702040204020203" pitchFamily="34" charset="0"/>
              </a:defRPr>
            </a:lvl2pPr>
            <a:lvl3pPr>
              <a:defRPr b="1">
                <a:solidFill>
                  <a:schemeClr val="bg1"/>
                </a:solidFill>
                <a:latin typeface="Segoe UI Semibold" panose="020B0702040204020203" pitchFamily="34" charset="0"/>
              </a:defRPr>
            </a:lvl3pPr>
            <a:lvl4pPr>
              <a:defRPr b="1">
                <a:solidFill>
                  <a:schemeClr val="bg1"/>
                </a:solidFill>
                <a:latin typeface="Segoe UI Semibold" panose="020B0702040204020203" pitchFamily="34" charset="0"/>
              </a:defRPr>
            </a:lvl4pPr>
            <a:lvl5pPr>
              <a:defRPr b="1">
                <a:solidFill>
                  <a:schemeClr val="bg1"/>
                </a:solidFill>
                <a:latin typeface="Segoe UI Semibold" panose="020B0702040204020203" pitchFamily="34" charset="0"/>
              </a:defRPr>
            </a:lvl5pPr>
          </a:lstStyle>
          <a:p>
            <a:pPr lvl="0"/>
            <a:endParaRPr lang="en-US" dirty="0"/>
          </a:p>
        </p:txBody>
      </p:sp>
      <p:sp>
        <p:nvSpPr>
          <p:cNvPr id="19" name="Text Placeholder 3"/>
          <p:cNvSpPr>
            <a:spLocks noGrp="1"/>
          </p:cNvSpPr>
          <p:nvPr>
            <p:ph type="body" sz="quarter" idx="17"/>
          </p:nvPr>
        </p:nvSpPr>
        <p:spPr>
          <a:xfrm>
            <a:off x="4524629" y="19019520"/>
            <a:ext cx="1577340" cy="11216640"/>
          </a:xfrm>
          <a:solidFill>
            <a:schemeClr val="tx2"/>
          </a:solidFill>
        </p:spPr>
        <p:txBody>
          <a:bodyPr lIns="137160" tIns="91440" rIns="137160" bIns="137160">
            <a:normAutofit/>
          </a:bodyPr>
          <a:lstStyle>
            <a:lvl1pPr>
              <a:lnSpc>
                <a:spcPct val="85000"/>
              </a:lnSpc>
              <a:spcAft>
                <a:spcPts val="0"/>
              </a:spcAft>
              <a:defRPr sz="17801" b="1">
                <a:solidFill>
                  <a:schemeClr val="bg1"/>
                </a:solidFill>
                <a:latin typeface="+mn-lt"/>
              </a:defRPr>
            </a:lvl1pPr>
            <a:lvl2pPr>
              <a:defRPr b="1">
                <a:solidFill>
                  <a:schemeClr val="bg1"/>
                </a:solidFill>
                <a:latin typeface="Segoe UI Semibold" panose="020B0702040204020203" pitchFamily="34" charset="0"/>
              </a:defRPr>
            </a:lvl2pPr>
            <a:lvl3pPr>
              <a:defRPr b="1">
                <a:solidFill>
                  <a:schemeClr val="bg1"/>
                </a:solidFill>
                <a:latin typeface="Segoe UI Semibold" panose="020B0702040204020203" pitchFamily="34" charset="0"/>
              </a:defRPr>
            </a:lvl3pPr>
            <a:lvl4pPr>
              <a:defRPr b="1">
                <a:solidFill>
                  <a:schemeClr val="bg1"/>
                </a:solidFill>
                <a:latin typeface="Segoe UI Semibold" panose="020B0702040204020203" pitchFamily="34" charset="0"/>
              </a:defRPr>
            </a:lvl4pPr>
            <a:lvl5pPr>
              <a:defRPr b="1">
                <a:solidFill>
                  <a:schemeClr val="bg1"/>
                </a:solidFill>
                <a:latin typeface="Segoe UI Semibold" panose="020B0702040204020203" pitchFamily="34" charset="0"/>
              </a:defRPr>
            </a:lvl5pPr>
          </a:lstStyle>
          <a:p>
            <a:pPr lvl="0"/>
            <a:endParaRPr lang="en-US" dirty="0"/>
          </a:p>
        </p:txBody>
      </p:sp>
      <p:sp>
        <p:nvSpPr>
          <p:cNvPr id="20" name="Text Placeholder 3"/>
          <p:cNvSpPr>
            <a:spLocks noGrp="1"/>
          </p:cNvSpPr>
          <p:nvPr>
            <p:ph type="body" sz="quarter" idx="18"/>
          </p:nvPr>
        </p:nvSpPr>
        <p:spPr>
          <a:xfrm>
            <a:off x="1470661" y="19019520"/>
            <a:ext cx="1577340" cy="11216640"/>
          </a:xfrm>
          <a:solidFill>
            <a:schemeClr val="tx2"/>
          </a:solidFill>
          <a:ln>
            <a:noFill/>
          </a:ln>
        </p:spPr>
        <p:txBody>
          <a:bodyPr lIns="137160" tIns="91440" rIns="137160" bIns="137160">
            <a:normAutofit/>
          </a:bodyPr>
          <a:lstStyle>
            <a:lvl1pPr>
              <a:lnSpc>
                <a:spcPct val="85000"/>
              </a:lnSpc>
              <a:spcAft>
                <a:spcPts val="0"/>
              </a:spcAft>
              <a:defRPr sz="17801" b="1">
                <a:solidFill>
                  <a:schemeClr val="bg1"/>
                </a:solidFill>
                <a:latin typeface="+mn-lt"/>
              </a:defRPr>
            </a:lvl1pPr>
            <a:lvl2pPr>
              <a:defRPr b="1">
                <a:solidFill>
                  <a:schemeClr val="bg1"/>
                </a:solidFill>
                <a:latin typeface="Segoe UI Semibold" panose="020B0702040204020203" pitchFamily="34" charset="0"/>
              </a:defRPr>
            </a:lvl2pPr>
            <a:lvl3pPr>
              <a:defRPr b="1">
                <a:solidFill>
                  <a:schemeClr val="bg1"/>
                </a:solidFill>
                <a:latin typeface="Segoe UI Semibold" panose="020B0702040204020203" pitchFamily="34" charset="0"/>
              </a:defRPr>
            </a:lvl3pPr>
            <a:lvl4pPr>
              <a:defRPr b="1">
                <a:solidFill>
                  <a:schemeClr val="bg1"/>
                </a:solidFill>
                <a:latin typeface="Segoe UI Semibold" panose="020B0702040204020203" pitchFamily="34" charset="0"/>
              </a:defRPr>
            </a:lvl4pPr>
            <a:lvl5pPr>
              <a:defRPr b="1">
                <a:solidFill>
                  <a:schemeClr val="bg1"/>
                </a:solidFill>
                <a:latin typeface="Segoe UI Semibold" panose="020B0702040204020203" pitchFamily="34" charset="0"/>
              </a:defRPr>
            </a:lvl5pPr>
          </a:lstStyle>
          <a:p>
            <a:pPr lvl="0"/>
            <a:endParaRPr lang="en-US" dirty="0"/>
          </a:p>
        </p:txBody>
      </p:sp>
    </p:spTree>
    <p:extLst>
      <p:ext uri="{BB962C8B-B14F-4D97-AF65-F5344CB8AC3E}">
        <p14:creationId xmlns:p14="http://schemas.microsoft.com/office/powerpoint/2010/main" val="172745114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_4">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 rIns="137160" bIns="137160"/>
          <a:lstStyle/>
          <a:p>
            <a:r>
              <a:rPr lang="en-US" dirty="0"/>
              <a:t>Click to edit Master title style</a:t>
            </a:r>
          </a:p>
        </p:txBody>
      </p:sp>
      <p:sp>
        <p:nvSpPr>
          <p:cNvPr id="3" name="Content Placeholder 2"/>
          <p:cNvSpPr>
            <a:spLocks noGrp="1"/>
          </p:cNvSpPr>
          <p:nvPr>
            <p:ph idx="1"/>
          </p:nvPr>
        </p:nvSpPr>
        <p:spPr>
          <a:xfrm>
            <a:off x="171455" y="8534407"/>
            <a:ext cx="6534150" cy="8669868"/>
          </a:xfrm>
        </p:spPr>
        <p:txBody>
          <a:bodyPr lIns="137160" rIns="137160" bIns="137160">
            <a:normAutofit/>
          </a:bodyPr>
          <a:lstStyle>
            <a:lvl1pPr>
              <a:defRPr sz="8898"/>
            </a:lvl1pPr>
            <a:lvl2pPr>
              <a:defRPr sz="7124"/>
            </a:lvl2pPr>
            <a:lvl3pPr>
              <a:defRPr sz="6232"/>
            </a:lvl3pPr>
          </a:lstStyle>
          <a:p>
            <a:pPr lvl="0"/>
            <a:r>
              <a:rPr lang="en-US" dirty="0"/>
              <a:t>Click to edit Master text styles</a:t>
            </a:r>
          </a:p>
          <a:p>
            <a:pPr lvl="1"/>
            <a:r>
              <a:rPr lang="en-US" dirty="0"/>
              <a:t>Second level</a:t>
            </a:r>
          </a:p>
          <a:p>
            <a:pPr lvl="2"/>
            <a:r>
              <a:rPr lang="en-US" dirty="0"/>
              <a:t>Third level</a:t>
            </a:r>
          </a:p>
        </p:txBody>
      </p:sp>
      <p:sp>
        <p:nvSpPr>
          <p:cNvPr id="5" name="Footer Placeholder 4"/>
          <p:cNvSpPr>
            <a:spLocks noGrp="1"/>
          </p:cNvSpPr>
          <p:nvPr>
            <p:ph type="ftr" sz="quarter" idx="11"/>
          </p:nvPr>
        </p:nvSpPr>
        <p:spPr>
          <a:xfrm>
            <a:off x="171455" y="34950408"/>
            <a:ext cx="8401050" cy="1625600"/>
          </a:xfrm>
        </p:spPr>
        <p:txBody>
          <a:bodyPr/>
          <a:lstStyle>
            <a:lvl1pPr>
              <a:defRPr dirty="0"/>
            </a:lvl1pPr>
          </a:lstStyle>
          <a:p>
            <a:pPr defTabSz="4069925"/>
            <a:endParaRPr lang="en-US">
              <a:solidFill>
                <a:srgbClr val="505050"/>
              </a:solidFill>
            </a:endParaRPr>
          </a:p>
        </p:txBody>
      </p:sp>
      <p:sp>
        <p:nvSpPr>
          <p:cNvPr id="6" name="Slide Number Placeholder 5"/>
          <p:cNvSpPr>
            <a:spLocks noGrp="1"/>
          </p:cNvSpPr>
          <p:nvPr>
            <p:ph type="sldNum" sz="quarter" idx="12"/>
          </p:nvPr>
        </p:nvSpPr>
        <p:spPr/>
        <p:txBody>
          <a:bodyPr/>
          <a:lstStyle/>
          <a:p>
            <a:pPr defTabSz="4069925"/>
            <a:fld id="{FB729ABE-044A-472F-86F1-BEFBB904A5C9}" type="slidenum">
              <a:rPr lang="en-US" smtClean="0">
                <a:solidFill>
                  <a:srgbClr val="737373"/>
                </a:solidFill>
              </a:rPr>
              <a:pPr defTabSz="4069925"/>
              <a:t>‹#›</a:t>
            </a:fld>
            <a:endParaRPr lang="en-US" dirty="0">
              <a:solidFill>
                <a:srgbClr val="737373"/>
              </a:solidFill>
            </a:endParaRPr>
          </a:p>
        </p:txBody>
      </p:sp>
      <p:sp>
        <p:nvSpPr>
          <p:cNvPr id="11" name="Content Placeholder 8"/>
          <p:cNvSpPr>
            <a:spLocks noGrp="1"/>
          </p:cNvSpPr>
          <p:nvPr>
            <p:ph sz="quarter" idx="13"/>
          </p:nvPr>
        </p:nvSpPr>
        <p:spPr>
          <a:xfrm>
            <a:off x="171457" y="18288003"/>
            <a:ext cx="2880359" cy="14614144"/>
          </a:xfrm>
        </p:spPr>
        <p:txBody>
          <a:bodyPr lIns="137160" rIns="137160" bIns="137160">
            <a:noAutofit/>
          </a:bodyPr>
          <a:lstStyle>
            <a:lvl1pPr>
              <a:defRPr sz="8898"/>
            </a:lvl1pPr>
            <a:lvl2pPr>
              <a:defRPr sz="7124"/>
            </a:lvl2pPr>
            <a:lvl3pPr>
              <a:defRPr sz="6232"/>
            </a:lvl3pPr>
            <a:lvl4pPr>
              <a:defRPr sz="5343"/>
            </a:lvl4pPr>
            <a:lvl5pPr>
              <a:defRPr sz="534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8"/>
          <p:cNvSpPr>
            <a:spLocks noGrp="1"/>
          </p:cNvSpPr>
          <p:nvPr>
            <p:ph sz="quarter" idx="14"/>
          </p:nvPr>
        </p:nvSpPr>
        <p:spPr>
          <a:xfrm>
            <a:off x="3117541" y="18288003"/>
            <a:ext cx="2880359" cy="14614144"/>
          </a:xfrm>
        </p:spPr>
        <p:txBody>
          <a:bodyPr lIns="137160" rIns="137160" bIns="137160">
            <a:noAutofit/>
          </a:bodyPr>
          <a:lstStyle>
            <a:lvl1pPr>
              <a:defRPr sz="8898"/>
            </a:lvl1pPr>
            <a:lvl2pPr>
              <a:defRPr sz="7124"/>
            </a:lvl2pPr>
            <a:lvl3pPr>
              <a:defRPr sz="6232"/>
            </a:lvl3pPr>
            <a:lvl4pPr>
              <a:defRPr sz="5343"/>
            </a:lvl4pPr>
            <a:lvl5pPr>
              <a:defRPr sz="534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8"/>
          <p:cNvSpPr>
            <a:spLocks noGrp="1"/>
          </p:cNvSpPr>
          <p:nvPr>
            <p:ph sz="quarter" idx="15"/>
          </p:nvPr>
        </p:nvSpPr>
        <p:spPr>
          <a:xfrm>
            <a:off x="6063625" y="18288003"/>
            <a:ext cx="2880359" cy="14614144"/>
          </a:xfrm>
        </p:spPr>
        <p:txBody>
          <a:bodyPr lIns="137160" rIns="137160" bIns="137160">
            <a:noAutofit/>
          </a:bodyPr>
          <a:lstStyle>
            <a:lvl1pPr>
              <a:defRPr sz="8898"/>
            </a:lvl1pPr>
            <a:lvl2pPr>
              <a:defRPr sz="7124"/>
            </a:lvl2pPr>
            <a:lvl3pPr>
              <a:defRPr sz="6232"/>
            </a:lvl3pPr>
            <a:lvl4pPr>
              <a:defRPr sz="5343"/>
            </a:lvl4pPr>
            <a:lvl5pPr>
              <a:defRPr sz="534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160086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1463" y="1422400"/>
            <a:ext cx="8972551" cy="3454400"/>
          </a:xfrm>
        </p:spPr>
        <p:txBody>
          <a:bodyPr vert="horz" lIns="137160" tIns="91440" rIns="137160" bIns="137160" rtlCol="0" anchor="t" anchorCtr="0">
            <a:normAutofit/>
          </a:bodyPr>
          <a:lstStyle>
            <a:lvl1pPr>
              <a:defRPr lang="en-US" dirty="0"/>
            </a:lvl1pPr>
          </a:lstStyle>
          <a:p>
            <a:pPr lvl="0"/>
            <a:r>
              <a:rPr lang="en-US" dirty="0"/>
              <a:t>Click to edit Master title style</a:t>
            </a:r>
          </a:p>
        </p:txBody>
      </p:sp>
      <p:sp>
        <p:nvSpPr>
          <p:cNvPr id="3" name="Content Placeholder 2"/>
          <p:cNvSpPr>
            <a:spLocks noGrp="1"/>
          </p:cNvSpPr>
          <p:nvPr>
            <p:ph sz="half" idx="1"/>
          </p:nvPr>
        </p:nvSpPr>
        <p:spPr>
          <a:xfrm>
            <a:off x="171452" y="8651313"/>
            <a:ext cx="4354830" cy="24384000"/>
          </a:xfrm>
        </p:spPr>
        <p:txBody>
          <a:bodyPr lIns="137160" tIns="91440" rIns="137160" bIns="137160"/>
          <a:lstStyle>
            <a:lvl1pPr>
              <a:lnSpc>
                <a:spcPct val="100000"/>
              </a:lnSpc>
              <a:defRPr sz="10678"/>
            </a:lvl1pPr>
            <a:lvl2pPr>
              <a:lnSpc>
                <a:spcPct val="100000"/>
              </a:lnSpc>
              <a:defRPr sz="10678"/>
            </a:lvl2pPr>
            <a:lvl3pPr>
              <a:lnSpc>
                <a:spcPct val="100000"/>
              </a:lnSpc>
              <a:defRPr sz="8311"/>
            </a:lvl3pPr>
            <a:lvl4pPr>
              <a:lnSpc>
                <a:spcPct val="100000"/>
              </a:lnSpc>
              <a:defRPr sz="8311"/>
            </a:lvl4pPr>
            <a:lvl5pPr>
              <a:lnSpc>
                <a:spcPct val="100000"/>
              </a:lnSpc>
              <a:defRPr sz="6530"/>
            </a:lvl5pPr>
            <a:lvl6pPr>
              <a:defRPr sz="10678"/>
            </a:lvl6pPr>
            <a:lvl7pPr>
              <a:defRPr sz="10678"/>
            </a:lvl7pPr>
            <a:lvl8pPr>
              <a:defRPr sz="10678"/>
            </a:lvl8pPr>
            <a:lvl9pPr>
              <a:defRPr sz="1067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81399" y="8651333"/>
            <a:ext cx="4354830" cy="24383992"/>
          </a:xfrm>
        </p:spPr>
        <p:txBody>
          <a:bodyPr lIns="137160" tIns="91440" rIns="137160" bIns="137160"/>
          <a:lstStyle>
            <a:lvl1pPr>
              <a:lnSpc>
                <a:spcPct val="100000"/>
              </a:lnSpc>
              <a:defRPr sz="10678"/>
            </a:lvl1pPr>
            <a:lvl2pPr>
              <a:lnSpc>
                <a:spcPct val="100000"/>
              </a:lnSpc>
              <a:defRPr sz="10678"/>
            </a:lvl2pPr>
            <a:lvl3pPr>
              <a:lnSpc>
                <a:spcPct val="100000"/>
              </a:lnSpc>
              <a:defRPr sz="8311"/>
            </a:lvl3pPr>
            <a:lvl4pPr>
              <a:lnSpc>
                <a:spcPct val="100000"/>
              </a:lnSpc>
              <a:defRPr sz="8311"/>
            </a:lvl4pPr>
            <a:lvl5pPr>
              <a:lnSpc>
                <a:spcPct val="100000"/>
              </a:lnSpc>
              <a:defRPr sz="6530"/>
            </a:lvl5pPr>
            <a:lvl6pPr>
              <a:defRPr sz="10678"/>
            </a:lvl6pPr>
            <a:lvl7pPr>
              <a:defRPr sz="10678"/>
            </a:lvl7pPr>
            <a:lvl8pPr>
              <a:defRPr sz="10678"/>
            </a:lvl8pPr>
            <a:lvl9pPr>
              <a:defRPr sz="1067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171463" y="34950413"/>
            <a:ext cx="8401051" cy="1625608"/>
          </a:xfrm>
        </p:spPr>
        <p:txBody>
          <a:bodyPr/>
          <a:lstStyle/>
          <a:p>
            <a:pPr defTabSz="4069925"/>
            <a:endParaRPr lang="en-US" dirty="0">
              <a:solidFill>
                <a:srgbClr val="737373"/>
              </a:solidFill>
            </a:endParaRPr>
          </a:p>
        </p:txBody>
      </p:sp>
      <p:sp>
        <p:nvSpPr>
          <p:cNvPr id="7" name="Slide Number Placeholder 6"/>
          <p:cNvSpPr>
            <a:spLocks noGrp="1"/>
          </p:cNvSpPr>
          <p:nvPr>
            <p:ph type="sldNum" sz="quarter" idx="12"/>
          </p:nvPr>
        </p:nvSpPr>
        <p:spPr/>
        <p:txBody>
          <a:bodyPr/>
          <a:lstStyle/>
          <a:p>
            <a:pPr defTabSz="4069925"/>
            <a:fld id="{FB729ABE-044A-472F-86F1-BEFBB904A5C9}" type="slidenum">
              <a:rPr lang="en-US" smtClean="0">
                <a:solidFill>
                  <a:srgbClr val="737373"/>
                </a:solidFill>
              </a:rPr>
              <a:pPr defTabSz="4069925"/>
              <a:t>‹#›</a:t>
            </a:fld>
            <a:endParaRPr lang="en-US" dirty="0">
              <a:solidFill>
                <a:srgbClr val="737373"/>
              </a:solidFill>
            </a:endParaRPr>
          </a:p>
        </p:txBody>
      </p:sp>
    </p:spTree>
    <p:extLst>
      <p:ext uri="{BB962C8B-B14F-4D97-AF65-F5344CB8AC3E}">
        <p14:creationId xmlns:p14="http://schemas.microsoft.com/office/powerpoint/2010/main" val="110711654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_embedded">
    <p:spTree>
      <p:nvGrpSpPr>
        <p:cNvPr id="1" name=""/>
        <p:cNvGrpSpPr/>
        <p:nvPr/>
      </p:nvGrpSpPr>
      <p:grpSpPr>
        <a:xfrm>
          <a:off x="0" y="0"/>
          <a:ext cx="0" cy="0"/>
          <a:chOff x="0" y="0"/>
          <a:chExt cx="0" cy="0"/>
        </a:xfrm>
      </p:grpSpPr>
      <p:sp>
        <p:nvSpPr>
          <p:cNvPr id="2" name="Title 1"/>
          <p:cNvSpPr>
            <a:spLocks noGrp="1"/>
          </p:cNvSpPr>
          <p:nvPr>
            <p:ph type="title"/>
          </p:nvPr>
        </p:nvSpPr>
        <p:spPr>
          <a:xfrm>
            <a:off x="171467" y="1422405"/>
            <a:ext cx="1851839" cy="13932927"/>
          </a:xfrm>
        </p:spPr>
        <p:txBody>
          <a:bodyPr anchor="t"/>
          <a:lstStyle/>
          <a:p>
            <a:r>
              <a:rPr lang="en-US" dirty="0"/>
              <a:t>Click to edit Master title style</a:t>
            </a:r>
          </a:p>
        </p:txBody>
      </p:sp>
      <p:pic>
        <p:nvPicPr>
          <p:cNvPr id="11" name="Content Placeholder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23290" y="3115742"/>
            <a:ext cx="6834962" cy="30344532"/>
          </a:xfrm>
          <a:prstGeom prst="rect">
            <a:avLst/>
          </a:prstGeom>
        </p:spPr>
      </p:pic>
      <p:sp>
        <p:nvSpPr>
          <p:cNvPr id="13" name="Media Placeholder 8"/>
          <p:cNvSpPr>
            <a:spLocks noGrp="1"/>
          </p:cNvSpPr>
          <p:nvPr>
            <p:ph type="media" sz="quarter" idx="11" hasCustomPrompt="1"/>
          </p:nvPr>
        </p:nvSpPr>
        <p:spPr>
          <a:xfrm>
            <a:off x="2451502" y="6058109"/>
            <a:ext cx="5967412" cy="24053796"/>
          </a:xfrm>
        </p:spPr>
        <p:txBody>
          <a:bodyPr/>
          <a:lstStyle>
            <a:lvl1pPr>
              <a:defRPr baseline="0"/>
            </a:lvl1pPr>
          </a:lstStyle>
          <a:p>
            <a:r>
              <a:rPr lang="en-US" dirty="0"/>
              <a:t>Click to insert demo video</a:t>
            </a:r>
          </a:p>
        </p:txBody>
      </p:sp>
    </p:spTree>
    <p:extLst>
      <p:ext uri="{BB962C8B-B14F-4D97-AF65-F5344CB8AC3E}">
        <p14:creationId xmlns:p14="http://schemas.microsoft.com/office/powerpoint/2010/main" val="78877589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_linked">
    <p:spTree>
      <p:nvGrpSpPr>
        <p:cNvPr id="1" name=""/>
        <p:cNvGrpSpPr/>
        <p:nvPr/>
      </p:nvGrpSpPr>
      <p:grpSpPr>
        <a:xfrm>
          <a:off x="0" y="0"/>
          <a:ext cx="0" cy="0"/>
          <a:chOff x="0" y="0"/>
          <a:chExt cx="0" cy="0"/>
        </a:xfrm>
      </p:grpSpPr>
      <p:sp>
        <p:nvSpPr>
          <p:cNvPr id="2" name="Title 1"/>
          <p:cNvSpPr>
            <a:spLocks noGrp="1"/>
          </p:cNvSpPr>
          <p:nvPr>
            <p:ph type="title"/>
          </p:nvPr>
        </p:nvSpPr>
        <p:spPr>
          <a:xfrm>
            <a:off x="171454" y="1422400"/>
            <a:ext cx="6457950" cy="5486400"/>
          </a:xfrm>
        </p:spPr>
        <p:txBody>
          <a:bodyPr anchor="t"/>
          <a:lstStyle/>
          <a:p>
            <a:r>
              <a:rPr lang="en-US" dirty="0"/>
              <a:t>Click to edit Master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29401" y="3115743"/>
            <a:ext cx="2133600" cy="9464532"/>
          </a:xfrm>
          <a:prstGeom prst="rect">
            <a:avLst/>
          </a:prstGeom>
        </p:spPr>
      </p:pic>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29401" y="26565064"/>
            <a:ext cx="2133600" cy="9464532"/>
          </a:xfrm>
          <a:prstGeom prst="rect">
            <a:avLst/>
          </a:prstGeom>
        </p:spPr>
      </p:pic>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29401" y="14839207"/>
            <a:ext cx="2133600" cy="9464532"/>
          </a:xfrm>
          <a:prstGeom prst="rect">
            <a:avLst/>
          </a:prstGeom>
        </p:spPr>
      </p:pic>
      <p:pic>
        <p:nvPicPr>
          <p:cNvPr id="8" name="Content Placeholder 18"/>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7" y="11785600"/>
            <a:ext cx="5976779" cy="24790400"/>
          </a:xfrm>
          <a:prstGeom prst="rect">
            <a:avLst/>
          </a:prstGeom>
        </p:spPr>
      </p:pic>
      <p:sp>
        <p:nvSpPr>
          <p:cNvPr id="10" name="Picture Placeholder 9"/>
          <p:cNvSpPr>
            <a:spLocks noGrp="1"/>
          </p:cNvSpPr>
          <p:nvPr>
            <p:ph type="pic" sz="quarter" idx="10" hasCustomPrompt="1"/>
          </p:nvPr>
        </p:nvSpPr>
        <p:spPr>
          <a:xfrm>
            <a:off x="5" y="14671041"/>
            <a:ext cx="5543550" cy="21904960"/>
          </a:xfrm>
        </p:spPr>
        <p:txBody>
          <a:bodyPr/>
          <a:lstStyle>
            <a:lvl1pPr>
              <a:defRPr/>
            </a:lvl1pPr>
          </a:lstStyle>
          <a:p>
            <a:r>
              <a:rPr lang="en-US" dirty="0"/>
              <a:t>Click to add screenshot</a:t>
            </a:r>
          </a:p>
        </p:txBody>
      </p:sp>
      <p:sp>
        <p:nvSpPr>
          <p:cNvPr id="12" name="Picture Placeholder 11"/>
          <p:cNvSpPr>
            <a:spLocks noGrp="1"/>
          </p:cNvSpPr>
          <p:nvPr>
            <p:ph type="pic" sz="quarter" idx="11" hasCustomPrompt="1"/>
          </p:nvPr>
        </p:nvSpPr>
        <p:spPr>
          <a:xfrm>
            <a:off x="6757988" y="4037942"/>
            <a:ext cx="1871662" cy="7492927"/>
          </a:xfrm>
        </p:spPr>
        <p:txBody>
          <a:bodyPr/>
          <a:lstStyle>
            <a:lvl1pPr>
              <a:defRPr/>
            </a:lvl1pPr>
          </a:lstStyle>
          <a:p>
            <a:r>
              <a:rPr lang="en-US" dirty="0"/>
              <a:t>Click to add screenshot</a:t>
            </a:r>
          </a:p>
        </p:txBody>
      </p:sp>
      <p:sp>
        <p:nvSpPr>
          <p:cNvPr id="14" name="Picture Placeholder 13"/>
          <p:cNvSpPr>
            <a:spLocks noGrp="1"/>
          </p:cNvSpPr>
          <p:nvPr>
            <p:ph type="pic" sz="quarter" idx="12" hasCustomPrompt="1"/>
          </p:nvPr>
        </p:nvSpPr>
        <p:spPr>
          <a:xfrm>
            <a:off x="6757988" y="15778056"/>
            <a:ext cx="1871662" cy="7476064"/>
          </a:xfrm>
        </p:spPr>
        <p:txBody>
          <a:bodyPr/>
          <a:lstStyle>
            <a:lvl1pPr>
              <a:defRPr baseline="0"/>
            </a:lvl1pPr>
          </a:lstStyle>
          <a:p>
            <a:r>
              <a:rPr lang="en-US" dirty="0"/>
              <a:t>Click to add screenshot</a:t>
            </a:r>
          </a:p>
        </p:txBody>
      </p:sp>
      <p:sp>
        <p:nvSpPr>
          <p:cNvPr id="16" name="Picture Placeholder 15"/>
          <p:cNvSpPr>
            <a:spLocks noGrp="1"/>
          </p:cNvSpPr>
          <p:nvPr>
            <p:ph type="pic" sz="quarter" idx="13" hasCustomPrompt="1"/>
          </p:nvPr>
        </p:nvSpPr>
        <p:spPr>
          <a:xfrm>
            <a:off x="6757988" y="27441169"/>
            <a:ext cx="1871662" cy="7531104"/>
          </a:xfrm>
        </p:spPr>
        <p:txBody>
          <a:bodyPr/>
          <a:lstStyle>
            <a:lvl1pPr>
              <a:defRPr/>
            </a:lvl1pPr>
          </a:lstStyle>
          <a:p>
            <a:r>
              <a:rPr lang="en-US" dirty="0"/>
              <a:t>Click to add screenshot</a:t>
            </a:r>
          </a:p>
        </p:txBody>
      </p:sp>
    </p:spTree>
    <p:extLst>
      <p:ext uri="{BB962C8B-B14F-4D97-AF65-F5344CB8AC3E}">
        <p14:creationId xmlns:p14="http://schemas.microsoft.com/office/powerpoint/2010/main" val="288018304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1" y="1"/>
            <a:ext cx="9144000" cy="36576000"/>
          </a:xfrm>
        </p:spPr>
        <p:txBody>
          <a:bodyPr/>
          <a:lstStyle/>
          <a:p>
            <a:endParaRPr lang="en-US" dirty="0"/>
          </a:p>
        </p:txBody>
      </p:sp>
      <p:sp>
        <p:nvSpPr>
          <p:cNvPr id="15" name="Text Placeholder 14"/>
          <p:cNvSpPr>
            <a:spLocks noGrp="1"/>
          </p:cNvSpPr>
          <p:nvPr>
            <p:ph type="body" sz="quarter" idx="12" hasCustomPrompt="1"/>
          </p:nvPr>
        </p:nvSpPr>
        <p:spPr>
          <a:xfrm>
            <a:off x="3542110" y="14874225"/>
            <a:ext cx="2057400" cy="4876800"/>
          </a:xfrm>
        </p:spPr>
        <p:txBody>
          <a:bodyPr>
            <a:normAutofit/>
          </a:bodyPr>
          <a:lstStyle>
            <a:lvl1pPr marL="0" marR="0" indent="0" algn="ctr" defTabSz="4069925" rtl="0" eaLnBrk="1" fontAlgn="auto" latinLnBrk="0" hangingPunct="1">
              <a:lnSpc>
                <a:spcPct val="100000"/>
              </a:lnSpc>
              <a:spcBef>
                <a:spcPts val="0"/>
              </a:spcBef>
              <a:spcAft>
                <a:spcPts val="0"/>
              </a:spcAft>
              <a:buClrTx/>
              <a:buSzTx/>
              <a:buFont typeface="Wingdings" pitchFamily="2" charset="2"/>
              <a:buNone/>
              <a:tabLst/>
              <a:defRPr lang="en-US" sz="26706" b="0" kern="1200" spc="0" baseline="0">
                <a:latin typeface="+mj-lt"/>
                <a:ea typeface="Segoe UI Semibold" panose="020B0702040204020203" pitchFamily="34" charset="0"/>
                <a:cs typeface="Segoe UI Semibold" panose="020B0702040204020203" pitchFamily="34" charset="0"/>
              </a:defRPr>
            </a:lvl1pPr>
          </a:lstStyle>
          <a:p>
            <a:pPr marL="0" marR="0" lvl="0" indent="0" algn="ctr" defTabSz="4069925" rtl="0" eaLnBrk="1" fontAlgn="auto" latinLnBrk="0" hangingPunct="1">
              <a:lnSpc>
                <a:spcPct val="100000"/>
              </a:lnSpc>
              <a:spcBef>
                <a:spcPts val="0"/>
              </a:spcBef>
              <a:spcAft>
                <a:spcPts val="0"/>
              </a:spcAft>
              <a:buClrTx/>
              <a:buSzTx/>
              <a:buFont typeface="Wingdings" pitchFamily="2" charset="2"/>
              <a:buNone/>
              <a:tabLst/>
              <a:defRPr/>
            </a:pPr>
            <a:r>
              <a:rPr lang="en-US" sz="19582" b="1" kern="1200" spc="0" baseline="0" dirty="0">
                <a:solidFill>
                  <a:schemeClr val="bg1"/>
                </a:solidFill>
                <a:latin typeface="+mn-lt"/>
                <a:ea typeface="Segoe UI Semibold" panose="020B0702040204020203" pitchFamily="34" charset="0"/>
                <a:cs typeface="Segoe UI Semibold" panose="020B0702040204020203" pitchFamily="34" charset="0"/>
              </a:rPr>
              <a:t>VIDEO</a:t>
            </a:r>
          </a:p>
        </p:txBody>
      </p:sp>
    </p:spTree>
    <p:extLst>
      <p:ext uri="{BB962C8B-B14F-4D97-AF65-F5344CB8AC3E}">
        <p14:creationId xmlns:p14="http://schemas.microsoft.com/office/powerpoint/2010/main" val="1739714080"/>
      </p:ext>
    </p:extLst>
  </p:cSld>
  <p:clrMapOvr>
    <a:masterClrMapping/>
  </p:clrMapOvr>
  <p:transition>
    <p:fade/>
  </p:transition>
  <p:extLst mod="1">
    <p:ext uri="{DCECCB84-F9BA-43D5-87BE-67443E8EF086}">
      <p15:sldGuideLst xmlns:p15="http://schemas.microsoft.com/office/powerpoint/2012/main">
        <p15:guide id="6" pos="2231" userDrawn="1">
          <p15:clr>
            <a:srgbClr val="5ACBF0"/>
          </p15:clr>
        </p15:guide>
        <p15:guide id="7" pos="2663" userDrawn="1">
          <p15:clr>
            <a:srgbClr val="5ACBF0"/>
          </p15:clr>
        </p15:guide>
        <p15:guide id="15" pos="2881"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w/photo black overla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00752"/>
            <a:ext cx="4965118" cy="3675937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 h 10000"/>
              <a:gd name="connsiteX0" fmla="*/ 0 w 10000"/>
              <a:gd name="connsiteY0" fmla="*/ 0 h 9997"/>
              <a:gd name="connsiteX1" fmla="*/ 5160 w 10000"/>
              <a:gd name="connsiteY1" fmla="*/ 24 h 9997"/>
              <a:gd name="connsiteX2" fmla="*/ 10000 w 10000"/>
              <a:gd name="connsiteY2" fmla="*/ 9997 h 9997"/>
              <a:gd name="connsiteX3" fmla="*/ 0 w 10000"/>
              <a:gd name="connsiteY3" fmla="*/ 9997 h 9997"/>
              <a:gd name="connsiteX4" fmla="*/ 0 w 10000"/>
              <a:gd name="connsiteY4" fmla="*/ 0 h 9997"/>
              <a:gd name="connsiteX0" fmla="*/ 0 w 9679"/>
              <a:gd name="connsiteY0" fmla="*/ 0 h 10027"/>
              <a:gd name="connsiteX1" fmla="*/ 5160 w 9679"/>
              <a:gd name="connsiteY1" fmla="*/ 24 h 10027"/>
              <a:gd name="connsiteX2" fmla="*/ 9679 w 9679"/>
              <a:gd name="connsiteY2" fmla="*/ 10027 h 10027"/>
              <a:gd name="connsiteX3" fmla="*/ 0 w 9679"/>
              <a:gd name="connsiteY3" fmla="*/ 10000 h 10027"/>
              <a:gd name="connsiteX4" fmla="*/ 0 w 9679"/>
              <a:gd name="connsiteY4" fmla="*/ 0 h 10027"/>
              <a:gd name="connsiteX0" fmla="*/ 0 w 10000"/>
              <a:gd name="connsiteY0" fmla="*/ 10 h 10010"/>
              <a:gd name="connsiteX1" fmla="*/ 5302 w 10000"/>
              <a:gd name="connsiteY1" fmla="*/ 0 h 10010"/>
              <a:gd name="connsiteX2" fmla="*/ 10000 w 10000"/>
              <a:gd name="connsiteY2" fmla="*/ 10010 h 10010"/>
              <a:gd name="connsiteX3" fmla="*/ 0 w 10000"/>
              <a:gd name="connsiteY3" fmla="*/ 9983 h 10010"/>
              <a:gd name="connsiteX4" fmla="*/ 0 w 10000"/>
              <a:gd name="connsiteY4" fmla="*/ 10 h 1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10">
                <a:moveTo>
                  <a:pt x="0" y="10"/>
                </a:moveTo>
                <a:lnTo>
                  <a:pt x="5302" y="0"/>
                </a:lnTo>
                <a:lnTo>
                  <a:pt x="10000" y="10010"/>
                </a:lnTo>
                <a:lnTo>
                  <a:pt x="0" y="9983"/>
                </a:lnTo>
                <a:lnTo>
                  <a:pt x="0" y="10"/>
                </a:lnTo>
                <a:close/>
              </a:path>
            </a:pathLst>
          </a:custGeom>
          <a:solidFill>
            <a:srgbClr val="000000">
              <a:alpha val="70000"/>
            </a:srgbClr>
          </a:solidFill>
        </p:spPr>
        <p:txBody>
          <a:bodyPr lIns="365760" tIns="137160" rIns="137160" bIns="1097280" anchor="b" anchorCtr="0">
            <a:noAutofit/>
          </a:bodyPr>
          <a:lstStyle>
            <a:lvl1pPr>
              <a:defRPr sz="26706" spc="-448" baseline="0">
                <a:solidFill>
                  <a:schemeClr val="tx1"/>
                </a:solidFill>
              </a:defRPr>
            </a:lvl1pPr>
          </a:lstStyle>
          <a:p>
            <a:r>
              <a:rPr lang="en-US" dirty="0"/>
              <a:t>Section title</a:t>
            </a:r>
          </a:p>
        </p:txBody>
      </p:sp>
    </p:spTree>
    <p:extLst>
      <p:ext uri="{BB962C8B-B14F-4D97-AF65-F5344CB8AC3E}">
        <p14:creationId xmlns:p14="http://schemas.microsoft.com/office/powerpoint/2010/main" val="8932346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w/photo white overla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00752"/>
            <a:ext cx="4965118" cy="3675937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 h 10000"/>
              <a:gd name="connsiteX0" fmla="*/ 0 w 10000"/>
              <a:gd name="connsiteY0" fmla="*/ 0 h 9997"/>
              <a:gd name="connsiteX1" fmla="*/ 5160 w 10000"/>
              <a:gd name="connsiteY1" fmla="*/ 24 h 9997"/>
              <a:gd name="connsiteX2" fmla="*/ 10000 w 10000"/>
              <a:gd name="connsiteY2" fmla="*/ 9997 h 9997"/>
              <a:gd name="connsiteX3" fmla="*/ 0 w 10000"/>
              <a:gd name="connsiteY3" fmla="*/ 9997 h 9997"/>
              <a:gd name="connsiteX4" fmla="*/ 0 w 10000"/>
              <a:gd name="connsiteY4" fmla="*/ 0 h 9997"/>
              <a:gd name="connsiteX0" fmla="*/ 0 w 9679"/>
              <a:gd name="connsiteY0" fmla="*/ 0 h 10027"/>
              <a:gd name="connsiteX1" fmla="*/ 5160 w 9679"/>
              <a:gd name="connsiteY1" fmla="*/ 24 h 10027"/>
              <a:gd name="connsiteX2" fmla="*/ 9679 w 9679"/>
              <a:gd name="connsiteY2" fmla="*/ 10027 h 10027"/>
              <a:gd name="connsiteX3" fmla="*/ 0 w 9679"/>
              <a:gd name="connsiteY3" fmla="*/ 10000 h 10027"/>
              <a:gd name="connsiteX4" fmla="*/ 0 w 9679"/>
              <a:gd name="connsiteY4" fmla="*/ 0 h 10027"/>
              <a:gd name="connsiteX0" fmla="*/ 0 w 10000"/>
              <a:gd name="connsiteY0" fmla="*/ 10 h 10010"/>
              <a:gd name="connsiteX1" fmla="*/ 5302 w 10000"/>
              <a:gd name="connsiteY1" fmla="*/ 0 h 10010"/>
              <a:gd name="connsiteX2" fmla="*/ 10000 w 10000"/>
              <a:gd name="connsiteY2" fmla="*/ 10010 h 10010"/>
              <a:gd name="connsiteX3" fmla="*/ 0 w 10000"/>
              <a:gd name="connsiteY3" fmla="*/ 9983 h 10010"/>
              <a:gd name="connsiteX4" fmla="*/ 0 w 10000"/>
              <a:gd name="connsiteY4" fmla="*/ 10 h 1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10">
                <a:moveTo>
                  <a:pt x="0" y="10"/>
                </a:moveTo>
                <a:lnTo>
                  <a:pt x="5302" y="0"/>
                </a:lnTo>
                <a:lnTo>
                  <a:pt x="10000" y="10010"/>
                </a:lnTo>
                <a:lnTo>
                  <a:pt x="0" y="9983"/>
                </a:lnTo>
                <a:lnTo>
                  <a:pt x="0" y="10"/>
                </a:lnTo>
                <a:close/>
              </a:path>
            </a:pathLst>
          </a:custGeom>
          <a:solidFill>
            <a:schemeClr val="tx1">
              <a:alpha val="70000"/>
            </a:schemeClr>
          </a:solidFill>
        </p:spPr>
        <p:txBody>
          <a:bodyPr lIns="365760" tIns="137160" rIns="137160" bIns="1097280" anchor="b" anchorCtr="0">
            <a:noAutofit/>
          </a:bodyPr>
          <a:lstStyle>
            <a:lvl1pPr>
              <a:defRPr sz="26706" spc="-448" baseline="0">
                <a:solidFill>
                  <a:schemeClr val="bg1"/>
                </a:solidFill>
              </a:defRPr>
            </a:lvl1pPr>
          </a:lstStyle>
          <a:p>
            <a:r>
              <a:rPr lang="en-US" dirty="0"/>
              <a:t>Section title</a:t>
            </a:r>
          </a:p>
        </p:txBody>
      </p:sp>
    </p:spTree>
    <p:extLst>
      <p:ext uri="{BB962C8B-B14F-4D97-AF65-F5344CB8AC3E}">
        <p14:creationId xmlns:p14="http://schemas.microsoft.com/office/powerpoint/2010/main" val="10502543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w/illust white overla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00752"/>
            <a:ext cx="4965118" cy="3675937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 h 10000"/>
              <a:gd name="connsiteX0" fmla="*/ 0 w 10000"/>
              <a:gd name="connsiteY0" fmla="*/ 0 h 9997"/>
              <a:gd name="connsiteX1" fmla="*/ 5160 w 10000"/>
              <a:gd name="connsiteY1" fmla="*/ 24 h 9997"/>
              <a:gd name="connsiteX2" fmla="*/ 10000 w 10000"/>
              <a:gd name="connsiteY2" fmla="*/ 9997 h 9997"/>
              <a:gd name="connsiteX3" fmla="*/ 0 w 10000"/>
              <a:gd name="connsiteY3" fmla="*/ 9997 h 9997"/>
              <a:gd name="connsiteX4" fmla="*/ 0 w 10000"/>
              <a:gd name="connsiteY4" fmla="*/ 0 h 9997"/>
              <a:gd name="connsiteX0" fmla="*/ 0 w 9679"/>
              <a:gd name="connsiteY0" fmla="*/ 0 h 10027"/>
              <a:gd name="connsiteX1" fmla="*/ 5160 w 9679"/>
              <a:gd name="connsiteY1" fmla="*/ 24 h 10027"/>
              <a:gd name="connsiteX2" fmla="*/ 9679 w 9679"/>
              <a:gd name="connsiteY2" fmla="*/ 10027 h 10027"/>
              <a:gd name="connsiteX3" fmla="*/ 0 w 9679"/>
              <a:gd name="connsiteY3" fmla="*/ 10000 h 10027"/>
              <a:gd name="connsiteX4" fmla="*/ 0 w 9679"/>
              <a:gd name="connsiteY4" fmla="*/ 0 h 10027"/>
              <a:gd name="connsiteX0" fmla="*/ 0 w 10000"/>
              <a:gd name="connsiteY0" fmla="*/ 10 h 10010"/>
              <a:gd name="connsiteX1" fmla="*/ 5302 w 10000"/>
              <a:gd name="connsiteY1" fmla="*/ 0 h 10010"/>
              <a:gd name="connsiteX2" fmla="*/ 10000 w 10000"/>
              <a:gd name="connsiteY2" fmla="*/ 10010 h 10010"/>
              <a:gd name="connsiteX3" fmla="*/ 0 w 10000"/>
              <a:gd name="connsiteY3" fmla="*/ 9983 h 10010"/>
              <a:gd name="connsiteX4" fmla="*/ 0 w 10000"/>
              <a:gd name="connsiteY4" fmla="*/ 10 h 1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10">
                <a:moveTo>
                  <a:pt x="0" y="10"/>
                </a:moveTo>
                <a:lnTo>
                  <a:pt x="5302" y="0"/>
                </a:lnTo>
                <a:lnTo>
                  <a:pt x="10000" y="10010"/>
                </a:lnTo>
                <a:lnTo>
                  <a:pt x="0" y="9983"/>
                </a:lnTo>
                <a:lnTo>
                  <a:pt x="0" y="10"/>
                </a:lnTo>
                <a:close/>
              </a:path>
            </a:pathLst>
          </a:custGeom>
          <a:solidFill>
            <a:schemeClr val="tx1">
              <a:alpha val="70000"/>
            </a:schemeClr>
          </a:solidFill>
        </p:spPr>
        <p:txBody>
          <a:bodyPr lIns="365760" tIns="137160" rIns="137160" bIns="1097280" anchor="b" anchorCtr="0">
            <a:noAutofit/>
          </a:bodyPr>
          <a:lstStyle>
            <a:lvl1pPr>
              <a:defRPr sz="26706" spc="-448" baseline="0">
                <a:solidFill>
                  <a:schemeClr val="bg1"/>
                </a:solidFill>
              </a:defRPr>
            </a:lvl1pPr>
          </a:lstStyle>
          <a:p>
            <a:r>
              <a:rPr lang="en-US" dirty="0"/>
              <a:t>Section title</a:t>
            </a:r>
          </a:p>
        </p:txBody>
      </p:sp>
    </p:spTree>
    <p:extLst>
      <p:ext uri="{BB962C8B-B14F-4D97-AF65-F5344CB8AC3E}">
        <p14:creationId xmlns:p14="http://schemas.microsoft.com/office/powerpoint/2010/main" val="35933596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peaker notes">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sp>
        <p:nvSpPr>
          <p:cNvPr id="5" name="Text Placeholder 15"/>
          <p:cNvSpPr>
            <a:spLocks noGrp="1"/>
          </p:cNvSpPr>
          <p:nvPr>
            <p:ph type="body" sz="quarter" idx="14" hasCustomPrompt="1"/>
          </p:nvPr>
        </p:nvSpPr>
        <p:spPr>
          <a:xfrm>
            <a:off x="171458" y="8534401"/>
            <a:ext cx="8516422" cy="24384000"/>
          </a:xfrm>
        </p:spPr>
        <p:txBody>
          <a:bodyP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speaker notes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12" y="33274022"/>
            <a:ext cx="9144001" cy="330200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16471" spc="-271" baseline="0">
                <a:gradFill>
                  <a:gsLst>
                    <a:gs pos="0">
                      <a:srgbClr val="000000"/>
                    </a:gs>
                    <a:gs pos="100000">
                      <a:srgbClr val="000000"/>
                    </a:gs>
                  </a:gsLst>
                  <a:lin ang="5400000" scaled="0"/>
                </a:gradFill>
                <a:effectLst/>
                <a:latin typeface="Segoe UI Light" pitchFamily="34" charset="0"/>
                <a:ea typeface="Segoe UI" pitchFamily="34" charset="0"/>
                <a:cs typeface="Segoe UI" pitchFamily="34" charset="0"/>
              </a:defRPr>
            </a:lvl1pPr>
          </a:lstStyle>
          <a:p>
            <a:pPr lvl="0"/>
            <a:r>
              <a:rPr lang="en-US" dirty="0"/>
              <a:t>Next slide topic</a:t>
            </a:r>
          </a:p>
        </p:txBody>
      </p:sp>
    </p:spTree>
    <p:extLst>
      <p:ext uri="{BB962C8B-B14F-4D97-AF65-F5344CB8AC3E}">
        <p14:creationId xmlns:p14="http://schemas.microsoft.com/office/powerpoint/2010/main" val="394378298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6342292"/>
            <a:ext cx="8740142" cy="21803918"/>
          </a:xfrm>
        </p:spPr>
        <p:txBody>
          <a:bodyPr>
            <a:spAutoFit/>
          </a:bodyPr>
          <a:lstStyle>
            <a:lvl1pPr>
              <a:defRPr sz="15704">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886497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Microsoft logo 4">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1" y="1"/>
            <a:ext cx="9144000" cy="36576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69925"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8013" y="15462622"/>
            <a:ext cx="2160838" cy="5650800"/>
          </a:xfrm>
          <a:prstGeom prst="rect">
            <a:avLst/>
          </a:prstGeom>
        </p:spPr>
      </p:pic>
    </p:spTree>
    <p:extLst>
      <p:ext uri="{BB962C8B-B14F-4D97-AF65-F5344CB8AC3E}">
        <p14:creationId xmlns:p14="http://schemas.microsoft.com/office/powerpoint/2010/main" val="320051817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Microsoft logo 4">
    <p:bg>
      <p:bgPr>
        <a:solidFill>
          <a:srgbClr val="00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8013" y="15462622"/>
            <a:ext cx="2160838" cy="5650800"/>
          </a:xfrm>
          <a:prstGeom prst="rect">
            <a:avLst/>
          </a:prstGeom>
        </p:spPr>
      </p:pic>
    </p:spTree>
    <p:extLst>
      <p:ext uri="{BB962C8B-B14F-4D97-AF65-F5344CB8AC3E}">
        <p14:creationId xmlns:p14="http://schemas.microsoft.com/office/powerpoint/2010/main" val="25695061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8_Custom Layou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5925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 rIns="137160" bIns="137160" anchor="t">
            <a:noAutofit/>
          </a:bodyPr>
          <a:lstStyle>
            <a:lvl1pPr>
              <a:defRPr/>
            </a:lvl1pPr>
          </a:lstStyle>
          <a:p>
            <a:r>
              <a:rPr lang="en-US" dirty="0"/>
              <a:t>Click to edit Master title style</a:t>
            </a:r>
          </a:p>
        </p:txBody>
      </p:sp>
      <p:sp>
        <p:nvSpPr>
          <p:cNvPr id="19" name="Slide Number Placeholder 18"/>
          <p:cNvSpPr>
            <a:spLocks noGrp="1"/>
          </p:cNvSpPr>
          <p:nvPr>
            <p:ph type="sldNum" sz="quarter" idx="15"/>
          </p:nvPr>
        </p:nvSpPr>
        <p:spPr/>
        <p:txBody>
          <a:bodyPr/>
          <a:lstStyle/>
          <a:p>
            <a:pPr defTabSz="4069925"/>
            <a:fld id="{FAADACFB-7C71-4E89-89D2-7BBA40B7BFA9}" type="slidenum">
              <a:rPr lang="en-US" smtClean="0">
                <a:solidFill>
                  <a:srgbClr val="505050"/>
                </a:solidFill>
              </a:rPr>
              <a:pPr defTabSz="4069925"/>
              <a:t>‹#›</a:t>
            </a:fld>
            <a:endParaRPr lang="en-US" dirty="0">
              <a:solidFill>
                <a:srgbClr val="505050"/>
              </a:solidFill>
            </a:endParaRPr>
          </a:p>
        </p:txBody>
      </p:sp>
      <p:sp>
        <p:nvSpPr>
          <p:cNvPr id="20" name="Footer Placeholder 19"/>
          <p:cNvSpPr>
            <a:spLocks noGrp="1"/>
          </p:cNvSpPr>
          <p:nvPr>
            <p:ph type="ftr" sz="quarter" idx="16"/>
          </p:nvPr>
        </p:nvSpPr>
        <p:spPr>
          <a:xfrm>
            <a:off x="171455" y="34950413"/>
            <a:ext cx="8401050" cy="1625608"/>
          </a:xfrm>
        </p:spPr>
        <p:txBody>
          <a:bodyPr/>
          <a:lstStyle/>
          <a:p>
            <a:pPr defTabSz="4069925"/>
            <a:endParaRPr lang="en-US" dirty="0">
              <a:solidFill>
                <a:srgbClr val="505050"/>
              </a:solidFill>
            </a:endParaRPr>
          </a:p>
        </p:txBody>
      </p:sp>
    </p:spTree>
    <p:extLst>
      <p:ext uri="{BB962C8B-B14F-4D97-AF65-F5344CB8AC3E}">
        <p14:creationId xmlns:p14="http://schemas.microsoft.com/office/powerpoint/2010/main" val="90517598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9" y="5985941"/>
            <a:ext cx="6858001" cy="12733868"/>
          </a:xfrm>
        </p:spPr>
        <p:txBody>
          <a:bodyPr anchor="b"/>
          <a:lstStyle>
            <a:lvl1pPr algn="ctr">
              <a:defRPr sz="19073"/>
            </a:lvl1pPr>
          </a:lstStyle>
          <a:p>
            <a:r>
              <a:rPr lang="en-US"/>
              <a:t>Click to edit Master title style</a:t>
            </a:r>
            <a:endParaRPr lang="en-AU"/>
          </a:p>
        </p:txBody>
      </p:sp>
      <p:sp>
        <p:nvSpPr>
          <p:cNvPr id="3" name="Subtitle 2"/>
          <p:cNvSpPr>
            <a:spLocks noGrp="1"/>
          </p:cNvSpPr>
          <p:nvPr>
            <p:ph type="subTitle" idx="1"/>
          </p:nvPr>
        </p:nvSpPr>
        <p:spPr>
          <a:xfrm>
            <a:off x="1143009" y="19210876"/>
            <a:ext cx="6858001" cy="8830732"/>
          </a:xfrm>
        </p:spPr>
        <p:txBody>
          <a:bodyPr/>
          <a:lstStyle>
            <a:lvl1pPr marL="0" indent="0" algn="ctr">
              <a:buNone/>
              <a:defRPr sz="7627"/>
            </a:lvl1pPr>
            <a:lvl2pPr marL="1453163" indent="0" algn="ctr">
              <a:buNone/>
              <a:defRPr sz="6364"/>
            </a:lvl2pPr>
            <a:lvl3pPr marL="2906316" indent="0" algn="ctr">
              <a:buNone/>
              <a:defRPr sz="5726"/>
            </a:lvl3pPr>
            <a:lvl4pPr marL="4359480" indent="0" algn="ctr">
              <a:buNone/>
              <a:defRPr sz="5091"/>
            </a:lvl4pPr>
            <a:lvl5pPr marL="5812630" indent="0" algn="ctr">
              <a:buNone/>
              <a:defRPr sz="5091"/>
            </a:lvl5pPr>
            <a:lvl6pPr marL="7265796" indent="0" algn="ctr">
              <a:buNone/>
              <a:defRPr sz="5091"/>
            </a:lvl6pPr>
            <a:lvl7pPr marL="8718953" indent="0" algn="ctr">
              <a:buNone/>
              <a:defRPr sz="5091"/>
            </a:lvl7pPr>
            <a:lvl8pPr marL="10172118" indent="0" algn="ctr">
              <a:buNone/>
              <a:defRPr sz="5091"/>
            </a:lvl8pPr>
            <a:lvl9pPr marL="11625276" indent="0" algn="ctr">
              <a:buNone/>
              <a:defRPr sz="5091"/>
            </a:lvl9pPr>
          </a:lstStyle>
          <a:p>
            <a:r>
              <a:rPr lang="en-US"/>
              <a:t>Click to edit Master subtitle style</a:t>
            </a:r>
            <a:endParaRPr lang="en-AU"/>
          </a:p>
        </p:txBody>
      </p:sp>
      <p:sp>
        <p:nvSpPr>
          <p:cNvPr id="4" name="Date Placeholder 3"/>
          <p:cNvSpPr>
            <a:spLocks noGrp="1"/>
          </p:cNvSpPr>
          <p:nvPr>
            <p:ph type="dt" sz="half" idx="10"/>
          </p:nvPr>
        </p:nvSpPr>
        <p:spPr>
          <a:xfrm>
            <a:off x="628651" y="33900591"/>
            <a:ext cx="2057400" cy="1947332"/>
          </a:xfrm>
          <a:prstGeom prst="rect">
            <a:avLst/>
          </a:prstGeom>
        </p:spPr>
        <p:txBody>
          <a:bodyPr/>
          <a:lstStyle/>
          <a:p>
            <a:pPr defTabSz="3417917"/>
            <a:endParaRPr lang="en-AU" sz="6736" dirty="0">
              <a:solidFill>
                <a:srgbClr val="505050"/>
              </a:solidFill>
            </a:endParaRPr>
          </a:p>
        </p:txBody>
      </p:sp>
      <p:sp>
        <p:nvSpPr>
          <p:cNvPr id="5" name="Footer Placeholder 4"/>
          <p:cNvSpPr>
            <a:spLocks noGrp="1"/>
          </p:cNvSpPr>
          <p:nvPr>
            <p:ph type="ftr" sz="quarter" idx="11"/>
          </p:nvPr>
        </p:nvSpPr>
        <p:spPr/>
        <p:txBody>
          <a:bodyPr/>
          <a:lstStyle/>
          <a:p>
            <a:pPr defTabSz="4069925"/>
            <a:endParaRPr lang="en-AU" dirty="0">
              <a:solidFill>
                <a:srgbClr val="505050"/>
              </a:solidFill>
            </a:endParaRPr>
          </a:p>
        </p:txBody>
      </p:sp>
      <p:sp>
        <p:nvSpPr>
          <p:cNvPr id="6" name="Slide Number Placeholder 5"/>
          <p:cNvSpPr>
            <a:spLocks noGrp="1"/>
          </p:cNvSpPr>
          <p:nvPr>
            <p:ph type="sldNum" sz="quarter" idx="12"/>
          </p:nvPr>
        </p:nvSpPr>
        <p:spPr/>
        <p:txBody>
          <a:bodyPr/>
          <a:lstStyle/>
          <a:p>
            <a:pPr defTabSz="4069925"/>
            <a:fld id="{5B9D37C2-AA08-4C65-A3C2-8ACE3BB0D220}" type="slidenum">
              <a:rPr lang="en-AU" smtClean="0">
                <a:solidFill>
                  <a:srgbClr val="505050"/>
                </a:solidFill>
              </a:rPr>
              <a:pPr defTabSz="4069925"/>
              <a:t>‹#›</a:t>
            </a:fld>
            <a:endParaRPr lang="en-AU" dirty="0">
              <a:solidFill>
                <a:srgbClr val="505050"/>
              </a:solidFill>
            </a:endParaRPr>
          </a:p>
        </p:txBody>
      </p:sp>
    </p:spTree>
    <p:extLst>
      <p:ext uri="{BB962C8B-B14F-4D97-AF65-F5344CB8AC3E}">
        <p14:creationId xmlns:p14="http://schemas.microsoft.com/office/powerpoint/2010/main" val="24596946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pPr defTabSz="4069925"/>
            <a:endParaRPr lang="en-AU" dirty="0">
              <a:solidFill>
                <a:srgbClr val="505050"/>
              </a:solidFill>
            </a:endParaRPr>
          </a:p>
        </p:txBody>
      </p:sp>
      <p:sp>
        <p:nvSpPr>
          <p:cNvPr id="5" name="Slide Number Placeholder 4"/>
          <p:cNvSpPr>
            <a:spLocks noGrp="1"/>
          </p:cNvSpPr>
          <p:nvPr>
            <p:ph type="sldNum" sz="quarter" idx="12"/>
          </p:nvPr>
        </p:nvSpPr>
        <p:spPr>
          <a:xfrm>
            <a:off x="8572518" y="34552508"/>
            <a:ext cx="571499" cy="2023536"/>
          </a:xfrm>
          <a:prstGeom prst="rect">
            <a:avLst/>
          </a:prstGeom>
        </p:spPr>
        <p:txBody>
          <a:bodyPr/>
          <a:lstStyle/>
          <a:p>
            <a:pPr defTabSz="4069925"/>
            <a:fld id="{5B9D37C2-AA08-4C65-A3C2-8ACE3BB0D220}" type="slidenum">
              <a:rPr lang="en-AU" smtClean="0">
                <a:solidFill>
                  <a:srgbClr val="505050"/>
                </a:solidFill>
              </a:rPr>
              <a:pPr defTabSz="4069925"/>
              <a:t>‹#›</a:t>
            </a:fld>
            <a:endParaRPr lang="en-AU" dirty="0">
              <a:solidFill>
                <a:srgbClr val="505050"/>
              </a:solidFill>
            </a:endParaRPr>
          </a:p>
        </p:txBody>
      </p:sp>
      <p:sp>
        <p:nvSpPr>
          <p:cNvPr id="6" name="Text Placeholder 5"/>
          <p:cNvSpPr>
            <a:spLocks noGrp="1"/>
          </p:cNvSpPr>
          <p:nvPr>
            <p:ph type="body" sz="quarter" idx="13" hasCustomPrompt="1"/>
          </p:nvPr>
        </p:nvSpPr>
        <p:spPr>
          <a:xfrm>
            <a:off x="2" y="3059260"/>
            <a:ext cx="9144000" cy="1989672"/>
          </a:xfrm>
          <a:prstGeom prst="rect">
            <a:avLst/>
          </a:prstGeom>
        </p:spPr>
        <p:txBody>
          <a:bodyPr lIns="320040" tIns="53325" rIns="53325" bIns="53325">
            <a:noAutofit/>
          </a:bodyPr>
          <a:lstStyle>
            <a:lvl1pPr marL="0" indent="0">
              <a:buNone/>
              <a:defRPr sz="8898">
                <a:solidFill>
                  <a:schemeClr val="tx1"/>
                </a:solidFill>
                <a:latin typeface="Segoe UI Light" pitchFamily="34" charset="0"/>
              </a:defRPr>
            </a:lvl1pPr>
            <a:lvl2pPr marL="895270" indent="0">
              <a:buNone/>
              <a:defRPr/>
            </a:lvl2pPr>
            <a:lvl3pPr marL="1870402" indent="0">
              <a:buNone/>
              <a:defRPr/>
            </a:lvl3pPr>
            <a:lvl4pPr marL="2765676" indent="0">
              <a:buNone/>
              <a:defRPr/>
            </a:lvl4pPr>
            <a:lvl5pPr marL="3513835" indent="0">
              <a:buNone/>
              <a:defRPr/>
            </a:lvl5pPr>
          </a:lstStyle>
          <a:p>
            <a:pPr lvl="0"/>
            <a:r>
              <a:rPr lang="en-US" dirty="0"/>
              <a:t>Click to add subtitle</a:t>
            </a:r>
          </a:p>
        </p:txBody>
      </p:sp>
    </p:spTree>
    <p:extLst>
      <p:ext uri="{BB962C8B-B14F-4D97-AF65-F5344CB8AC3E}">
        <p14:creationId xmlns:p14="http://schemas.microsoft.com/office/powerpoint/2010/main" val="3077895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01931" y="6342288"/>
            <a:ext cx="8741880" cy="10767120"/>
          </a:xfrm>
        </p:spPr>
        <p:txBody>
          <a:bodyPr/>
          <a:lstStyle>
            <a:lvl1pPr marL="0" indent="0">
              <a:buNone/>
              <a:defRPr/>
            </a:lvl1pPr>
            <a:lvl2pPr marL="124684" indent="0">
              <a:buNone/>
              <a:defRPr sz="8726"/>
            </a:lvl2pPr>
            <a:lvl3pPr marL="976654" indent="0">
              <a:buNone/>
              <a:defRPr sz="8726"/>
            </a:lvl3pPr>
            <a:lvl4pPr marL="2077989" indent="0">
              <a:buNone/>
              <a:defRPr sz="7855"/>
            </a:lvl4pPr>
            <a:lvl5pPr marL="3227815" indent="0">
              <a:buNone/>
              <a:defRPr sz="785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59472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2" y="3059257"/>
            <a:ext cx="9144000" cy="1989672"/>
          </a:xfrm>
          <a:prstGeom prst="rect">
            <a:avLst/>
          </a:prstGeom>
        </p:spPr>
        <p:txBody>
          <a:bodyPr lIns="320040" tIns="53325" rIns="53325" bIns="53325">
            <a:noAutofit/>
          </a:bodyPr>
          <a:lstStyle>
            <a:lvl1pPr marL="0" indent="0">
              <a:buNone/>
              <a:defRPr sz="12458">
                <a:solidFill>
                  <a:schemeClr val="tx1"/>
                </a:solidFill>
                <a:latin typeface="Segoe UI Light" pitchFamily="34" charset="0"/>
              </a:defRPr>
            </a:lvl1pPr>
            <a:lvl2pPr marL="1253334" indent="0">
              <a:buNone/>
              <a:defRPr/>
            </a:lvl2pPr>
            <a:lvl3pPr marL="2618476" indent="0">
              <a:buNone/>
              <a:defRPr/>
            </a:lvl3pPr>
            <a:lvl4pPr marL="3871808" indent="0">
              <a:buNone/>
              <a:defRPr/>
            </a:lvl4pPr>
            <a:lvl5pPr marL="4919190" indent="0">
              <a:buNone/>
              <a:defRPr/>
            </a:lvl5pPr>
          </a:lstStyle>
          <a:p>
            <a:pPr lvl="0"/>
            <a:r>
              <a:rPr lang="en-US" dirty="0"/>
              <a:t>Click to add subtitle</a:t>
            </a:r>
          </a:p>
        </p:txBody>
      </p:sp>
      <p:sp>
        <p:nvSpPr>
          <p:cNvPr id="16" name="Text Placeholder 15"/>
          <p:cNvSpPr>
            <a:spLocks noGrp="1"/>
          </p:cNvSpPr>
          <p:nvPr>
            <p:ph type="body" sz="quarter" idx="14"/>
          </p:nvPr>
        </p:nvSpPr>
        <p:spPr>
          <a:xfrm>
            <a:off x="113140" y="8534408"/>
            <a:ext cx="8917722" cy="24410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pPr defTabSz="4069925"/>
            <a:fld id="{FAADACFB-7C71-4E89-89D2-7BBA40B7BFA9}" type="slidenum">
              <a:rPr lang="en-US" smtClean="0">
                <a:solidFill>
                  <a:srgbClr val="505050"/>
                </a:solidFill>
              </a:rPr>
              <a:pPr defTabSz="4069925"/>
              <a:t>‹#›</a:t>
            </a:fld>
            <a:endParaRPr lang="en-US" dirty="0">
              <a:solidFill>
                <a:srgbClr val="505050"/>
              </a:solidFill>
            </a:endParaRPr>
          </a:p>
        </p:txBody>
      </p:sp>
      <p:sp>
        <p:nvSpPr>
          <p:cNvPr id="20" name="Footer Placeholder 19"/>
          <p:cNvSpPr>
            <a:spLocks noGrp="1"/>
          </p:cNvSpPr>
          <p:nvPr>
            <p:ph type="ftr" sz="quarter" idx="16"/>
          </p:nvPr>
        </p:nvSpPr>
        <p:spPr/>
        <p:txBody>
          <a:bodyPr/>
          <a:lstStyle/>
          <a:p>
            <a:pPr defTabSz="4069925"/>
            <a:endParaRPr lang="en-US" dirty="0">
              <a:solidFill>
                <a:srgbClr val="505050"/>
              </a:solidFill>
            </a:endParaRPr>
          </a:p>
        </p:txBody>
      </p:sp>
    </p:spTree>
    <p:extLst>
      <p:ext uri="{BB962C8B-B14F-4D97-AF65-F5344CB8AC3E}">
        <p14:creationId xmlns:p14="http://schemas.microsoft.com/office/powerpoint/2010/main" val="326848549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2" y="3059257"/>
            <a:ext cx="9144000" cy="1989672"/>
          </a:xfrm>
          <a:prstGeom prst="rect">
            <a:avLst/>
          </a:prstGeom>
        </p:spPr>
        <p:txBody>
          <a:bodyPr lIns="320040" tIns="53325" rIns="53325" bIns="53325">
            <a:noAutofit/>
          </a:bodyPr>
          <a:lstStyle>
            <a:lvl1pPr marL="0" indent="0">
              <a:buNone/>
              <a:defRPr sz="12458">
                <a:solidFill>
                  <a:schemeClr val="tx1"/>
                </a:solidFill>
                <a:latin typeface="Segoe UI Light" pitchFamily="34" charset="0"/>
              </a:defRPr>
            </a:lvl1pPr>
            <a:lvl2pPr marL="1253334" indent="0">
              <a:buNone/>
              <a:defRPr/>
            </a:lvl2pPr>
            <a:lvl3pPr marL="2618476" indent="0">
              <a:buNone/>
              <a:defRPr/>
            </a:lvl3pPr>
            <a:lvl4pPr marL="3871808" indent="0">
              <a:buNone/>
              <a:defRPr/>
            </a:lvl4pPr>
            <a:lvl5pPr marL="4919190" indent="0">
              <a:buNone/>
              <a:defRPr/>
            </a:lvl5pPr>
          </a:lstStyle>
          <a:p>
            <a:pPr lvl="0"/>
            <a:r>
              <a:rPr lang="en-US" dirty="0"/>
              <a:t>Click to add subtitle</a:t>
            </a:r>
          </a:p>
        </p:txBody>
      </p:sp>
      <p:sp>
        <p:nvSpPr>
          <p:cNvPr id="16" name="Text Placeholder 15"/>
          <p:cNvSpPr>
            <a:spLocks noGrp="1"/>
          </p:cNvSpPr>
          <p:nvPr>
            <p:ph type="body" sz="quarter" idx="14"/>
          </p:nvPr>
        </p:nvSpPr>
        <p:spPr>
          <a:xfrm>
            <a:off x="113140" y="8534408"/>
            <a:ext cx="8917722" cy="24410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pPr defTabSz="4069925"/>
            <a:fld id="{FAADACFB-7C71-4E89-89D2-7BBA40B7BFA9}" type="slidenum">
              <a:rPr lang="en-US" smtClean="0">
                <a:solidFill>
                  <a:srgbClr val="505050"/>
                </a:solidFill>
              </a:rPr>
              <a:pPr defTabSz="4069925"/>
              <a:t>‹#›</a:t>
            </a:fld>
            <a:endParaRPr lang="en-US" dirty="0">
              <a:solidFill>
                <a:srgbClr val="505050"/>
              </a:solidFill>
            </a:endParaRPr>
          </a:p>
        </p:txBody>
      </p:sp>
      <p:sp>
        <p:nvSpPr>
          <p:cNvPr id="20" name="Footer Placeholder 19"/>
          <p:cNvSpPr>
            <a:spLocks noGrp="1"/>
          </p:cNvSpPr>
          <p:nvPr>
            <p:ph type="ftr" sz="quarter" idx="16"/>
          </p:nvPr>
        </p:nvSpPr>
        <p:spPr/>
        <p:txBody>
          <a:bodyPr/>
          <a:lstStyle/>
          <a:p>
            <a:pPr defTabSz="4069925"/>
            <a:endParaRPr lang="en-US" dirty="0">
              <a:solidFill>
                <a:srgbClr val="505050"/>
              </a:solidFill>
            </a:endParaRPr>
          </a:p>
        </p:txBody>
      </p:sp>
    </p:spTree>
    <p:extLst>
      <p:ext uri="{BB962C8B-B14F-4D97-AF65-F5344CB8AC3E}">
        <p14:creationId xmlns:p14="http://schemas.microsoft.com/office/powerpoint/2010/main" val="368178131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2" y="3059257"/>
            <a:ext cx="9144000" cy="1989672"/>
          </a:xfrm>
          <a:prstGeom prst="rect">
            <a:avLst/>
          </a:prstGeom>
        </p:spPr>
        <p:txBody>
          <a:bodyPr lIns="320040" tIns="53325" rIns="53325" bIns="53325">
            <a:noAutofit/>
          </a:bodyPr>
          <a:lstStyle>
            <a:lvl1pPr marL="0" indent="0">
              <a:buNone/>
              <a:defRPr sz="12458">
                <a:solidFill>
                  <a:schemeClr val="tx1"/>
                </a:solidFill>
                <a:latin typeface="Segoe UI Light" pitchFamily="34" charset="0"/>
              </a:defRPr>
            </a:lvl1pPr>
            <a:lvl2pPr marL="1253334" indent="0">
              <a:buNone/>
              <a:defRPr/>
            </a:lvl2pPr>
            <a:lvl3pPr marL="2618476" indent="0">
              <a:buNone/>
              <a:defRPr/>
            </a:lvl3pPr>
            <a:lvl4pPr marL="3871808" indent="0">
              <a:buNone/>
              <a:defRPr/>
            </a:lvl4pPr>
            <a:lvl5pPr marL="4919190" indent="0">
              <a:buNone/>
              <a:defRPr/>
            </a:lvl5pPr>
          </a:lstStyle>
          <a:p>
            <a:pPr lvl="0"/>
            <a:r>
              <a:rPr lang="en-US" dirty="0"/>
              <a:t>Click to add subtitle</a:t>
            </a:r>
          </a:p>
        </p:txBody>
      </p:sp>
      <p:sp>
        <p:nvSpPr>
          <p:cNvPr id="16" name="Text Placeholder 15"/>
          <p:cNvSpPr>
            <a:spLocks noGrp="1"/>
          </p:cNvSpPr>
          <p:nvPr>
            <p:ph type="body" sz="quarter" idx="14"/>
          </p:nvPr>
        </p:nvSpPr>
        <p:spPr>
          <a:xfrm>
            <a:off x="113140" y="8534408"/>
            <a:ext cx="8917722" cy="24410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pPr defTabSz="4069925"/>
            <a:fld id="{FAADACFB-7C71-4E89-89D2-7BBA40B7BFA9}" type="slidenum">
              <a:rPr lang="en-US" smtClean="0">
                <a:solidFill>
                  <a:srgbClr val="505050"/>
                </a:solidFill>
              </a:rPr>
              <a:pPr defTabSz="4069925"/>
              <a:t>‹#›</a:t>
            </a:fld>
            <a:endParaRPr lang="en-US" dirty="0">
              <a:solidFill>
                <a:srgbClr val="505050"/>
              </a:solidFill>
            </a:endParaRPr>
          </a:p>
        </p:txBody>
      </p:sp>
      <p:sp>
        <p:nvSpPr>
          <p:cNvPr id="20" name="Footer Placeholder 19"/>
          <p:cNvSpPr>
            <a:spLocks noGrp="1"/>
          </p:cNvSpPr>
          <p:nvPr>
            <p:ph type="ftr" sz="quarter" idx="16"/>
          </p:nvPr>
        </p:nvSpPr>
        <p:spPr/>
        <p:txBody>
          <a:bodyPr/>
          <a:lstStyle/>
          <a:p>
            <a:pPr defTabSz="4069925"/>
            <a:endParaRPr lang="en-US" dirty="0">
              <a:solidFill>
                <a:srgbClr val="505050"/>
              </a:solidFill>
            </a:endParaRPr>
          </a:p>
        </p:txBody>
      </p:sp>
    </p:spTree>
    <p:extLst>
      <p:ext uri="{BB962C8B-B14F-4D97-AF65-F5344CB8AC3E}">
        <p14:creationId xmlns:p14="http://schemas.microsoft.com/office/powerpoint/2010/main" val="26095787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6342292"/>
            <a:ext cx="8740142" cy="21803918"/>
          </a:xfrm>
        </p:spPr>
        <p:txBody>
          <a:bodyPr>
            <a:spAutoFit/>
          </a:bodyPr>
          <a:lstStyle>
            <a:lvl1pPr>
              <a:defRPr sz="15704"/>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873522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pPr defTabSz="4069925"/>
            <a:endParaRPr lang="en-US" dirty="0">
              <a:solidFill>
                <a:srgbClr val="505050"/>
              </a:solidFill>
            </a:endParaRPr>
          </a:p>
        </p:txBody>
      </p:sp>
      <p:sp>
        <p:nvSpPr>
          <p:cNvPr id="5" name="Slide Number Placeholder 4"/>
          <p:cNvSpPr>
            <a:spLocks noGrp="1"/>
          </p:cNvSpPr>
          <p:nvPr>
            <p:ph type="sldNum" sz="quarter" idx="12"/>
          </p:nvPr>
        </p:nvSpPr>
        <p:spPr>
          <a:xfrm>
            <a:off x="8572518" y="34552501"/>
            <a:ext cx="571499" cy="2023536"/>
          </a:xfrm>
          <a:prstGeom prst="rect">
            <a:avLst/>
          </a:prstGeom>
        </p:spPr>
        <p:txBody>
          <a:bodyPr/>
          <a:lstStyle/>
          <a:p>
            <a:pPr defTabSz="4069925"/>
            <a:fld id="{6A4C1A4A-E5E6-4CC1-B72C-A20A4EB3E2D2}" type="slidenum">
              <a:rPr lang="en-US" smtClean="0">
                <a:solidFill>
                  <a:srgbClr val="505050"/>
                </a:solidFill>
              </a:rPr>
              <a:pPr defTabSz="4069925"/>
              <a:t>‹#›</a:t>
            </a:fld>
            <a:endParaRPr lang="en-US" dirty="0">
              <a:solidFill>
                <a:srgbClr val="505050"/>
              </a:solidFill>
            </a:endParaRPr>
          </a:p>
        </p:txBody>
      </p:sp>
      <p:sp>
        <p:nvSpPr>
          <p:cNvPr id="6" name="Text Placeholder 5"/>
          <p:cNvSpPr>
            <a:spLocks noGrp="1"/>
          </p:cNvSpPr>
          <p:nvPr>
            <p:ph type="body" sz="quarter" idx="13" hasCustomPrompt="1"/>
          </p:nvPr>
        </p:nvSpPr>
        <p:spPr>
          <a:xfrm>
            <a:off x="2" y="3059257"/>
            <a:ext cx="9144000" cy="1989672"/>
          </a:xfrm>
          <a:prstGeom prst="rect">
            <a:avLst/>
          </a:prstGeom>
        </p:spPr>
        <p:txBody>
          <a:bodyPr lIns="320040" tIns="53325" rIns="53325" bIns="53325">
            <a:noAutofit/>
          </a:bodyPr>
          <a:lstStyle>
            <a:lvl1pPr marL="0" indent="0">
              <a:buNone/>
              <a:defRPr sz="12458">
                <a:latin typeface="Segoe UI Light" pitchFamily="34" charset="0"/>
              </a:defRPr>
            </a:lvl1pPr>
            <a:lvl2pPr marL="1253334" indent="0">
              <a:buNone/>
              <a:defRPr/>
            </a:lvl2pPr>
            <a:lvl3pPr marL="2618476" indent="0">
              <a:buNone/>
              <a:defRPr/>
            </a:lvl3pPr>
            <a:lvl4pPr marL="3871808" indent="0">
              <a:buNone/>
              <a:defRPr/>
            </a:lvl4pPr>
            <a:lvl5pPr marL="4919190" indent="0">
              <a:buNone/>
              <a:defRPr/>
            </a:lvl5pPr>
          </a:lstStyle>
          <a:p>
            <a:pPr lvl="0"/>
            <a:r>
              <a:rPr lang="en-US" dirty="0"/>
              <a:t>Click to add subtitle</a:t>
            </a:r>
          </a:p>
        </p:txBody>
      </p:sp>
    </p:spTree>
    <p:extLst>
      <p:ext uri="{BB962C8B-B14F-4D97-AF65-F5344CB8AC3E}">
        <p14:creationId xmlns:p14="http://schemas.microsoft.com/office/powerpoint/2010/main" val="335864967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7_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115616"/>
            <a:ext cx="8740142" cy="9579824"/>
          </a:xfrm>
          <a:noFill/>
        </p:spPr>
        <p:txBody>
          <a:bodyPr tIns="91440" bIns="91440" anchor="t" anchorCtr="0"/>
          <a:lstStyle>
            <a:lvl1pPr>
              <a:defRPr sz="38382" spc="-435" baseline="0">
                <a:gradFill>
                  <a:gsLst>
                    <a:gs pos="91241">
                      <a:schemeClr val="tx1"/>
                    </a:gs>
                    <a:gs pos="57000">
                      <a:schemeClr val="tx1"/>
                    </a:gs>
                    <a:gs pos="18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596965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2" y="3059257"/>
            <a:ext cx="9144000" cy="1989672"/>
          </a:xfrm>
          <a:prstGeom prst="rect">
            <a:avLst/>
          </a:prstGeom>
        </p:spPr>
        <p:txBody>
          <a:bodyPr lIns="320040" tIns="53325" rIns="53325" bIns="53325">
            <a:noAutofit/>
          </a:bodyPr>
          <a:lstStyle>
            <a:lvl1pPr marL="0" indent="0">
              <a:buNone/>
              <a:defRPr sz="12458">
                <a:latin typeface="Segoe UI Light" pitchFamily="34" charset="0"/>
              </a:defRPr>
            </a:lvl1pPr>
            <a:lvl2pPr marL="1253334" indent="0">
              <a:buNone/>
              <a:defRPr/>
            </a:lvl2pPr>
            <a:lvl3pPr marL="2618476" indent="0">
              <a:buNone/>
              <a:defRPr/>
            </a:lvl3pPr>
            <a:lvl4pPr marL="3871808" indent="0">
              <a:buNone/>
              <a:defRPr/>
            </a:lvl4pPr>
            <a:lvl5pPr marL="4919190" indent="0">
              <a:buNone/>
              <a:defRPr/>
            </a:lvl5pPr>
          </a:lstStyle>
          <a:p>
            <a:pPr lvl="0"/>
            <a:r>
              <a:rPr lang="en-US" dirty="0"/>
              <a:t>Click to add subtitle</a:t>
            </a:r>
          </a:p>
        </p:txBody>
      </p:sp>
      <p:sp>
        <p:nvSpPr>
          <p:cNvPr id="16" name="Text Placeholder 15"/>
          <p:cNvSpPr>
            <a:spLocks noGrp="1"/>
          </p:cNvSpPr>
          <p:nvPr>
            <p:ph type="body" sz="quarter" idx="14"/>
          </p:nvPr>
        </p:nvSpPr>
        <p:spPr>
          <a:xfrm>
            <a:off x="170307" y="8534408"/>
            <a:ext cx="8517568" cy="24410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pPr defTabSz="4069925"/>
            <a:fld id="{FAADACFB-7C71-4E89-89D2-7BBA40B7BFA9}" type="slidenum">
              <a:rPr lang="en-US" smtClean="0">
                <a:solidFill>
                  <a:srgbClr val="505050"/>
                </a:solidFill>
              </a:rPr>
              <a:pPr defTabSz="4069925"/>
              <a:t>‹#›</a:t>
            </a:fld>
            <a:endParaRPr lang="en-US" dirty="0">
              <a:solidFill>
                <a:srgbClr val="505050"/>
              </a:solidFill>
            </a:endParaRPr>
          </a:p>
        </p:txBody>
      </p:sp>
      <p:sp>
        <p:nvSpPr>
          <p:cNvPr id="20" name="Footer Placeholder 19"/>
          <p:cNvSpPr>
            <a:spLocks noGrp="1"/>
          </p:cNvSpPr>
          <p:nvPr>
            <p:ph type="ftr" sz="quarter" idx="16"/>
          </p:nvPr>
        </p:nvSpPr>
        <p:spPr/>
        <p:txBody>
          <a:bodyPr/>
          <a:lstStyle/>
          <a:p>
            <a:pPr defTabSz="4069925"/>
            <a:endParaRPr lang="en-US" dirty="0">
              <a:solidFill>
                <a:srgbClr val="505050"/>
              </a:solidFill>
            </a:endParaRPr>
          </a:p>
        </p:txBody>
      </p:sp>
    </p:spTree>
    <p:extLst>
      <p:ext uri="{BB962C8B-B14F-4D97-AF65-F5344CB8AC3E}">
        <p14:creationId xmlns:p14="http://schemas.microsoft.com/office/powerpoint/2010/main" val="182192651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9631"/>
            </a:lvl1pPr>
          </a:lstStyle>
          <a:p>
            <a:r>
              <a:rPr lang="en-US" dirty="0"/>
              <a:t>Click to edit Master title style</a:t>
            </a:r>
          </a:p>
        </p:txBody>
      </p:sp>
    </p:spTree>
    <p:extLst>
      <p:ext uri="{BB962C8B-B14F-4D97-AF65-F5344CB8AC3E}">
        <p14:creationId xmlns:p14="http://schemas.microsoft.com/office/powerpoint/2010/main" val="3929922868"/>
      </p:ext>
    </p:extLst>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pPr defTabSz="4068560"/>
            <a:endParaRPr lang="en-US" dirty="0">
              <a:solidFill>
                <a:srgbClr val="505050"/>
              </a:solidFill>
            </a:endParaRPr>
          </a:p>
        </p:txBody>
      </p:sp>
      <p:sp>
        <p:nvSpPr>
          <p:cNvPr id="5" name="Slide Number Placeholder 4"/>
          <p:cNvSpPr>
            <a:spLocks noGrp="1"/>
          </p:cNvSpPr>
          <p:nvPr>
            <p:ph type="sldNum" sz="quarter" idx="12"/>
          </p:nvPr>
        </p:nvSpPr>
        <p:spPr>
          <a:xfrm>
            <a:off x="8572518" y="34552493"/>
            <a:ext cx="571499" cy="2023536"/>
          </a:xfrm>
          <a:prstGeom prst="rect">
            <a:avLst/>
          </a:prstGeom>
        </p:spPr>
        <p:txBody>
          <a:bodyPr/>
          <a:lstStyle/>
          <a:p>
            <a:pPr defTabSz="4068560"/>
            <a:fld id="{6A4C1A4A-E5E6-4CC1-B72C-A20A4EB3E2D2}" type="slidenum">
              <a:rPr lang="en-US" smtClean="0">
                <a:solidFill>
                  <a:srgbClr val="505050"/>
                </a:solidFill>
              </a:rPr>
              <a:pPr defTabSz="4068560"/>
              <a:t>‹#›</a:t>
            </a:fld>
            <a:endParaRPr lang="en-US" dirty="0">
              <a:solidFill>
                <a:srgbClr val="505050"/>
              </a:solidFill>
            </a:endParaRPr>
          </a:p>
        </p:txBody>
      </p:sp>
      <p:sp>
        <p:nvSpPr>
          <p:cNvPr id="6" name="Text Placeholder 5"/>
          <p:cNvSpPr>
            <a:spLocks noGrp="1"/>
          </p:cNvSpPr>
          <p:nvPr>
            <p:ph type="body" sz="quarter" idx="13" hasCustomPrompt="1"/>
          </p:nvPr>
        </p:nvSpPr>
        <p:spPr>
          <a:xfrm>
            <a:off x="2" y="3059251"/>
            <a:ext cx="9144000" cy="1989672"/>
          </a:xfrm>
          <a:prstGeom prst="rect">
            <a:avLst/>
          </a:prstGeom>
        </p:spPr>
        <p:txBody>
          <a:bodyPr lIns="320040" tIns="53325" rIns="53325" bIns="53325">
            <a:noAutofit/>
          </a:bodyPr>
          <a:lstStyle>
            <a:lvl1pPr marL="0" indent="0">
              <a:buNone/>
              <a:defRPr sz="12458">
                <a:latin typeface="Segoe UI Light" pitchFamily="34" charset="0"/>
              </a:defRPr>
            </a:lvl1pPr>
            <a:lvl2pPr marL="1253098" indent="0">
              <a:buNone/>
              <a:defRPr/>
            </a:lvl2pPr>
            <a:lvl3pPr marL="2617973" indent="0">
              <a:buNone/>
              <a:defRPr/>
            </a:lvl3pPr>
            <a:lvl4pPr marL="3871065" indent="0">
              <a:buNone/>
              <a:defRPr/>
            </a:lvl4pPr>
            <a:lvl5pPr marL="4918248" indent="0">
              <a:buNone/>
              <a:defRPr/>
            </a:lvl5pPr>
          </a:lstStyle>
          <a:p>
            <a:pPr lvl="0"/>
            <a:r>
              <a:rPr lang="en-US" dirty="0"/>
              <a:t>Click to add subtitle</a:t>
            </a:r>
          </a:p>
        </p:txBody>
      </p:sp>
    </p:spTree>
    <p:extLst>
      <p:ext uri="{BB962C8B-B14F-4D97-AF65-F5344CB8AC3E}">
        <p14:creationId xmlns:p14="http://schemas.microsoft.com/office/powerpoint/2010/main" val="2322279167"/>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4069925"/>
            <a:endParaRPr lang="en-US" sz="8007" dirty="0">
              <a:solidFill>
                <a:srgbClr val="505050"/>
              </a:solidFill>
            </a:endParaRPr>
          </a:p>
        </p:txBody>
      </p:sp>
      <p:sp>
        <p:nvSpPr>
          <p:cNvPr id="5" name="Footer Placeholder 4"/>
          <p:cNvSpPr>
            <a:spLocks noGrp="1"/>
          </p:cNvSpPr>
          <p:nvPr>
            <p:ph type="ftr" sz="quarter" idx="11"/>
          </p:nvPr>
        </p:nvSpPr>
        <p:spPr/>
        <p:txBody>
          <a:bodyPr/>
          <a:lstStyle/>
          <a:p>
            <a:pPr defTabSz="4069925"/>
            <a:endParaRPr lang="en-US" dirty="0">
              <a:solidFill>
                <a:srgbClr val="505050"/>
              </a:solidFill>
            </a:endParaRPr>
          </a:p>
        </p:txBody>
      </p:sp>
      <p:sp>
        <p:nvSpPr>
          <p:cNvPr id="6" name="Slide Number Placeholder 5"/>
          <p:cNvSpPr>
            <a:spLocks noGrp="1"/>
          </p:cNvSpPr>
          <p:nvPr>
            <p:ph type="sldNum" sz="quarter" idx="12"/>
          </p:nvPr>
        </p:nvSpPr>
        <p:spPr/>
        <p:txBody>
          <a:bodyPr/>
          <a:lstStyle/>
          <a:p>
            <a:pPr defTabSz="4069925"/>
            <a:fld id="{2D53AFAD-2AF1-41CF-B24D-38AD8B00DFC7}" type="slidenum">
              <a:rPr lang="en-US" smtClean="0">
                <a:solidFill>
                  <a:srgbClr val="505050"/>
                </a:solidFill>
              </a:rPr>
              <a:pPr defTabSz="4069925"/>
              <a:t>‹#›</a:t>
            </a:fld>
            <a:endParaRPr lang="en-US" dirty="0">
              <a:solidFill>
                <a:srgbClr val="505050"/>
              </a:solidFill>
            </a:endParaRPr>
          </a:p>
        </p:txBody>
      </p:sp>
    </p:spTree>
    <p:extLst>
      <p:ext uri="{BB962C8B-B14F-4D97-AF65-F5344CB8AC3E}">
        <p14:creationId xmlns:p14="http://schemas.microsoft.com/office/powerpoint/2010/main" val="48017822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a:xfrm>
            <a:off x="201933" y="34294013"/>
            <a:ext cx="2894706" cy="1942527"/>
          </a:xfrm>
        </p:spPr>
        <p:txBody>
          <a:bodyPr/>
          <a:lstStyle/>
          <a:p>
            <a:pPr defTabSz="4069925"/>
            <a:endParaRPr lang="en-US" dirty="0">
              <a:solidFill>
                <a:srgbClr val="505050"/>
              </a:solidFill>
            </a:endParaRPr>
          </a:p>
        </p:txBody>
      </p:sp>
      <p:sp>
        <p:nvSpPr>
          <p:cNvPr id="4" name="Slide Number Placeholder 3"/>
          <p:cNvSpPr>
            <a:spLocks noGrp="1"/>
          </p:cNvSpPr>
          <p:nvPr>
            <p:ph type="sldNum" sz="quarter" idx="11"/>
          </p:nvPr>
        </p:nvSpPr>
        <p:spPr>
          <a:xfrm>
            <a:off x="6808394" y="34294013"/>
            <a:ext cx="2133678" cy="1942527"/>
          </a:xfrm>
        </p:spPr>
        <p:txBody>
          <a:bodyPr/>
          <a:lstStyle/>
          <a:p>
            <a:pPr defTabSz="4069925"/>
            <a:fld id="{25B1B22E-D3C8-4129-8E85-2E5037E3E69B}" type="slidenum">
              <a:rPr lang="en-US" smtClean="0">
                <a:solidFill>
                  <a:srgbClr val="505050"/>
                </a:solidFill>
              </a:rPr>
              <a:pPr defTabSz="4069925"/>
              <a:t>‹#›</a:t>
            </a:fld>
            <a:endParaRPr lang="en-US" dirty="0">
              <a:solidFill>
                <a:srgbClr val="505050"/>
              </a:solidFill>
            </a:endParaRPr>
          </a:p>
        </p:txBody>
      </p:sp>
    </p:spTree>
    <p:extLst>
      <p:ext uri="{BB962C8B-B14F-4D97-AF65-F5344CB8AC3E}">
        <p14:creationId xmlns:p14="http://schemas.microsoft.com/office/powerpoint/2010/main" val="28245109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3059242"/>
            <a:ext cx="9144000" cy="1989672"/>
          </a:xfrm>
          <a:prstGeom prst="rect">
            <a:avLst/>
          </a:prstGeom>
        </p:spPr>
        <p:txBody>
          <a:bodyPr lIns="320040" tIns="53325" rIns="53325" bIns="53325">
            <a:noAutofit/>
          </a:bodyPr>
          <a:lstStyle>
            <a:lvl1pPr marL="0" indent="0">
              <a:buNone/>
              <a:defRPr sz="12458">
                <a:solidFill>
                  <a:schemeClr val="tx1"/>
                </a:solidFill>
                <a:latin typeface="Segoe UI Light" pitchFamily="34" charset="0"/>
              </a:defRPr>
            </a:lvl1pPr>
            <a:lvl2pPr marL="1253709" indent="0">
              <a:buNone/>
              <a:defRPr/>
            </a:lvl2pPr>
            <a:lvl3pPr marL="2619259" indent="0">
              <a:buNone/>
              <a:defRPr/>
            </a:lvl3pPr>
            <a:lvl4pPr marL="3872971" indent="0">
              <a:buNone/>
              <a:defRPr/>
            </a:lvl4pPr>
            <a:lvl5pPr marL="4920668" indent="0">
              <a:buNone/>
              <a:defRPr/>
            </a:lvl5pPr>
          </a:lstStyle>
          <a:p>
            <a:pPr lvl="0"/>
            <a:r>
              <a:rPr lang="en-US" dirty="0"/>
              <a:t>Click to add subtitle</a:t>
            </a:r>
          </a:p>
        </p:txBody>
      </p:sp>
      <p:sp>
        <p:nvSpPr>
          <p:cNvPr id="16" name="Text Placeholder 15"/>
          <p:cNvSpPr>
            <a:spLocks noGrp="1"/>
          </p:cNvSpPr>
          <p:nvPr>
            <p:ph type="body" sz="quarter" idx="14"/>
          </p:nvPr>
        </p:nvSpPr>
        <p:spPr>
          <a:xfrm>
            <a:off x="113140" y="8534408"/>
            <a:ext cx="8917722" cy="24410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pPr defTabSz="4069925"/>
            <a:fld id="{FAADACFB-7C71-4E89-89D2-7BBA40B7BFA9}" type="slidenum">
              <a:rPr lang="en-US" smtClean="0">
                <a:solidFill>
                  <a:srgbClr val="505050"/>
                </a:solidFill>
              </a:rPr>
              <a:pPr defTabSz="4069925"/>
              <a:t>‹#›</a:t>
            </a:fld>
            <a:endParaRPr lang="en-US" dirty="0">
              <a:solidFill>
                <a:srgbClr val="505050"/>
              </a:solidFill>
            </a:endParaRPr>
          </a:p>
        </p:txBody>
      </p:sp>
      <p:sp>
        <p:nvSpPr>
          <p:cNvPr id="20" name="Footer Placeholder 19"/>
          <p:cNvSpPr>
            <a:spLocks noGrp="1"/>
          </p:cNvSpPr>
          <p:nvPr>
            <p:ph type="ftr" sz="quarter" idx="16"/>
          </p:nvPr>
        </p:nvSpPr>
        <p:spPr/>
        <p:txBody>
          <a:bodyPr/>
          <a:lstStyle/>
          <a:p>
            <a:pPr defTabSz="4069925"/>
            <a:endParaRPr lang="en-US" dirty="0">
              <a:solidFill>
                <a:srgbClr val="505050"/>
              </a:solidFill>
            </a:endParaRPr>
          </a:p>
        </p:txBody>
      </p:sp>
    </p:spTree>
    <p:extLst>
      <p:ext uri="{BB962C8B-B14F-4D97-AF65-F5344CB8AC3E}">
        <p14:creationId xmlns:p14="http://schemas.microsoft.com/office/powerpoint/2010/main" val="421076685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slide option 1">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gray">
          <a:xfrm>
            <a:off x="201928" y="1544143"/>
            <a:ext cx="1176558" cy="1792508"/>
          </a:xfrm>
          <a:prstGeom prst="rect">
            <a:avLst/>
          </a:prstGeom>
        </p:spPr>
      </p:pic>
      <p:sp>
        <p:nvSpPr>
          <p:cNvPr id="4" name="Text Placeholder 3"/>
          <p:cNvSpPr>
            <a:spLocks noGrp="1"/>
          </p:cNvSpPr>
          <p:nvPr>
            <p:ph type="body" sz="quarter" idx="13" hasCustomPrompt="1"/>
          </p:nvPr>
        </p:nvSpPr>
        <p:spPr>
          <a:xfrm>
            <a:off x="201933" y="8715844"/>
            <a:ext cx="4033912" cy="23908052"/>
          </a:xfrm>
          <a:solidFill>
            <a:schemeClr val="accent1">
              <a:alpha val="95000"/>
            </a:schemeClr>
          </a:solidFill>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 </a:t>
            </a:r>
          </a:p>
        </p:txBody>
      </p:sp>
      <p:sp>
        <p:nvSpPr>
          <p:cNvPr id="5" name="Text Placeholder 4"/>
          <p:cNvSpPr>
            <a:spLocks noGrp="1"/>
          </p:cNvSpPr>
          <p:nvPr>
            <p:ph type="body" sz="quarter" idx="12" hasCustomPrompt="1"/>
          </p:nvPr>
        </p:nvSpPr>
        <p:spPr>
          <a:xfrm>
            <a:off x="201931" y="23071952"/>
            <a:ext cx="4000296" cy="9324140"/>
          </a:xfrm>
          <a:prstGeom prst="rect">
            <a:avLst/>
          </a:prstGeom>
          <a:noFill/>
        </p:spPr>
        <p:txBody>
          <a:bodyPr lIns="107480" tIns="80607" rIns="107480" bIns="80607">
            <a:normAutofit/>
          </a:bodyPr>
          <a:lstStyle>
            <a:lvl1pPr marL="0" indent="0">
              <a:spcBef>
                <a:spcPts val="0"/>
              </a:spcBef>
              <a:buNone/>
              <a:defRPr sz="13048" spc="0" baseline="0">
                <a:solidFill>
                  <a:schemeClr val="tx2"/>
                </a:solidFill>
                <a:latin typeface="+mj-lt"/>
              </a:defRPr>
            </a:lvl1pPr>
          </a:lstStyle>
          <a:p>
            <a:pPr lvl="0"/>
            <a:r>
              <a:rPr lang="en-US" dirty="0"/>
              <a:t>Speaker Name</a:t>
            </a:r>
          </a:p>
        </p:txBody>
      </p:sp>
      <p:sp>
        <p:nvSpPr>
          <p:cNvPr id="9" name="Title 1"/>
          <p:cNvSpPr>
            <a:spLocks noGrp="1"/>
          </p:cNvSpPr>
          <p:nvPr>
            <p:ph type="title" hasCustomPrompt="1"/>
          </p:nvPr>
        </p:nvSpPr>
        <p:spPr>
          <a:xfrm>
            <a:off x="201931" y="8715846"/>
            <a:ext cx="4000296" cy="14344833"/>
          </a:xfrm>
          <a:noFill/>
        </p:spPr>
        <p:txBody>
          <a:bodyPr lIns="107480" tIns="67177" rIns="107480" bIns="67177" anchor="t" anchorCtr="0"/>
          <a:lstStyle>
            <a:lvl1pPr>
              <a:defRPr sz="21362" spc="-442" baseline="0">
                <a:solidFill>
                  <a:schemeClr val="tx2"/>
                </a:solidFill>
              </a:defRPr>
            </a:lvl1pPr>
          </a:lstStyle>
          <a:p>
            <a:r>
              <a:rPr lang="en-US" dirty="0"/>
              <a:t>Presentation title</a:t>
            </a:r>
          </a:p>
        </p:txBody>
      </p:sp>
    </p:spTree>
    <p:extLst>
      <p:ext uri="{BB962C8B-B14F-4D97-AF65-F5344CB8AC3E}">
        <p14:creationId xmlns:p14="http://schemas.microsoft.com/office/powerpoint/2010/main" val="10103470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96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45" y="6342274"/>
            <a:ext cx="4033911" cy="36494606"/>
          </a:xfrm>
        </p:spPr>
        <p:txBody>
          <a:bodyPr wrap="square">
            <a:spAutoFit/>
          </a:bodyPr>
          <a:lstStyle>
            <a:lvl1pPr marL="0" indent="0">
              <a:spcBef>
                <a:spcPts val="5343"/>
              </a:spcBef>
              <a:buClr>
                <a:schemeClr val="tx1"/>
              </a:buClr>
              <a:buFont typeface="Wingdings" pitchFamily="2" charset="2"/>
              <a:buNone/>
              <a:defRPr sz="15704">
                <a:gradFill>
                  <a:gsLst>
                    <a:gs pos="1250">
                      <a:schemeClr val="tx2"/>
                    </a:gs>
                    <a:gs pos="99000">
                      <a:schemeClr val="tx2"/>
                    </a:gs>
                  </a:gsLst>
                  <a:lin ang="5400000" scaled="0"/>
                </a:gradFill>
              </a:defRPr>
            </a:lvl1pPr>
            <a:lvl2pPr marL="0" indent="0">
              <a:buNone/>
              <a:defRPr sz="8726"/>
            </a:lvl2pPr>
            <a:lvl3pPr marL="1011190" indent="0">
              <a:buNone/>
              <a:tabLst/>
              <a:defRPr sz="8726"/>
            </a:lvl3pPr>
            <a:lvl4pPr marL="2008536" indent="0">
              <a:buNone/>
              <a:defRPr/>
            </a:lvl4pPr>
            <a:lvl5pPr marL="299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75" y="6342274"/>
            <a:ext cx="4033911" cy="36494606"/>
          </a:xfrm>
        </p:spPr>
        <p:txBody>
          <a:bodyPr wrap="square">
            <a:spAutoFit/>
          </a:bodyPr>
          <a:lstStyle>
            <a:lvl1pPr marL="0" indent="0">
              <a:spcBef>
                <a:spcPts val="5343"/>
              </a:spcBef>
              <a:buClr>
                <a:schemeClr val="tx1"/>
              </a:buClr>
              <a:buFont typeface="Wingdings" pitchFamily="2" charset="2"/>
              <a:buNone/>
              <a:defRPr sz="15704">
                <a:gradFill>
                  <a:gsLst>
                    <a:gs pos="1250">
                      <a:schemeClr val="tx2"/>
                    </a:gs>
                    <a:gs pos="99000">
                      <a:schemeClr val="tx2"/>
                    </a:gs>
                  </a:gsLst>
                  <a:lin ang="5400000" scaled="0"/>
                </a:gradFill>
              </a:defRPr>
            </a:lvl1pPr>
            <a:lvl2pPr marL="0" indent="0">
              <a:buNone/>
              <a:defRPr sz="8726"/>
            </a:lvl2pPr>
            <a:lvl3pPr marL="1011190" indent="0">
              <a:buNone/>
              <a:tabLst/>
              <a:defRPr sz="8726"/>
            </a:lvl3pPr>
            <a:lvl4pPr marL="2008536" indent="0">
              <a:buNone/>
              <a:defRPr/>
            </a:lvl4pPr>
            <a:lvl5pPr marL="299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86029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8497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9841508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07145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3384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17245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237316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82955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1380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27183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825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45" y="6342274"/>
            <a:ext cx="4033911" cy="36494606"/>
          </a:xfrm>
        </p:spPr>
        <p:txBody>
          <a:bodyPr wrap="square">
            <a:spAutoFit/>
          </a:bodyPr>
          <a:lstStyle>
            <a:lvl1pPr marL="0" indent="0">
              <a:spcBef>
                <a:spcPts val="5343"/>
              </a:spcBef>
              <a:buClr>
                <a:schemeClr val="tx1"/>
              </a:buClr>
              <a:buFont typeface="Wingdings" pitchFamily="2" charset="2"/>
              <a:buNone/>
              <a:defRPr sz="15704"/>
            </a:lvl1pPr>
            <a:lvl2pPr marL="0" indent="0">
              <a:buNone/>
              <a:defRPr sz="8726"/>
            </a:lvl2pPr>
            <a:lvl3pPr marL="1011190" indent="0">
              <a:buNone/>
              <a:tabLst/>
              <a:defRPr sz="8726"/>
            </a:lvl3pPr>
            <a:lvl4pPr marL="2008536" indent="0">
              <a:buNone/>
              <a:defRPr/>
            </a:lvl4pPr>
            <a:lvl5pPr marL="299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75" y="6342274"/>
            <a:ext cx="4033911" cy="36494606"/>
          </a:xfrm>
        </p:spPr>
        <p:txBody>
          <a:bodyPr wrap="square">
            <a:spAutoFit/>
          </a:bodyPr>
          <a:lstStyle>
            <a:lvl1pPr marL="0" indent="0">
              <a:spcBef>
                <a:spcPts val="5343"/>
              </a:spcBef>
              <a:buClr>
                <a:schemeClr val="tx1"/>
              </a:buClr>
              <a:buFont typeface="Wingdings" pitchFamily="2" charset="2"/>
              <a:buNone/>
              <a:defRPr sz="15704"/>
            </a:lvl1pPr>
            <a:lvl2pPr marL="0" indent="0">
              <a:buNone/>
              <a:defRPr sz="8726"/>
            </a:lvl2pPr>
            <a:lvl3pPr marL="1011190" indent="0">
              <a:buNone/>
              <a:tabLst/>
              <a:defRPr sz="8726"/>
            </a:lvl3pPr>
            <a:lvl4pPr marL="2008536" indent="0">
              <a:buNone/>
              <a:defRPr/>
            </a:lvl4pPr>
            <a:lvl5pPr marL="299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916414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43984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4830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38676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603247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2497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903142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091958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TWO color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0" y="9194692"/>
            <a:ext cx="8740142" cy="9093313"/>
          </a:xfrm>
        </p:spPr>
        <p:txBody>
          <a:bodyPr/>
          <a:lstStyle>
            <a:lvl1pPr marL="0" indent="0">
              <a:buNone/>
              <a:defRPr lang="en-US" sz="17456" b="0" kern="1200" spc="0" baseline="0" dirty="0" smtClean="0">
                <a:gradFill>
                  <a:gsLst>
                    <a:gs pos="1250">
                      <a:schemeClr val="accent2"/>
                    </a:gs>
                    <a:gs pos="100000">
                      <a:schemeClr val="accent2"/>
                    </a:gs>
                  </a:gsLst>
                  <a:lin ang="5400000" scaled="0"/>
                </a:gradFill>
                <a:latin typeface="+mj-lt"/>
                <a:ea typeface="+mn-ea"/>
                <a:cs typeface="+mn-cs"/>
              </a:defRPr>
            </a:lvl1pPr>
            <a:lvl2pPr marL="0" indent="0">
              <a:buFontTx/>
              <a:buNone/>
              <a:defRPr sz="8726"/>
            </a:lvl2pPr>
            <a:lvl3pPr marL="1475235" indent="-734148">
              <a:buFont typeface="Arial" pitchFamily="34" charset="0"/>
              <a:buChar char="•"/>
              <a:tabLst>
                <a:tab pos="1475235" algn="l"/>
              </a:tabLst>
              <a:defRPr/>
            </a:lvl3pPr>
            <a:lvl4pPr marL="2264795" indent="-789565">
              <a:buFont typeface="Arial" pitchFamily="34" charset="0"/>
              <a:buChar char="•"/>
              <a:defRPr/>
            </a:lvl4pPr>
            <a:lvl5pPr marL="2756527" indent="-491746">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p:nvPr>
        </p:nvSpPr>
        <p:spPr>
          <a:xfrm>
            <a:off x="201930" y="5537060"/>
            <a:ext cx="8740142" cy="1738192"/>
          </a:xfrm>
        </p:spPr>
        <p:txBody>
          <a:bodyPr/>
          <a:lstStyle>
            <a:lvl1pPr>
              <a:defRPr sz="10473" baseline="0">
                <a:solidFill>
                  <a:schemeClr val="accent2"/>
                </a:solidFill>
              </a:defRPr>
            </a:lvl1pPr>
          </a:lstStyle>
          <a:p>
            <a:pPr lvl="0"/>
            <a:r>
              <a:rPr lang="en-US" dirty="0"/>
              <a:t>Click to edit Master text styles</a:t>
            </a:r>
          </a:p>
        </p:txBody>
      </p:sp>
    </p:spTree>
    <p:extLst>
      <p:ext uri="{BB962C8B-B14F-4D97-AF65-F5344CB8AC3E}">
        <p14:creationId xmlns:p14="http://schemas.microsoft.com/office/powerpoint/2010/main" val="342420234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45" y="6342282"/>
            <a:ext cx="4033911" cy="68333835"/>
          </a:xfrm>
        </p:spPr>
        <p:txBody>
          <a:bodyPr wrap="square">
            <a:spAutoFit/>
          </a:bodyPr>
          <a:lstStyle>
            <a:lvl1pPr marL="1253598" indent="-1253598">
              <a:spcBef>
                <a:spcPts val="5343"/>
              </a:spcBef>
              <a:buClr>
                <a:schemeClr val="tx2"/>
              </a:buClr>
              <a:buFont typeface="Arial" pitchFamily="34" charset="0"/>
              <a:buChar char="•"/>
              <a:defRPr sz="13958">
                <a:gradFill>
                  <a:gsLst>
                    <a:gs pos="1250">
                      <a:schemeClr val="tx2"/>
                    </a:gs>
                    <a:gs pos="99000">
                      <a:schemeClr val="tx2"/>
                    </a:gs>
                  </a:gsLst>
                  <a:lin ang="5400000" scaled="0"/>
                </a:gradFill>
              </a:defRPr>
            </a:lvl1pPr>
            <a:lvl2pPr marL="2317384" indent="-1017384">
              <a:defRPr sz="10473"/>
            </a:lvl2pPr>
            <a:lvl3pPr marL="3052160" indent="-734779">
              <a:tabLst/>
              <a:defRPr sz="8726"/>
            </a:lvl3pPr>
            <a:lvl4pPr marL="3843458" indent="-791302">
              <a:defRPr/>
            </a:lvl4pPr>
            <a:lvl5pPr marL="4578239" indent="-73477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75" y="6342282"/>
            <a:ext cx="4033911" cy="68333835"/>
          </a:xfrm>
        </p:spPr>
        <p:txBody>
          <a:bodyPr wrap="square">
            <a:spAutoFit/>
          </a:bodyPr>
          <a:lstStyle>
            <a:lvl1pPr marL="1253598" indent="-1253598">
              <a:spcBef>
                <a:spcPts val="5343"/>
              </a:spcBef>
              <a:buClr>
                <a:schemeClr val="tx2"/>
              </a:buClr>
              <a:buFont typeface="Arial" pitchFamily="34" charset="0"/>
              <a:buChar char="•"/>
              <a:defRPr sz="13958">
                <a:gradFill>
                  <a:gsLst>
                    <a:gs pos="1250">
                      <a:schemeClr val="tx2"/>
                    </a:gs>
                    <a:gs pos="99000">
                      <a:schemeClr val="tx2"/>
                    </a:gs>
                  </a:gsLst>
                  <a:lin ang="5400000" scaled="0"/>
                </a:gradFill>
              </a:defRPr>
            </a:lvl1pPr>
            <a:lvl2pPr marL="2317384" indent="-1017384">
              <a:defRPr sz="10473"/>
            </a:lvl2pPr>
            <a:lvl3pPr marL="3052160" indent="-734779">
              <a:tabLst/>
              <a:defRPr sz="8726"/>
            </a:lvl3pPr>
            <a:lvl4pPr marL="3843458" indent="-791302">
              <a:defRPr/>
            </a:lvl4pPr>
            <a:lvl5pPr marL="4578239" indent="-73477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061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9" Type="http://schemas.openxmlformats.org/officeDocument/2006/relationships/slideLayout" Target="../slideLayouts/slideLayout62.xml"/><Relationship Id="rId21" Type="http://schemas.openxmlformats.org/officeDocument/2006/relationships/slideLayout" Target="../slideLayouts/slideLayout44.xml"/><Relationship Id="rId34" Type="http://schemas.openxmlformats.org/officeDocument/2006/relationships/slideLayout" Target="../slideLayouts/slideLayout57.xml"/><Relationship Id="rId42" Type="http://schemas.openxmlformats.org/officeDocument/2006/relationships/slideLayout" Target="../slideLayouts/slideLayout65.xml"/><Relationship Id="rId47" Type="http://schemas.openxmlformats.org/officeDocument/2006/relationships/slideLayout" Target="../slideLayouts/slideLayout70.xml"/><Relationship Id="rId50" Type="http://schemas.openxmlformats.org/officeDocument/2006/relationships/slideLayout" Target="../slideLayouts/slideLayout73.xml"/><Relationship Id="rId55" Type="http://schemas.openxmlformats.org/officeDocument/2006/relationships/slideLayout" Target="../slideLayouts/slideLayout78.xml"/><Relationship Id="rId63" Type="http://schemas.openxmlformats.org/officeDocument/2006/relationships/slideLayout" Target="../slideLayouts/slideLayout8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41" Type="http://schemas.openxmlformats.org/officeDocument/2006/relationships/slideLayout" Target="../slideLayouts/slideLayout64.xml"/><Relationship Id="rId54" Type="http://schemas.openxmlformats.org/officeDocument/2006/relationships/slideLayout" Target="../slideLayouts/slideLayout77.xml"/><Relationship Id="rId62" Type="http://schemas.openxmlformats.org/officeDocument/2006/relationships/slideLayout" Target="../slideLayouts/slideLayout8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slideLayout" Target="../slideLayouts/slideLayout55.xml"/><Relationship Id="rId37" Type="http://schemas.openxmlformats.org/officeDocument/2006/relationships/slideLayout" Target="../slideLayouts/slideLayout60.xml"/><Relationship Id="rId40" Type="http://schemas.openxmlformats.org/officeDocument/2006/relationships/slideLayout" Target="../slideLayouts/slideLayout63.xml"/><Relationship Id="rId45" Type="http://schemas.openxmlformats.org/officeDocument/2006/relationships/slideLayout" Target="../slideLayouts/slideLayout68.xml"/><Relationship Id="rId53" Type="http://schemas.openxmlformats.org/officeDocument/2006/relationships/slideLayout" Target="../slideLayouts/slideLayout76.xml"/><Relationship Id="rId58" Type="http://schemas.openxmlformats.org/officeDocument/2006/relationships/slideLayout" Target="../slideLayouts/slideLayout81.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36" Type="http://schemas.openxmlformats.org/officeDocument/2006/relationships/slideLayout" Target="../slideLayouts/slideLayout59.xml"/><Relationship Id="rId49" Type="http://schemas.openxmlformats.org/officeDocument/2006/relationships/slideLayout" Target="../slideLayouts/slideLayout72.xml"/><Relationship Id="rId57" Type="http://schemas.openxmlformats.org/officeDocument/2006/relationships/slideLayout" Target="../slideLayouts/slideLayout80.xml"/><Relationship Id="rId61" Type="http://schemas.openxmlformats.org/officeDocument/2006/relationships/slideLayout" Target="../slideLayouts/slideLayout84.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4" Type="http://schemas.openxmlformats.org/officeDocument/2006/relationships/slideLayout" Target="../slideLayouts/slideLayout67.xml"/><Relationship Id="rId52" Type="http://schemas.openxmlformats.org/officeDocument/2006/relationships/slideLayout" Target="../slideLayouts/slideLayout75.xml"/><Relationship Id="rId60" Type="http://schemas.openxmlformats.org/officeDocument/2006/relationships/slideLayout" Target="../slideLayouts/slideLayout83.xml"/><Relationship Id="rId65" Type="http://schemas.openxmlformats.org/officeDocument/2006/relationships/theme" Target="../theme/theme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35" Type="http://schemas.openxmlformats.org/officeDocument/2006/relationships/slideLayout" Target="../slideLayouts/slideLayout58.xml"/><Relationship Id="rId43" Type="http://schemas.openxmlformats.org/officeDocument/2006/relationships/slideLayout" Target="../slideLayouts/slideLayout66.xml"/><Relationship Id="rId48" Type="http://schemas.openxmlformats.org/officeDocument/2006/relationships/slideLayout" Target="../slideLayouts/slideLayout71.xml"/><Relationship Id="rId56" Type="http://schemas.openxmlformats.org/officeDocument/2006/relationships/slideLayout" Target="../slideLayouts/slideLayout79.xml"/><Relationship Id="rId64" Type="http://schemas.openxmlformats.org/officeDocument/2006/relationships/slideLayout" Target="../slideLayouts/slideLayout87.xml"/><Relationship Id="rId8" Type="http://schemas.openxmlformats.org/officeDocument/2006/relationships/slideLayout" Target="../slideLayouts/slideLayout31.xml"/><Relationship Id="rId51" Type="http://schemas.openxmlformats.org/officeDocument/2006/relationships/slideLayout" Target="../slideLayouts/slideLayout74.xml"/><Relationship Id="rId3" Type="http://schemas.openxmlformats.org/officeDocument/2006/relationships/slideLayout" Target="../slideLayouts/slideLayout26.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slideLayout" Target="../slideLayouts/slideLayout56.xml"/><Relationship Id="rId38" Type="http://schemas.openxmlformats.org/officeDocument/2006/relationships/slideLayout" Target="../slideLayouts/slideLayout61.xml"/><Relationship Id="rId46" Type="http://schemas.openxmlformats.org/officeDocument/2006/relationships/slideLayout" Target="../slideLayouts/slideLayout69.xml"/><Relationship Id="rId59"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1544085"/>
            <a:ext cx="8741880" cy="4798212"/>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41" y="6342290"/>
            <a:ext cx="8740142" cy="2301162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7086601" y="34628680"/>
            <a:ext cx="2057400" cy="1947332"/>
          </a:xfrm>
          <a:prstGeom prst="rect">
            <a:avLst/>
          </a:prstGeom>
        </p:spPr>
        <p:txBody>
          <a:bodyPr vert="horz" lIns="91440" tIns="45720" rIns="91440" bIns="45720" rtlCol="0" anchor="ctr"/>
          <a:lstStyle>
            <a:lvl1pPr algn="r">
              <a:defRPr sz="5343">
                <a:solidFill>
                  <a:srgbClr val="808080"/>
                </a:solidFill>
              </a:defRPr>
            </a:lvl1pPr>
          </a:lstStyle>
          <a:p>
            <a:fld id="{A34B8C21-472C-43AD-8B9F-5964D09AB204}" type="slidenum">
              <a:rPr lang="en-IN" smtClean="0"/>
              <a:pPr/>
              <a:t>‹#›</a:t>
            </a:fld>
            <a:endParaRPr lang="en-IN" dirty="0"/>
          </a:p>
        </p:txBody>
      </p:sp>
      <p:pic>
        <p:nvPicPr>
          <p:cNvPr id="6" name="Picture 5"/>
          <p:cNvPicPr>
            <a:picLocks noChangeAspect="1"/>
          </p:cNvPicPr>
          <p:nvPr userDrawn="1"/>
        </p:nvPicPr>
        <p:blipFill>
          <a:blip r:embed="rId25"/>
          <a:stretch>
            <a:fillRect/>
          </a:stretch>
        </p:blipFill>
        <p:spPr>
          <a:xfrm>
            <a:off x="9290295" y="3"/>
            <a:ext cx="1091394" cy="4042091"/>
          </a:xfrm>
          <a:prstGeom prst="rect">
            <a:avLst/>
          </a:prstGeom>
        </p:spPr>
      </p:pic>
      <p:pic>
        <p:nvPicPr>
          <p:cNvPr id="8" name="Picture 7"/>
          <p:cNvPicPr>
            <a:picLocks noChangeAspect="1"/>
          </p:cNvPicPr>
          <p:nvPr userDrawn="1"/>
        </p:nvPicPr>
        <p:blipFill>
          <a:blip r:embed="rId25"/>
          <a:stretch>
            <a:fillRect/>
          </a:stretch>
        </p:blipFill>
        <p:spPr>
          <a:xfrm>
            <a:off x="9290295" y="4174510"/>
            <a:ext cx="1091394" cy="4042091"/>
          </a:xfrm>
          <a:prstGeom prst="rect">
            <a:avLst/>
          </a:prstGeom>
        </p:spPr>
      </p:pic>
      <p:pic>
        <p:nvPicPr>
          <p:cNvPr id="9" name="Picture 8"/>
          <p:cNvPicPr>
            <a:picLocks noChangeAspect="1"/>
          </p:cNvPicPr>
          <p:nvPr userDrawn="1"/>
        </p:nvPicPr>
        <p:blipFill>
          <a:blip r:embed="rId25"/>
          <a:stretch>
            <a:fillRect/>
          </a:stretch>
        </p:blipFill>
        <p:spPr>
          <a:xfrm>
            <a:off x="9290295" y="8349019"/>
            <a:ext cx="1091394" cy="4042091"/>
          </a:xfrm>
          <a:prstGeom prst="rect">
            <a:avLst/>
          </a:prstGeom>
        </p:spPr>
      </p:pic>
      <p:pic>
        <p:nvPicPr>
          <p:cNvPr id="10" name="Picture 9"/>
          <p:cNvPicPr>
            <a:picLocks noChangeAspect="1"/>
          </p:cNvPicPr>
          <p:nvPr userDrawn="1"/>
        </p:nvPicPr>
        <p:blipFill>
          <a:blip r:embed="rId25"/>
          <a:stretch>
            <a:fillRect/>
          </a:stretch>
        </p:blipFill>
        <p:spPr>
          <a:xfrm>
            <a:off x="9290295" y="12523527"/>
            <a:ext cx="1091394" cy="4042091"/>
          </a:xfrm>
          <a:prstGeom prst="rect">
            <a:avLst/>
          </a:prstGeom>
        </p:spPr>
      </p:pic>
      <p:pic>
        <p:nvPicPr>
          <p:cNvPr id="11" name="Picture 10"/>
          <p:cNvPicPr>
            <a:picLocks noChangeAspect="1"/>
          </p:cNvPicPr>
          <p:nvPr userDrawn="1"/>
        </p:nvPicPr>
        <p:blipFill>
          <a:blip r:embed="rId25"/>
          <a:stretch>
            <a:fillRect/>
          </a:stretch>
        </p:blipFill>
        <p:spPr>
          <a:xfrm>
            <a:off x="9290295" y="16698033"/>
            <a:ext cx="1091394" cy="4042091"/>
          </a:xfrm>
          <a:prstGeom prst="rect">
            <a:avLst/>
          </a:prstGeom>
        </p:spPr>
      </p:pic>
      <p:pic>
        <p:nvPicPr>
          <p:cNvPr id="12" name="Picture 11"/>
          <p:cNvPicPr>
            <a:picLocks noChangeAspect="1"/>
          </p:cNvPicPr>
          <p:nvPr userDrawn="1"/>
        </p:nvPicPr>
        <p:blipFill>
          <a:blip r:embed="rId25"/>
          <a:stretch>
            <a:fillRect/>
          </a:stretch>
        </p:blipFill>
        <p:spPr>
          <a:xfrm>
            <a:off x="9290295" y="20872543"/>
            <a:ext cx="1091394" cy="4042091"/>
          </a:xfrm>
          <a:prstGeom prst="rect">
            <a:avLst/>
          </a:prstGeom>
        </p:spPr>
      </p:pic>
      <p:pic>
        <p:nvPicPr>
          <p:cNvPr id="13" name="Picture 12"/>
          <p:cNvPicPr>
            <a:picLocks noChangeAspect="1"/>
          </p:cNvPicPr>
          <p:nvPr userDrawn="1"/>
        </p:nvPicPr>
        <p:blipFill>
          <a:blip r:embed="rId25"/>
          <a:stretch>
            <a:fillRect/>
          </a:stretch>
        </p:blipFill>
        <p:spPr>
          <a:xfrm>
            <a:off x="9290295" y="25047051"/>
            <a:ext cx="1091394" cy="4042091"/>
          </a:xfrm>
          <a:prstGeom prst="rect">
            <a:avLst/>
          </a:prstGeom>
        </p:spPr>
      </p:pic>
      <p:pic>
        <p:nvPicPr>
          <p:cNvPr id="14" name="Picture 13"/>
          <p:cNvPicPr>
            <a:picLocks noChangeAspect="1"/>
          </p:cNvPicPr>
          <p:nvPr userDrawn="1"/>
        </p:nvPicPr>
        <p:blipFill>
          <a:blip r:embed="rId25"/>
          <a:stretch>
            <a:fillRect/>
          </a:stretch>
        </p:blipFill>
        <p:spPr>
          <a:xfrm>
            <a:off x="9317749" y="29221557"/>
            <a:ext cx="1091394" cy="4042091"/>
          </a:xfrm>
          <a:prstGeom prst="rect">
            <a:avLst/>
          </a:prstGeom>
        </p:spPr>
      </p:pic>
    </p:spTree>
    <p:extLst>
      <p:ext uri="{BB962C8B-B14F-4D97-AF65-F5344CB8AC3E}">
        <p14:creationId xmlns:p14="http://schemas.microsoft.com/office/powerpoint/2010/main" val="27536815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hdr="0" ftr="0" dt="0"/>
  <p:txStyles>
    <p:titleStyle>
      <a:lvl1pPr algn="l" defTabSz="4069385" rtl="0" eaLnBrk="1" latinLnBrk="0" hangingPunct="1">
        <a:lnSpc>
          <a:spcPct val="90000"/>
        </a:lnSpc>
        <a:spcBef>
          <a:spcPct val="0"/>
        </a:spcBef>
        <a:buNone/>
        <a:defRPr lang="en-US" sz="20942" b="0" kern="1200" cap="none" spc="-448"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496013" marR="0" indent="-1496013" algn="l" defTabSz="4069385" rtl="0" eaLnBrk="1" fontAlgn="auto" latinLnBrk="0" hangingPunct="1">
        <a:lnSpc>
          <a:spcPct val="90000"/>
        </a:lnSpc>
        <a:spcBef>
          <a:spcPct val="20000"/>
        </a:spcBef>
        <a:spcAft>
          <a:spcPts val="0"/>
        </a:spcAft>
        <a:buClrTx/>
        <a:buSzPct val="90000"/>
        <a:buFont typeface="Arial" pitchFamily="34" charset="0"/>
        <a:buChar char="•"/>
        <a:tabLst/>
        <a:defRPr sz="17448" kern="1200" spc="0" baseline="0">
          <a:gradFill>
            <a:gsLst>
              <a:gs pos="1250">
                <a:schemeClr val="tx1"/>
              </a:gs>
              <a:gs pos="100000">
                <a:schemeClr val="tx1"/>
              </a:gs>
            </a:gsLst>
            <a:lin ang="5400000" scaled="0"/>
          </a:gradFill>
          <a:latin typeface="+mj-lt"/>
          <a:ea typeface="+mn-ea"/>
          <a:cs typeface="+mn-cs"/>
        </a:defRPr>
      </a:lvl1pPr>
      <a:lvl2pPr marL="2548762" marR="0" indent="-1052746" algn="l" defTabSz="4069385" rtl="0" eaLnBrk="1" fontAlgn="auto" latinLnBrk="0" hangingPunct="1">
        <a:lnSpc>
          <a:spcPct val="90000"/>
        </a:lnSpc>
        <a:spcBef>
          <a:spcPct val="20000"/>
        </a:spcBef>
        <a:spcAft>
          <a:spcPts val="0"/>
        </a:spcAft>
        <a:buClrTx/>
        <a:buSzPct val="90000"/>
        <a:buFont typeface="Arial" pitchFamily="34" charset="0"/>
        <a:buChar char="•"/>
        <a:tabLst/>
        <a:defRPr sz="10473" kern="1200" spc="0" baseline="0">
          <a:gradFill>
            <a:gsLst>
              <a:gs pos="1250">
                <a:schemeClr val="tx1"/>
              </a:gs>
              <a:gs pos="100000">
                <a:schemeClr val="tx1"/>
              </a:gs>
            </a:gsLst>
            <a:lin ang="5400000" scaled="0"/>
          </a:gradFill>
          <a:latin typeface="+mn-lt"/>
          <a:ea typeface="+mn-ea"/>
          <a:cs typeface="+mn-cs"/>
        </a:defRPr>
      </a:lvl2pPr>
      <a:lvl3pPr marL="3490689" marR="0" indent="-997346" algn="l" defTabSz="4069385" rtl="0" eaLnBrk="1" fontAlgn="auto" latinLnBrk="0" hangingPunct="1">
        <a:lnSpc>
          <a:spcPct val="90000"/>
        </a:lnSpc>
        <a:spcBef>
          <a:spcPct val="20000"/>
        </a:spcBef>
        <a:spcAft>
          <a:spcPts val="0"/>
        </a:spcAft>
        <a:buClrTx/>
        <a:buSzPct val="90000"/>
        <a:buFont typeface="Arial" pitchFamily="34" charset="0"/>
        <a:buChar char="•"/>
        <a:tabLst/>
        <a:defRPr sz="8726" kern="1200" spc="0" baseline="0">
          <a:gradFill>
            <a:gsLst>
              <a:gs pos="1250">
                <a:schemeClr val="tx1"/>
              </a:gs>
              <a:gs pos="100000">
                <a:schemeClr val="tx1"/>
              </a:gs>
            </a:gsLst>
            <a:lin ang="5400000" scaled="0"/>
          </a:gradFill>
          <a:latin typeface="+mn-lt"/>
          <a:ea typeface="+mn-ea"/>
          <a:cs typeface="+mn-cs"/>
        </a:defRPr>
      </a:lvl3pPr>
      <a:lvl4pPr marL="4488034" marR="0" indent="-997346" algn="l" defTabSz="4069385" rtl="0" eaLnBrk="1" fontAlgn="auto" latinLnBrk="0" hangingPunct="1">
        <a:lnSpc>
          <a:spcPct val="90000"/>
        </a:lnSpc>
        <a:spcBef>
          <a:spcPct val="20000"/>
        </a:spcBef>
        <a:spcAft>
          <a:spcPts val="0"/>
        </a:spcAft>
        <a:buClrTx/>
        <a:buSzPct val="90000"/>
        <a:buFont typeface="Arial" pitchFamily="34" charset="0"/>
        <a:buChar char="•"/>
        <a:tabLst/>
        <a:defRPr sz="7855" kern="1200" spc="0" baseline="0">
          <a:gradFill>
            <a:gsLst>
              <a:gs pos="1250">
                <a:schemeClr val="tx1"/>
              </a:gs>
              <a:gs pos="100000">
                <a:schemeClr val="tx1"/>
              </a:gs>
            </a:gsLst>
            <a:lin ang="5400000" scaled="0"/>
          </a:gradFill>
          <a:latin typeface="+mn-lt"/>
          <a:ea typeface="+mn-ea"/>
          <a:cs typeface="+mn-cs"/>
        </a:defRPr>
      </a:lvl4pPr>
      <a:lvl5pPr marL="5485373" marR="0" indent="-997346" algn="l" defTabSz="4069385" rtl="0" eaLnBrk="1" fontAlgn="auto" latinLnBrk="0" hangingPunct="1">
        <a:lnSpc>
          <a:spcPct val="90000"/>
        </a:lnSpc>
        <a:spcBef>
          <a:spcPct val="20000"/>
        </a:spcBef>
        <a:spcAft>
          <a:spcPts val="0"/>
        </a:spcAft>
        <a:buClrTx/>
        <a:buSzPct val="90000"/>
        <a:buFont typeface="Arial" pitchFamily="34" charset="0"/>
        <a:buChar char="•"/>
        <a:tabLst/>
        <a:defRPr sz="7855" kern="1200" spc="0" baseline="0">
          <a:gradFill>
            <a:gsLst>
              <a:gs pos="1250">
                <a:schemeClr val="tx1"/>
              </a:gs>
              <a:gs pos="100000">
                <a:schemeClr val="tx1"/>
              </a:gs>
            </a:gsLst>
            <a:lin ang="5400000" scaled="0"/>
          </a:gradFill>
          <a:latin typeface="+mn-lt"/>
          <a:ea typeface="+mn-ea"/>
          <a:cs typeface="+mn-cs"/>
        </a:defRPr>
      </a:lvl5pPr>
      <a:lvl6pPr marL="11190807" indent="-1017346" algn="l" defTabSz="4069385" rtl="0" eaLnBrk="1" latinLnBrk="0" hangingPunct="1">
        <a:spcBef>
          <a:spcPct val="20000"/>
        </a:spcBef>
        <a:buFont typeface="Arial" pitchFamily="34" charset="0"/>
        <a:buChar char="•"/>
        <a:defRPr sz="8726" kern="1200">
          <a:solidFill>
            <a:schemeClr val="tx1"/>
          </a:solidFill>
          <a:latin typeface="+mn-lt"/>
          <a:ea typeface="+mn-ea"/>
          <a:cs typeface="+mn-cs"/>
        </a:defRPr>
      </a:lvl6pPr>
      <a:lvl7pPr marL="13225502" indent="-1017346" algn="l" defTabSz="4069385" rtl="0" eaLnBrk="1" latinLnBrk="0" hangingPunct="1">
        <a:spcBef>
          <a:spcPct val="20000"/>
        </a:spcBef>
        <a:buFont typeface="Arial" pitchFamily="34" charset="0"/>
        <a:buChar char="•"/>
        <a:defRPr sz="8726" kern="1200">
          <a:solidFill>
            <a:schemeClr val="tx1"/>
          </a:solidFill>
          <a:latin typeface="+mn-lt"/>
          <a:ea typeface="+mn-ea"/>
          <a:cs typeface="+mn-cs"/>
        </a:defRPr>
      </a:lvl7pPr>
      <a:lvl8pPr marL="15260197" indent="-1017346" algn="l" defTabSz="4069385" rtl="0" eaLnBrk="1" latinLnBrk="0" hangingPunct="1">
        <a:spcBef>
          <a:spcPct val="20000"/>
        </a:spcBef>
        <a:buFont typeface="Arial" pitchFamily="34" charset="0"/>
        <a:buChar char="•"/>
        <a:defRPr sz="8726" kern="1200">
          <a:solidFill>
            <a:schemeClr val="tx1"/>
          </a:solidFill>
          <a:latin typeface="+mn-lt"/>
          <a:ea typeface="+mn-ea"/>
          <a:cs typeface="+mn-cs"/>
        </a:defRPr>
      </a:lvl8pPr>
      <a:lvl9pPr marL="17294892" indent="-1017346" algn="l" defTabSz="4069385" rtl="0" eaLnBrk="1" latinLnBrk="0" hangingPunct="1">
        <a:spcBef>
          <a:spcPct val="20000"/>
        </a:spcBef>
        <a:buFont typeface="Arial" pitchFamily="34" charset="0"/>
        <a:buChar char="•"/>
        <a:defRPr sz="8726" kern="1200">
          <a:solidFill>
            <a:schemeClr val="tx1"/>
          </a:solidFill>
          <a:latin typeface="+mn-lt"/>
          <a:ea typeface="+mn-ea"/>
          <a:cs typeface="+mn-cs"/>
        </a:defRPr>
      </a:lvl9pPr>
    </p:bodyStyle>
    <p:otherStyle>
      <a:defPPr>
        <a:defRPr lang="en-US"/>
      </a:defPPr>
      <a:lvl1pPr marL="0" algn="l" defTabSz="4069385" rtl="0" eaLnBrk="1" latinLnBrk="0" hangingPunct="1">
        <a:defRPr sz="7855" kern="1200">
          <a:solidFill>
            <a:schemeClr val="tx1"/>
          </a:solidFill>
          <a:latin typeface="+mn-lt"/>
          <a:ea typeface="+mn-ea"/>
          <a:cs typeface="+mn-cs"/>
        </a:defRPr>
      </a:lvl1pPr>
      <a:lvl2pPr marL="2034689" algn="l" defTabSz="4069385" rtl="0" eaLnBrk="1" latinLnBrk="0" hangingPunct="1">
        <a:defRPr sz="7855" kern="1200">
          <a:solidFill>
            <a:schemeClr val="tx1"/>
          </a:solidFill>
          <a:latin typeface="+mn-lt"/>
          <a:ea typeface="+mn-ea"/>
          <a:cs typeface="+mn-cs"/>
        </a:defRPr>
      </a:lvl2pPr>
      <a:lvl3pPr marL="4069385" algn="l" defTabSz="4069385" rtl="0" eaLnBrk="1" latinLnBrk="0" hangingPunct="1">
        <a:defRPr sz="7855" kern="1200">
          <a:solidFill>
            <a:schemeClr val="tx1"/>
          </a:solidFill>
          <a:latin typeface="+mn-lt"/>
          <a:ea typeface="+mn-ea"/>
          <a:cs typeface="+mn-cs"/>
        </a:defRPr>
      </a:lvl3pPr>
      <a:lvl4pPr marL="6104079" algn="l" defTabSz="4069385" rtl="0" eaLnBrk="1" latinLnBrk="0" hangingPunct="1">
        <a:defRPr sz="7855" kern="1200">
          <a:solidFill>
            <a:schemeClr val="tx1"/>
          </a:solidFill>
          <a:latin typeface="+mn-lt"/>
          <a:ea typeface="+mn-ea"/>
          <a:cs typeface="+mn-cs"/>
        </a:defRPr>
      </a:lvl4pPr>
      <a:lvl5pPr marL="8138775" algn="l" defTabSz="4069385" rtl="0" eaLnBrk="1" latinLnBrk="0" hangingPunct="1">
        <a:defRPr sz="7855" kern="1200">
          <a:solidFill>
            <a:schemeClr val="tx1"/>
          </a:solidFill>
          <a:latin typeface="+mn-lt"/>
          <a:ea typeface="+mn-ea"/>
          <a:cs typeface="+mn-cs"/>
        </a:defRPr>
      </a:lvl5pPr>
      <a:lvl6pPr marL="10173468" algn="l" defTabSz="4069385" rtl="0" eaLnBrk="1" latinLnBrk="0" hangingPunct="1">
        <a:defRPr sz="7855" kern="1200">
          <a:solidFill>
            <a:schemeClr val="tx1"/>
          </a:solidFill>
          <a:latin typeface="+mn-lt"/>
          <a:ea typeface="+mn-ea"/>
          <a:cs typeface="+mn-cs"/>
        </a:defRPr>
      </a:lvl6pPr>
      <a:lvl7pPr marL="12208158" algn="l" defTabSz="4069385" rtl="0" eaLnBrk="1" latinLnBrk="0" hangingPunct="1">
        <a:defRPr sz="7855" kern="1200">
          <a:solidFill>
            <a:schemeClr val="tx1"/>
          </a:solidFill>
          <a:latin typeface="+mn-lt"/>
          <a:ea typeface="+mn-ea"/>
          <a:cs typeface="+mn-cs"/>
        </a:defRPr>
      </a:lvl7pPr>
      <a:lvl8pPr marL="14242847" algn="l" defTabSz="4069385" rtl="0" eaLnBrk="1" latinLnBrk="0" hangingPunct="1">
        <a:defRPr sz="7855" kern="1200">
          <a:solidFill>
            <a:schemeClr val="tx1"/>
          </a:solidFill>
          <a:latin typeface="+mn-lt"/>
          <a:ea typeface="+mn-ea"/>
          <a:cs typeface="+mn-cs"/>
        </a:defRPr>
      </a:lvl8pPr>
      <a:lvl9pPr marL="16277548" algn="l" defTabSz="4069385" rtl="0" eaLnBrk="1" latinLnBrk="0" hangingPunct="1">
        <a:defRPr sz="785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996" userDrawn="1">
          <p15:clr>
            <a:srgbClr val="5ACBF0"/>
          </p15:clr>
        </p15:guide>
        <p15:guide id="2" pos="130" userDrawn="1">
          <p15:clr>
            <a:srgbClr val="5ACBF0"/>
          </p15:clr>
        </p15:guide>
        <p15:guide id="3" pos="562" userDrawn="1">
          <p15:clr>
            <a:srgbClr val="5ACBF0"/>
          </p15:clr>
        </p15:guide>
        <p15:guide id="4" pos="993" userDrawn="1">
          <p15:clr>
            <a:srgbClr val="5ACBF0"/>
          </p15:clr>
        </p15:guide>
        <p15:guide id="5" pos="1426" userDrawn="1">
          <p15:clr>
            <a:srgbClr val="5ACBF0"/>
          </p15:clr>
        </p15:guide>
        <p15:guide id="6" pos="1858" userDrawn="1">
          <p15:clr>
            <a:srgbClr val="5ACBF0"/>
          </p15:clr>
        </p15:guide>
        <p15:guide id="7" pos="2290" userDrawn="1">
          <p15:clr>
            <a:srgbClr val="5ACBF0"/>
          </p15:clr>
        </p15:guide>
        <p15:guide id="8" pos="2722" userDrawn="1">
          <p15:clr>
            <a:srgbClr val="5ACBF0"/>
          </p15:clr>
        </p15:guide>
        <p15:guide id="9" pos="3153" userDrawn="1">
          <p15:clr>
            <a:srgbClr val="5ACBF0"/>
          </p15:clr>
        </p15:guide>
        <p15:guide id="10" pos="3586" userDrawn="1">
          <p15:clr>
            <a:srgbClr val="5ACBF0"/>
          </p15:clr>
        </p15:guide>
        <p15:guide id="11" pos="4018" userDrawn="1">
          <p15:clr>
            <a:srgbClr val="5ACBF0"/>
          </p15:clr>
        </p15:guide>
        <p15:guide id="12" pos="4450" userDrawn="1">
          <p15:clr>
            <a:srgbClr val="5ACBF0"/>
          </p15:clr>
        </p15:guide>
        <p15:guide id="13" pos="4882" userDrawn="1">
          <p15:clr>
            <a:srgbClr val="5ACBF0"/>
          </p15:clr>
        </p15:guide>
        <p15:guide id="14" pos="5313" userDrawn="1">
          <p15:clr>
            <a:srgbClr val="5ACBF0"/>
          </p15:clr>
        </p15:guide>
        <p15:guide id="15" pos="5746" userDrawn="1">
          <p15:clr>
            <a:srgbClr val="5ACBF0"/>
          </p15:clr>
        </p15:guide>
        <p15:guide id="16" pos="216" userDrawn="1">
          <p15:clr>
            <a:srgbClr val="C35EA4"/>
          </p15:clr>
        </p15:guide>
        <p15:guide id="17" pos="5660" userDrawn="1">
          <p15:clr>
            <a:srgbClr val="C35EA4"/>
          </p15:clr>
        </p15:guide>
        <p15:guide id="18" orient="horz" pos="4073" userDrawn="1">
          <p15:clr>
            <a:srgbClr val="5ACBF0"/>
          </p15:clr>
        </p15:guide>
        <p15:guide id="19" orient="horz" pos="7140" userDrawn="1">
          <p15:clr>
            <a:srgbClr val="5ACBF0"/>
          </p15:clr>
        </p15:guide>
        <p15:guide id="20" orient="horz" pos="10212" userDrawn="1">
          <p15:clr>
            <a:srgbClr val="5ACBF0"/>
          </p15:clr>
        </p15:guide>
        <p15:guide id="21" orient="horz" pos="13287" userDrawn="1">
          <p15:clr>
            <a:srgbClr val="5ACBF0"/>
          </p15:clr>
        </p15:guide>
        <p15:guide id="22" orient="horz" pos="16356" userDrawn="1">
          <p15:clr>
            <a:srgbClr val="5ACBF0"/>
          </p15:clr>
        </p15:guide>
        <p15:guide id="23" orient="horz" pos="19432" userDrawn="1">
          <p15:clr>
            <a:srgbClr val="5ACBF0"/>
          </p15:clr>
        </p15:guide>
        <p15:guide id="24" orient="horz" pos="22500" userDrawn="1">
          <p15:clr>
            <a:srgbClr val="5ACBF0"/>
          </p15:clr>
        </p15:guide>
        <p15:guide id="25" orient="horz" pos="1612" userDrawn="1">
          <p15:clr>
            <a:srgbClr val="C35EA4"/>
          </p15:clr>
        </p15:guide>
        <p15:guide id="26" orient="horz" pos="21888"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1454" y="1567963"/>
            <a:ext cx="8772526" cy="3638372"/>
          </a:xfrm>
          <a:prstGeom prst="rect">
            <a:avLst/>
          </a:prstGeom>
        </p:spPr>
        <p:txBody>
          <a:bodyPr vert="horz" lIns="137160" tIns="91440" rIns="137160" bIns="137160" rtlCol="0" anchor="t">
            <a:noAutofit/>
          </a:bodyPr>
          <a:lstStyle/>
          <a:p>
            <a:endParaRPr lang="en-US" dirty="0"/>
          </a:p>
        </p:txBody>
      </p:sp>
      <p:sp>
        <p:nvSpPr>
          <p:cNvPr id="7" name="Footer Placeholder 6"/>
          <p:cNvSpPr>
            <a:spLocks noGrp="1"/>
          </p:cNvSpPr>
          <p:nvPr>
            <p:ph type="ftr" sz="quarter" idx="3"/>
          </p:nvPr>
        </p:nvSpPr>
        <p:spPr>
          <a:xfrm>
            <a:off x="171453" y="34950413"/>
            <a:ext cx="8401050" cy="1625608"/>
          </a:xfrm>
          <a:prstGeom prst="rect">
            <a:avLst/>
          </a:prstGeom>
        </p:spPr>
        <p:txBody>
          <a:bodyPr vert="horz" lIns="182880" tIns="38089" rIns="76179" bIns="38089" rtlCol="0" anchor="ctr"/>
          <a:lstStyle>
            <a:lvl1pPr algn="l">
              <a:defRPr sz="3562">
                <a:solidFill>
                  <a:schemeClr val="tx1"/>
                </a:solidFill>
                <a:latin typeface="Segoe UI" pitchFamily="34" charset="0"/>
                <a:ea typeface="Segoe UI" pitchFamily="34" charset="0"/>
                <a:cs typeface="Segoe UI" pitchFamily="34" charset="0"/>
              </a:defRPr>
            </a:lvl1pPr>
          </a:lstStyle>
          <a:p>
            <a:pPr defTabSz="4842955"/>
            <a:endParaRPr lang="en-US" dirty="0">
              <a:solidFill>
                <a:srgbClr val="505050"/>
              </a:solidFill>
            </a:endParaRPr>
          </a:p>
        </p:txBody>
      </p:sp>
      <p:sp>
        <p:nvSpPr>
          <p:cNvPr id="15" name="Text Placeholder 14"/>
          <p:cNvSpPr>
            <a:spLocks noGrp="1"/>
          </p:cNvSpPr>
          <p:nvPr>
            <p:ph type="body" idx="1"/>
          </p:nvPr>
        </p:nvSpPr>
        <p:spPr>
          <a:xfrm>
            <a:off x="171454" y="8534418"/>
            <a:ext cx="8772526" cy="24317500"/>
          </a:xfrm>
          <a:prstGeom prst="rect">
            <a:avLst/>
          </a:prstGeom>
        </p:spPr>
        <p:txBody>
          <a:bodyPr vert="horz" lIns="137160" tIns="91440" rIns="137160" bIns="13716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8572520" y="34950413"/>
            <a:ext cx="571499" cy="1625608"/>
          </a:xfrm>
          <a:prstGeom prst="rect">
            <a:avLst/>
          </a:prstGeom>
        </p:spPr>
        <p:txBody>
          <a:bodyPr vert="horz" lIns="91440" tIns="45720" rIns="91440" bIns="45720" rtlCol="0" anchor="ctr"/>
          <a:lstStyle>
            <a:lvl1pPr algn="r">
              <a:defRPr sz="3562">
                <a:solidFill>
                  <a:schemeClr val="tx1"/>
                </a:solidFill>
                <a:latin typeface="Segoe UI" pitchFamily="34" charset="0"/>
                <a:ea typeface="Segoe UI" pitchFamily="34" charset="0"/>
                <a:cs typeface="Segoe UI" pitchFamily="34" charset="0"/>
              </a:defRPr>
            </a:lvl1pPr>
          </a:lstStyle>
          <a:p>
            <a:pPr defTabSz="4842955"/>
            <a:fld id="{FAADACFB-7C71-4E89-89D2-7BBA40B7BFA9}" type="slidenum">
              <a:rPr lang="en-US" smtClean="0">
                <a:solidFill>
                  <a:srgbClr val="505050"/>
                </a:solidFill>
              </a:rPr>
              <a:pPr defTabSz="4842955"/>
              <a:t>‹#›</a:t>
            </a:fld>
            <a:endParaRPr lang="en-US" dirty="0">
              <a:solidFill>
                <a:srgbClr val="505050"/>
              </a:solidFill>
            </a:endParaRPr>
          </a:p>
        </p:txBody>
      </p:sp>
    </p:spTree>
    <p:extLst>
      <p:ext uri="{BB962C8B-B14F-4D97-AF65-F5344CB8AC3E}">
        <p14:creationId xmlns:p14="http://schemas.microsoft.com/office/powerpoint/2010/main" val="313926858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 id="2147483767" r:id="rId18"/>
    <p:sldLayoutId id="2147483768" r:id="rId19"/>
    <p:sldLayoutId id="2147483769" r:id="rId20"/>
    <p:sldLayoutId id="2147483770" r:id="rId21"/>
    <p:sldLayoutId id="2147483771" r:id="rId22"/>
    <p:sldLayoutId id="2147483772" r:id="rId23"/>
    <p:sldLayoutId id="2147483773" r:id="rId24"/>
    <p:sldLayoutId id="2147483774" r:id="rId25"/>
    <p:sldLayoutId id="2147483775" r:id="rId26"/>
    <p:sldLayoutId id="2147483776" r:id="rId27"/>
    <p:sldLayoutId id="2147483777" r:id="rId28"/>
    <p:sldLayoutId id="2147483778" r:id="rId29"/>
    <p:sldLayoutId id="2147483779" r:id="rId30"/>
    <p:sldLayoutId id="2147483780" r:id="rId31"/>
    <p:sldLayoutId id="2147483781" r:id="rId32"/>
    <p:sldLayoutId id="2147483782" r:id="rId33"/>
    <p:sldLayoutId id="2147483783" r:id="rId34"/>
    <p:sldLayoutId id="2147483784" r:id="rId35"/>
    <p:sldLayoutId id="2147483785" r:id="rId36"/>
    <p:sldLayoutId id="2147483786" r:id="rId37"/>
    <p:sldLayoutId id="2147483787" r:id="rId38"/>
    <p:sldLayoutId id="2147483788" r:id="rId39"/>
    <p:sldLayoutId id="2147483789" r:id="rId40"/>
    <p:sldLayoutId id="2147483790" r:id="rId41"/>
    <p:sldLayoutId id="2147483791" r:id="rId42"/>
    <p:sldLayoutId id="2147483792" r:id="rId43"/>
    <p:sldLayoutId id="2147483793" r:id="rId44"/>
    <p:sldLayoutId id="2147483794" r:id="rId45"/>
    <p:sldLayoutId id="2147483795" r:id="rId46"/>
    <p:sldLayoutId id="2147483796" r:id="rId47"/>
    <p:sldLayoutId id="2147483797" r:id="rId48"/>
    <p:sldLayoutId id="2147483798" r:id="rId49"/>
    <p:sldLayoutId id="2147483799" r:id="rId50"/>
    <p:sldLayoutId id="2147483800" r:id="rId51"/>
    <p:sldLayoutId id="2147483801" r:id="rId52"/>
    <p:sldLayoutId id="2147483802" r:id="rId53"/>
    <p:sldLayoutId id="2147483803" r:id="rId54"/>
    <p:sldLayoutId id="2147483804" r:id="rId55"/>
    <p:sldLayoutId id="2147483805" r:id="rId56"/>
    <p:sldLayoutId id="2147483806" r:id="rId57"/>
    <p:sldLayoutId id="2147483807" r:id="rId58"/>
    <p:sldLayoutId id="2147483808" r:id="rId59"/>
    <p:sldLayoutId id="2147483809" r:id="rId60"/>
    <p:sldLayoutId id="2147483810" r:id="rId61"/>
    <p:sldLayoutId id="2147483811" r:id="rId62"/>
    <p:sldLayoutId id="2147483812" r:id="rId63"/>
    <p:sldLayoutId id="2147483813" r:id="rId64"/>
  </p:sldLayoutIdLst>
  <p:transition>
    <p:fade/>
  </p:transition>
  <p:hf hdr="0" ftr="0" dt="0"/>
  <p:txStyles>
    <p:titleStyle>
      <a:lvl1pPr marL="0" algn="l" defTabSz="4842955" rtl="0" eaLnBrk="1" latinLnBrk="0" hangingPunct="1">
        <a:lnSpc>
          <a:spcPct val="90000"/>
        </a:lnSpc>
        <a:spcBef>
          <a:spcPct val="0"/>
        </a:spcBef>
        <a:buNone/>
        <a:defRPr lang="en-US" sz="21362" kern="1200" spc="-448" baseline="0" dirty="0">
          <a:solidFill>
            <a:schemeClr val="tx1"/>
          </a:solidFill>
          <a:latin typeface="+mj-lt"/>
          <a:ea typeface="Segoe UI Semibold" panose="020B0702040204020203" pitchFamily="34" charset="0"/>
          <a:cs typeface="Segoe UI Semibold" panose="020B0702040204020203" pitchFamily="34" charset="0"/>
        </a:defRPr>
      </a:lvl1pPr>
    </p:titleStyle>
    <p:bodyStyle>
      <a:lvl1pPr marL="0" indent="0" algn="l" defTabSz="4842955" rtl="0" eaLnBrk="1" latinLnBrk="0" hangingPunct="1">
        <a:spcBef>
          <a:spcPts val="8007"/>
        </a:spcBef>
        <a:buClr>
          <a:srgbClr val="0072C6"/>
        </a:buClr>
        <a:buSzPct val="100000"/>
        <a:buFont typeface="Wingdings" pitchFamily="2" charset="2"/>
        <a:buNone/>
        <a:defRPr sz="10678" kern="1200">
          <a:solidFill>
            <a:schemeClr val="tx1"/>
          </a:solidFill>
          <a:latin typeface="Segoe UI" pitchFamily="34" charset="0"/>
          <a:ea typeface="Segoe UI" pitchFamily="34" charset="0"/>
          <a:cs typeface="Segoe UI" pitchFamily="34" charset="0"/>
        </a:defRPr>
      </a:lvl1pPr>
      <a:lvl2pPr marL="2118899" indent="-865222" algn="l" defTabSz="4842955" rtl="0" eaLnBrk="1" latinLnBrk="0" hangingPunct="1">
        <a:spcBef>
          <a:spcPct val="20000"/>
        </a:spcBef>
        <a:buFont typeface="Arial" pitchFamily="34" charset="0"/>
        <a:buChar char="•"/>
        <a:defRPr sz="8007" kern="1200">
          <a:solidFill>
            <a:schemeClr val="tx1"/>
          </a:solidFill>
          <a:latin typeface="Segoe UI" pitchFamily="34" charset="0"/>
          <a:ea typeface="Segoe UI" pitchFamily="34" charset="0"/>
          <a:cs typeface="Segoe UI" pitchFamily="34" charset="0"/>
        </a:defRPr>
      </a:lvl2pPr>
      <a:lvl3pPr marL="3390234" indent="-771047" algn="l" defTabSz="4842955" rtl="0" eaLnBrk="1" latinLnBrk="0" hangingPunct="1">
        <a:spcBef>
          <a:spcPct val="20000"/>
        </a:spcBef>
        <a:buFont typeface="Arial" pitchFamily="34" charset="0"/>
        <a:buChar char="•"/>
        <a:defRPr sz="7124" kern="1200">
          <a:solidFill>
            <a:schemeClr val="tx1"/>
          </a:solidFill>
          <a:latin typeface="Segoe UI" pitchFamily="34" charset="0"/>
          <a:ea typeface="Segoe UI" pitchFamily="34" charset="0"/>
          <a:cs typeface="Segoe UI" pitchFamily="34" charset="0"/>
        </a:defRPr>
      </a:lvl3pPr>
      <a:lvl4pPr marL="4661573" indent="-788701" algn="l" defTabSz="4842955" rtl="0" eaLnBrk="1" latinLnBrk="0" hangingPunct="1">
        <a:spcBef>
          <a:spcPct val="20000"/>
        </a:spcBef>
        <a:buFont typeface="Arial" pitchFamily="34" charset="0"/>
        <a:buChar char="–"/>
        <a:defRPr sz="6232" kern="1200">
          <a:solidFill>
            <a:schemeClr val="tx1"/>
          </a:solidFill>
          <a:latin typeface="Segoe UI" pitchFamily="34" charset="0"/>
          <a:ea typeface="Segoe UI" pitchFamily="34" charset="0"/>
          <a:cs typeface="Segoe UI" pitchFamily="34" charset="0"/>
        </a:defRPr>
      </a:lvl4pPr>
      <a:lvl5pPr marL="5721021" indent="-800476" algn="l" defTabSz="4842955" rtl="0" eaLnBrk="1" latinLnBrk="0" hangingPunct="1">
        <a:spcBef>
          <a:spcPct val="20000"/>
        </a:spcBef>
        <a:buFont typeface="Arial" pitchFamily="34" charset="0"/>
        <a:buChar char="»"/>
        <a:defRPr sz="6232" kern="1200">
          <a:solidFill>
            <a:schemeClr val="tx1"/>
          </a:solidFill>
          <a:latin typeface="Segoe UI" pitchFamily="34" charset="0"/>
          <a:ea typeface="Segoe UI" pitchFamily="34" charset="0"/>
          <a:cs typeface="Segoe UI" pitchFamily="34" charset="0"/>
        </a:defRPr>
      </a:lvl5pPr>
      <a:lvl6pPr marL="13318122" indent="-1210735" algn="l" defTabSz="4842955" rtl="0" eaLnBrk="1" latinLnBrk="0" hangingPunct="1">
        <a:spcBef>
          <a:spcPct val="20000"/>
        </a:spcBef>
        <a:buFont typeface="Arial" pitchFamily="34" charset="0"/>
        <a:buChar char="•"/>
        <a:defRPr sz="11129" kern="1200">
          <a:solidFill>
            <a:schemeClr val="tx1"/>
          </a:solidFill>
          <a:latin typeface="+mn-lt"/>
          <a:ea typeface="+mn-ea"/>
          <a:cs typeface="+mn-cs"/>
        </a:defRPr>
      </a:lvl6pPr>
      <a:lvl7pPr marL="15739588" indent="-1210735" algn="l" defTabSz="4842955" rtl="0" eaLnBrk="1" latinLnBrk="0" hangingPunct="1">
        <a:spcBef>
          <a:spcPct val="20000"/>
        </a:spcBef>
        <a:buFont typeface="Arial" pitchFamily="34" charset="0"/>
        <a:buChar char="•"/>
        <a:defRPr sz="11129" kern="1200">
          <a:solidFill>
            <a:schemeClr val="tx1"/>
          </a:solidFill>
          <a:latin typeface="+mn-lt"/>
          <a:ea typeface="+mn-ea"/>
          <a:cs typeface="+mn-cs"/>
        </a:defRPr>
      </a:lvl7pPr>
      <a:lvl8pPr marL="18161070" indent="-1210735" algn="l" defTabSz="4842955" rtl="0" eaLnBrk="1" latinLnBrk="0" hangingPunct="1">
        <a:spcBef>
          <a:spcPct val="20000"/>
        </a:spcBef>
        <a:buFont typeface="Arial" pitchFamily="34" charset="0"/>
        <a:buChar char="•"/>
        <a:defRPr sz="11129" kern="1200">
          <a:solidFill>
            <a:schemeClr val="tx1"/>
          </a:solidFill>
          <a:latin typeface="+mn-lt"/>
          <a:ea typeface="+mn-ea"/>
          <a:cs typeface="+mn-cs"/>
        </a:defRPr>
      </a:lvl8pPr>
      <a:lvl9pPr marL="20582545" indent="-1210735" algn="l" defTabSz="4842955" rtl="0" eaLnBrk="1" latinLnBrk="0" hangingPunct="1">
        <a:spcBef>
          <a:spcPct val="20000"/>
        </a:spcBef>
        <a:buFont typeface="Arial" pitchFamily="34" charset="0"/>
        <a:buChar char="•"/>
        <a:defRPr sz="11129" kern="1200">
          <a:solidFill>
            <a:schemeClr val="tx1"/>
          </a:solidFill>
          <a:latin typeface="+mn-lt"/>
          <a:ea typeface="+mn-ea"/>
          <a:cs typeface="+mn-cs"/>
        </a:defRPr>
      </a:lvl9pPr>
    </p:bodyStyle>
    <p:otherStyle>
      <a:defPPr>
        <a:defRPr lang="en-US"/>
      </a:defPPr>
      <a:lvl1pPr marL="0" algn="l" defTabSz="4842955" rtl="0" eaLnBrk="1" latinLnBrk="0" hangingPunct="1">
        <a:defRPr sz="9787" kern="1200">
          <a:solidFill>
            <a:schemeClr val="tx1"/>
          </a:solidFill>
          <a:latin typeface="+mn-lt"/>
          <a:ea typeface="+mn-ea"/>
          <a:cs typeface="+mn-cs"/>
        </a:defRPr>
      </a:lvl1pPr>
      <a:lvl2pPr marL="2421480" algn="l" defTabSz="4842955" rtl="0" eaLnBrk="1" latinLnBrk="0" hangingPunct="1">
        <a:defRPr sz="9787" kern="1200">
          <a:solidFill>
            <a:schemeClr val="tx1"/>
          </a:solidFill>
          <a:latin typeface="+mn-lt"/>
          <a:ea typeface="+mn-ea"/>
          <a:cs typeface="+mn-cs"/>
        </a:defRPr>
      </a:lvl2pPr>
      <a:lvl3pPr marL="4842955" algn="l" defTabSz="4842955" rtl="0" eaLnBrk="1" latinLnBrk="0" hangingPunct="1">
        <a:defRPr sz="9787" kern="1200">
          <a:solidFill>
            <a:schemeClr val="tx1"/>
          </a:solidFill>
          <a:latin typeface="+mn-lt"/>
          <a:ea typeface="+mn-ea"/>
          <a:cs typeface="+mn-cs"/>
        </a:defRPr>
      </a:lvl3pPr>
      <a:lvl4pPr marL="7264427" algn="l" defTabSz="4842955" rtl="0" eaLnBrk="1" latinLnBrk="0" hangingPunct="1">
        <a:defRPr sz="9787" kern="1200">
          <a:solidFill>
            <a:schemeClr val="tx1"/>
          </a:solidFill>
          <a:latin typeface="+mn-lt"/>
          <a:ea typeface="+mn-ea"/>
          <a:cs typeface="+mn-cs"/>
        </a:defRPr>
      </a:lvl4pPr>
      <a:lvl5pPr marL="9685903" algn="l" defTabSz="4842955" rtl="0" eaLnBrk="1" latinLnBrk="0" hangingPunct="1">
        <a:defRPr sz="9787" kern="1200">
          <a:solidFill>
            <a:schemeClr val="tx1"/>
          </a:solidFill>
          <a:latin typeface="+mn-lt"/>
          <a:ea typeface="+mn-ea"/>
          <a:cs typeface="+mn-cs"/>
        </a:defRPr>
      </a:lvl5pPr>
      <a:lvl6pPr marL="12107383" algn="l" defTabSz="4842955" rtl="0" eaLnBrk="1" latinLnBrk="0" hangingPunct="1">
        <a:defRPr sz="9787" kern="1200">
          <a:solidFill>
            <a:schemeClr val="tx1"/>
          </a:solidFill>
          <a:latin typeface="+mn-lt"/>
          <a:ea typeface="+mn-ea"/>
          <a:cs typeface="+mn-cs"/>
        </a:defRPr>
      </a:lvl6pPr>
      <a:lvl7pPr marL="14528853" algn="l" defTabSz="4842955" rtl="0" eaLnBrk="1" latinLnBrk="0" hangingPunct="1">
        <a:defRPr sz="9787" kern="1200">
          <a:solidFill>
            <a:schemeClr val="tx1"/>
          </a:solidFill>
          <a:latin typeface="+mn-lt"/>
          <a:ea typeface="+mn-ea"/>
          <a:cs typeface="+mn-cs"/>
        </a:defRPr>
      </a:lvl7pPr>
      <a:lvl8pPr marL="16950331" algn="l" defTabSz="4842955" rtl="0" eaLnBrk="1" latinLnBrk="0" hangingPunct="1">
        <a:defRPr sz="9787" kern="1200">
          <a:solidFill>
            <a:schemeClr val="tx1"/>
          </a:solidFill>
          <a:latin typeface="+mn-lt"/>
          <a:ea typeface="+mn-ea"/>
          <a:cs typeface="+mn-cs"/>
        </a:defRPr>
      </a:lvl8pPr>
      <a:lvl9pPr marL="19371808" algn="l" defTabSz="4842955" rtl="0" eaLnBrk="1" latinLnBrk="0" hangingPunct="1">
        <a:defRPr sz="978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663" userDrawn="1">
          <p15:clr>
            <a:srgbClr val="5ACBF0"/>
          </p15:clr>
        </p15:guide>
        <p15:guide id="2" pos="2232" userDrawn="1">
          <p15:clr>
            <a:srgbClr val="5ACBF0"/>
          </p15:clr>
        </p15:guide>
        <p15:guide id="3" pos="1818" userDrawn="1">
          <p15:clr>
            <a:srgbClr val="5ACBF0"/>
          </p15:clr>
        </p15:guide>
        <p15:guide id="4" pos="1386" userDrawn="1">
          <p15:clr>
            <a:srgbClr val="5ACBF0"/>
          </p15:clr>
        </p15:guide>
        <p15:guide id="5" pos="972" userDrawn="1">
          <p15:clr>
            <a:srgbClr val="5ACBF0"/>
          </p15:clr>
        </p15:guide>
        <p15:guide id="6" pos="540" userDrawn="1">
          <p15:clr>
            <a:srgbClr val="5ACBF0"/>
          </p15:clr>
        </p15:guide>
        <p15:guide id="7" pos="108" userDrawn="1">
          <p15:clr>
            <a:srgbClr val="5ACBF0"/>
          </p15:clr>
        </p15:guide>
        <p15:guide id="8" pos="3096" userDrawn="1">
          <p15:clr>
            <a:srgbClr val="5ACBF0"/>
          </p15:clr>
        </p15:guide>
        <p15:guide id="9" pos="3510" userDrawn="1">
          <p15:clr>
            <a:srgbClr val="5ACBF0"/>
          </p15:clr>
        </p15:guide>
        <p15:guide id="10" pos="3942" userDrawn="1">
          <p15:clr>
            <a:srgbClr val="5ACBF0"/>
          </p15:clr>
        </p15:guide>
        <p15:guide id="11" pos="4355" userDrawn="1">
          <p15:clr>
            <a:srgbClr val="5ACBF0"/>
          </p15:clr>
        </p15:guide>
        <p15:guide id="12" pos="4788" userDrawn="1">
          <p15:clr>
            <a:srgbClr val="5ACBF0"/>
          </p15:clr>
        </p15:guide>
        <p15:guide id="13" pos="5202" userDrawn="1">
          <p15:clr>
            <a:srgbClr val="5ACBF0"/>
          </p15:clr>
        </p15:guide>
        <p15:guide id="14" pos="5634" userDrawn="1">
          <p15:clr>
            <a:srgbClr val="5ACBF0"/>
          </p15:clr>
        </p15:guide>
        <p15:guide id="15" orient="horz" pos="896" userDrawn="1">
          <p15:clr>
            <a:srgbClr val="5ACBF0"/>
          </p15:clr>
        </p15:guide>
        <p15:guide id="16" orient="horz" pos="3968" userDrawn="1">
          <p15:clr>
            <a:srgbClr val="5ACBF0"/>
          </p15:clr>
        </p15:guide>
        <p15:guide id="17" orient="horz" pos="7040" userDrawn="1">
          <p15:clr>
            <a:srgbClr val="5ACBF0"/>
          </p15:clr>
        </p15:guide>
        <p15:guide id="18" orient="horz" pos="9984" userDrawn="1">
          <p15:clr>
            <a:srgbClr val="5ACBF0"/>
          </p15:clr>
        </p15:guide>
        <p15:guide id="19" orient="horz" pos="13056" userDrawn="1">
          <p15:clr>
            <a:srgbClr val="5ACBF0"/>
          </p15:clr>
        </p15:guide>
        <p15:guide id="20" orient="horz" pos="16000" userDrawn="1">
          <p15:clr>
            <a:srgbClr val="5ACBF0"/>
          </p15:clr>
        </p15:guide>
        <p15:guide id="21" orient="horz" pos="19072" userDrawn="1">
          <p15:clr>
            <a:srgbClr val="5ACBF0"/>
          </p15:clr>
        </p15:guide>
        <p15:guide id="22" orient="horz" pos="22016" userDrawn="1">
          <p15:clr>
            <a:srgbClr val="5ACBF0"/>
          </p15:clr>
        </p15:guide>
        <p15:guide id="23" pos="180" userDrawn="1">
          <p15:clr>
            <a:srgbClr val="F26B43"/>
          </p15:clr>
        </p15:guide>
        <p15:guide id="24" pos="5580" userDrawn="1">
          <p15:clr>
            <a:srgbClr val="F26B43"/>
          </p15:clr>
        </p15:guide>
        <p15:guide id="25" orient="horz" pos="1408" userDrawn="1">
          <p15:clr>
            <a:srgbClr val="F26B43"/>
          </p15:clr>
        </p15:guide>
        <p15:guide id="26" orient="horz" pos="21504" userDrawn="1">
          <p15:clr>
            <a:srgbClr val="F26B43"/>
          </p15:clr>
        </p15:guide>
        <p15:guide id="27" pos="2879" userDrawn="1">
          <p15:clr>
            <a:srgbClr val="F26B43"/>
          </p15:clr>
        </p15:guide>
        <p15:guide id="28" orient="horz" pos="11520" userDrawn="1">
          <p15:clr>
            <a:srgbClr val="F26B43"/>
          </p15:clr>
        </p15:guide>
        <p15:guide id="29" orient="horz" pos="4352" userDrawn="1">
          <p15:clr>
            <a:srgbClr val="F26B43"/>
          </p15:clr>
        </p15:guide>
        <p15:guide id="30" orient="horz" pos="537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16.emf"/><Relationship Id="rId5" Type="http://schemas.openxmlformats.org/officeDocument/2006/relationships/image" Target="../media/image15.png"/><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078170-84A2-46B5-99FD-5C57225CBEFD}"/>
              </a:ext>
            </a:extLst>
          </p:cNvPr>
          <p:cNvSpPr/>
          <p:nvPr/>
        </p:nvSpPr>
        <p:spPr bwMode="auto">
          <a:xfrm>
            <a:off x="-1" y="25733793"/>
            <a:ext cx="9134475" cy="9793046"/>
          </a:xfrm>
          <a:prstGeom prst="rect">
            <a:avLst/>
          </a:prstGeom>
          <a:solidFill>
            <a:srgbClr val="B7EC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4" name="Group 73">
            <a:extLst>
              <a:ext uri="{FF2B5EF4-FFF2-40B4-BE49-F238E27FC236}">
                <a16:creationId xmlns:a16="http://schemas.microsoft.com/office/drawing/2014/main" id="{170BD343-78F4-4310-9183-4CDD1FEC5BD4}"/>
              </a:ext>
            </a:extLst>
          </p:cNvPr>
          <p:cNvGrpSpPr/>
          <p:nvPr/>
        </p:nvGrpSpPr>
        <p:grpSpPr>
          <a:xfrm>
            <a:off x="204788" y="26035622"/>
            <a:ext cx="8855073" cy="6857378"/>
            <a:chOff x="204788" y="26035622"/>
            <a:chExt cx="8855073" cy="6857378"/>
          </a:xfrm>
        </p:grpSpPr>
        <p:sp>
          <p:nvSpPr>
            <p:cNvPr id="66" name="Rectangle: Rounded Corners 65">
              <a:extLst>
                <a:ext uri="{FF2B5EF4-FFF2-40B4-BE49-F238E27FC236}">
                  <a16:creationId xmlns:a16="http://schemas.microsoft.com/office/drawing/2014/main" id="{34536206-4DAB-4DA4-B29F-08AD079A83C2}"/>
                </a:ext>
              </a:extLst>
            </p:cNvPr>
            <p:cNvSpPr/>
            <p:nvPr/>
          </p:nvSpPr>
          <p:spPr bwMode="auto">
            <a:xfrm>
              <a:off x="204788" y="26584441"/>
              <a:ext cx="8855073" cy="6308559"/>
            </a:xfrm>
            <a:prstGeom prst="roundRect">
              <a:avLst>
                <a:gd name="adj" fmla="val 5133"/>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Oval 72">
              <a:extLst>
                <a:ext uri="{FF2B5EF4-FFF2-40B4-BE49-F238E27FC236}">
                  <a16:creationId xmlns:a16="http://schemas.microsoft.com/office/drawing/2014/main" id="{BD05171B-2362-4671-8806-55CC5832BE48}"/>
                </a:ext>
              </a:extLst>
            </p:cNvPr>
            <p:cNvSpPr/>
            <p:nvPr/>
          </p:nvSpPr>
          <p:spPr bwMode="auto">
            <a:xfrm>
              <a:off x="7560471" y="26105537"/>
              <a:ext cx="1499389" cy="14956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4" name="Oval 193">
              <a:extLst>
                <a:ext uri="{FF2B5EF4-FFF2-40B4-BE49-F238E27FC236}">
                  <a16:creationId xmlns:a16="http://schemas.microsoft.com/office/drawing/2014/main" id="{EB3470F7-CDA5-417A-9D20-1F696C9C52B2}"/>
                </a:ext>
              </a:extLst>
            </p:cNvPr>
            <p:cNvSpPr/>
            <p:nvPr/>
          </p:nvSpPr>
          <p:spPr bwMode="auto">
            <a:xfrm>
              <a:off x="7178292" y="26035622"/>
              <a:ext cx="940190" cy="95183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5" name="Oval 194">
              <a:extLst>
                <a:ext uri="{FF2B5EF4-FFF2-40B4-BE49-F238E27FC236}">
                  <a16:creationId xmlns:a16="http://schemas.microsoft.com/office/drawing/2014/main" id="{92BDF09B-1BB7-423F-AA80-27C91A5ACB7E}"/>
                </a:ext>
              </a:extLst>
            </p:cNvPr>
            <p:cNvSpPr/>
            <p:nvPr/>
          </p:nvSpPr>
          <p:spPr bwMode="auto">
            <a:xfrm>
              <a:off x="6836663" y="26327004"/>
              <a:ext cx="610234" cy="61778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8" name="Group 5">
            <a:extLst>
              <a:ext uri="{FF2B5EF4-FFF2-40B4-BE49-F238E27FC236}">
                <a16:creationId xmlns:a16="http://schemas.microsoft.com/office/drawing/2014/main" id="{C5C89A4A-B45F-476D-B38E-43205567B8A0}"/>
              </a:ext>
            </a:extLst>
          </p:cNvPr>
          <p:cNvGrpSpPr>
            <a:grpSpLocks noChangeAspect="1"/>
          </p:cNvGrpSpPr>
          <p:nvPr/>
        </p:nvGrpSpPr>
        <p:grpSpPr bwMode="auto">
          <a:xfrm>
            <a:off x="0" y="31715075"/>
            <a:ext cx="9144000" cy="4130675"/>
            <a:chOff x="0" y="19978"/>
            <a:chExt cx="5760" cy="2602"/>
          </a:xfrm>
        </p:grpSpPr>
        <p:sp>
          <p:nvSpPr>
            <p:cNvPr id="19" name="AutoShape 4">
              <a:extLst>
                <a:ext uri="{FF2B5EF4-FFF2-40B4-BE49-F238E27FC236}">
                  <a16:creationId xmlns:a16="http://schemas.microsoft.com/office/drawing/2014/main" id="{9F4D963C-6BD2-4E60-B6C9-2D8FF0B4375B}"/>
                </a:ext>
              </a:extLst>
            </p:cNvPr>
            <p:cNvSpPr>
              <a:spLocks noChangeAspect="1" noChangeArrowheads="1" noTextEdit="1"/>
            </p:cNvSpPr>
            <p:nvPr/>
          </p:nvSpPr>
          <p:spPr bwMode="auto">
            <a:xfrm>
              <a:off x="0" y="19978"/>
              <a:ext cx="5760" cy="2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E25B68D6-49A3-4DBF-BC9C-0CFC698D7BA0}"/>
                </a:ext>
              </a:extLst>
            </p:cNvPr>
            <p:cNvSpPr>
              <a:spLocks/>
            </p:cNvSpPr>
            <p:nvPr/>
          </p:nvSpPr>
          <p:spPr bwMode="auto">
            <a:xfrm>
              <a:off x="0" y="22244"/>
              <a:ext cx="5760" cy="336"/>
            </a:xfrm>
            <a:custGeom>
              <a:avLst/>
              <a:gdLst>
                <a:gd name="T0" fmla="*/ 0 w 5760"/>
                <a:gd name="T1" fmla="*/ 0 h 336"/>
                <a:gd name="T2" fmla="*/ 5760 w 5760"/>
                <a:gd name="T3" fmla="*/ 0 h 336"/>
                <a:gd name="T4" fmla="*/ 5760 w 5760"/>
                <a:gd name="T5" fmla="*/ 336 h 336"/>
                <a:gd name="T6" fmla="*/ 0 w 5760"/>
                <a:gd name="T7" fmla="*/ 336 h 336"/>
                <a:gd name="T8" fmla="*/ 0 w 5760"/>
                <a:gd name="T9" fmla="*/ 0 h 336"/>
                <a:gd name="T10" fmla="*/ 0 w 5760"/>
                <a:gd name="T11" fmla="*/ 0 h 336"/>
              </a:gdLst>
              <a:ahLst/>
              <a:cxnLst>
                <a:cxn ang="0">
                  <a:pos x="T0" y="T1"/>
                </a:cxn>
                <a:cxn ang="0">
                  <a:pos x="T2" y="T3"/>
                </a:cxn>
                <a:cxn ang="0">
                  <a:pos x="T4" y="T5"/>
                </a:cxn>
                <a:cxn ang="0">
                  <a:pos x="T6" y="T7"/>
                </a:cxn>
                <a:cxn ang="0">
                  <a:pos x="T8" y="T9"/>
                </a:cxn>
                <a:cxn ang="0">
                  <a:pos x="T10" y="T11"/>
                </a:cxn>
              </a:cxnLst>
              <a:rect l="0" t="0" r="r" b="b"/>
              <a:pathLst>
                <a:path w="5760" h="336">
                  <a:moveTo>
                    <a:pt x="0" y="0"/>
                  </a:moveTo>
                  <a:lnTo>
                    <a:pt x="5760" y="0"/>
                  </a:lnTo>
                  <a:lnTo>
                    <a:pt x="5760" y="336"/>
                  </a:lnTo>
                  <a:lnTo>
                    <a:pt x="0" y="336"/>
                  </a:lnTo>
                  <a:lnTo>
                    <a:pt x="0" y="0"/>
                  </a:lnTo>
                  <a:lnTo>
                    <a:pt x="0" y="0"/>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a:extLst>
                <a:ext uri="{FF2B5EF4-FFF2-40B4-BE49-F238E27FC236}">
                  <a16:creationId xmlns:a16="http://schemas.microsoft.com/office/drawing/2014/main" id="{E40FBC1F-BFD3-4A39-B300-86ACA26300D7}"/>
                </a:ext>
              </a:extLst>
            </p:cNvPr>
            <p:cNvSpPr>
              <a:spLocks/>
            </p:cNvSpPr>
            <p:nvPr/>
          </p:nvSpPr>
          <p:spPr bwMode="auto">
            <a:xfrm>
              <a:off x="4222" y="21335"/>
              <a:ext cx="826" cy="913"/>
            </a:xfrm>
            <a:custGeom>
              <a:avLst/>
              <a:gdLst>
                <a:gd name="T0" fmla="*/ 302 w 413"/>
                <a:gd name="T1" fmla="*/ 0 h 457"/>
                <a:gd name="T2" fmla="*/ 0 w 413"/>
                <a:gd name="T3" fmla="*/ 457 h 457"/>
                <a:gd name="T4" fmla="*/ 413 w 413"/>
                <a:gd name="T5" fmla="*/ 457 h 457"/>
                <a:gd name="T6" fmla="*/ 302 w 413"/>
                <a:gd name="T7" fmla="*/ 0 h 457"/>
              </a:gdLst>
              <a:ahLst/>
              <a:cxnLst>
                <a:cxn ang="0">
                  <a:pos x="T0" y="T1"/>
                </a:cxn>
                <a:cxn ang="0">
                  <a:pos x="T2" y="T3"/>
                </a:cxn>
                <a:cxn ang="0">
                  <a:pos x="T4" y="T5"/>
                </a:cxn>
                <a:cxn ang="0">
                  <a:pos x="T6" y="T7"/>
                </a:cxn>
              </a:cxnLst>
              <a:rect l="0" t="0" r="r" b="b"/>
              <a:pathLst>
                <a:path w="413" h="457">
                  <a:moveTo>
                    <a:pt x="302" y="0"/>
                  </a:moveTo>
                  <a:cubicBezTo>
                    <a:pt x="248" y="0"/>
                    <a:pt x="0" y="457"/>
                    <a:pt x="0" y="457"/>
                  </a:cubicBezTo>
                  <a:cubicBezTo>
                    <a:pt x="413" y="457"/>
                    <a:pt x="413" y="457"/>
                    <a:pt x="413" y="457"/>
                  </a:cubicBezTo>
                  <a:cubicBezTo>
                    <a:pt x="302" y="0"/>
                    <a:pt x="302" y="0"/>
                    <a:pt x="302" y="0"/>
                  </a:cubicBez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a:extLst>
                <a:ext uri="{FF2B5EF4-FFF2-40B4-BE49-F238E27FC236}">
                  <a16:creationId xmlns:a16="http://schemas.microsoft.com/office/drawing/2014/main" id="{20A1791D-8347-49A4-A380-C0673C832568}"/>
                </a:ext>
              </a:extLst>
            </p:cNvPr>
            <p:cNvSpPr>
              <a:spLocks/>
            </p:cNvSpPr>
            <p:nvPr/>
          </p:nvSpPr>
          <p:spPr bwMode="auto">
            <a:xfrm>
              <a:off x="4830" y="21335"/>
              <a:ext cx="604" cy="913"/>
            </a:xfrm>
            <a:custGeom>
              <a:avLst/>
              <a:gdLst>
                <a:gd name="T0" fmla="*/ 0 w 302"/>
                <a:gd name="T1" fmla="*/ 0 h 457"/>
                <a:gd name="T2" fmla="*/ 110 w 302"/>
                <a:gd name="T3" fmla="*/ 457 h 457"/>
                <a:gd name="T4" fmla="*/ 302 w 302"/>
                <a:gd name="T5" fmla="*/ 457 h 457"/>
                <a:gd name="T6" fmla="*/ 0 w 302"/>
                <a:gd name="T7" fmla="*/ 0 h 457"/>
              </a:gdLst>
              <a:ahLst/>
              <a:cxnLst>
                <a:cxn ang="0">
                  <a:pos x="T0" y="T1"/>
                </a:cxn>
                <a:cxn ang="0">
                  <a:pos x="T2" y="T3"/>
                </a:cxn>
                <a:cxn ang="0">
                  <a:pos x="T4" y="T5"/>
                </a:cxn>
                <a:cxn ang="0">
                  <a:pos x="T6" y="T7"/>
                </a:cxn>
              </a:cxnLst>
              <a:rect l="0" t="0" r="r" b="b"/>
              <a:pathLst>
                <a:path w="302" h="457">
                  <a:moveTo>
                    <a:pt x="0" y="0"/>
                  </a:moveTo>
                  <a:cubicBezTo>
                    <a:pt x="110" y="457"/>
                    <a:pt x="110" y="457"/>
                    <a:pt x="110" y="457"/>
                  </a:cubicBezTo>
                  <a:cubicBezTo>
                    <a:pt x="302" y="457"/>
                    <a:pt x="302" y="457"/>
                    <a:pt x="302" y="457"/>
                  </a:cubicBezTo>
                  <a:cubicBezTo>
                    <a:pt x="302" y="457"/>
                    <a:pt x="55" y="0"/>
                    <a:pt x="0" y="0"/>
                  </a:cubicBez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a:extLst>
                <a:ext uri="{FF2B5EF4-FFF2-40B4-BE49-F238E27FC236}">
                  <a16:creationId xmlns:a16="http://schemas.microsoft.com/office/drawing/2014/main" id="{B0C5BA29-A2DE-4C8A-887F-140A6EA71390}"/>
                </a:ext>
              </a:extLst>
            </p:cNvPr>
            <p:cNvSpPr>
              <a:spLocks/>
            </p:cNvSpPr>
            <p:nvPr/>
          </p:nvSpPr>
          <p:spPr bwMode="auto">
            <a:xfrm>
              <a:off x="5152" y="21847"/>
              <a:ext cx="366" cy="401"/>
            </a:xfrm>
            <a:custGeom>
              <a:avLst/>
              <a:gdLst>
                <a:gd name="T0" fmla="*/ 134 w 183"/>
                <a:gd name="T1" fmla="*/ 0 h 201"/>
                <a:gd name="T2" fmla="*/ 0 w 183"/>
                <a:gd name="T3" fmla="*/ 201 h 201"/>
                <a:gd name="T4" fmla="*/ 183 w 183"/>
                <a:gd name="T5" fmla="*/ 201 h 201"/>
                <a:gd name="T6" fmla="*/ 134 w 183"/>
                <a:gd name="T7" fmla="*/ 0 h 201"/>
              </a:gdLst>
              <a:ahLst/>
              <a:cxnLst>
                <a:cxn ang="0">
                  <a:pos x="T0" y="T1"/>
                </a:cxn>
                <a:cxn ang="0">
                  <a:pos x="T2" y="T3"/>
                </a:cxn>
                <a:cxn ang="0">
                  <a:pos x="T4" y="T5"/>
                </a:cxn>
                <a:cxn ang="0">
                  <a:pos x="T6" y="T7"/>
                </a:cxn>
              </a:cxnLst>
              <a:rect l="0" t="0" r="r" b="b"/>
              <a:pathLst>
                <a:path w="183" h="201">
                  <a:moveTo>
                    <a:pt x="134" y="0"/>
                  </a:moveTo>
                  <a:cubicBezTo>
                    <a:pt x="110" y="0"/>
                    <a:pt x="0" y="201"/>
                    <a:pt x="0" y="201"/>
                  </a:cubicBezTo>
                  <a:cubicBezTo>
                    <a:pt x="183" y="201"/>
                    <a:pt x="183" y="201"/>
                    <a:pt x="183" y="201"/>
                  </a:cubicBezTo>
                  <a:cubicBezTo>
                    <a:pt x="134" y="0"/>
                    <a:pt x="134" y="0"/>
                    <a:pt x="134" y="0"/>
                  </a:cubicBez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a:extLst>
                <a:ext uri="{FF2B5EF4-FFF2-40B4-BE49-F238E27FC236}">
                  <a16:creationId xmlns:a16="http://schemas.microsoft.com/office/drawing/2014/main" id="{70DBF0B0-5951-41C9-A6FA-724BA2BC23E0}"/>
                </a:ext>
              </a:extLst>
            </p:cNvPr>
            <p:cNvSpPr>
              <a:spLocks/>
            </p:cNvSpPr>
            <p:nvPr/>
          </p:nvSpPr>
          <p:spPr bwMode="auto">
            <a:xfrm>
              <a:off x="5420" y="21847"/>
              <a:ext cx="270" cy="401"/>
            </a:xfrm>
            <a:custGeom>
              <a:avLst/>
              <a:gdLst>
                <a:gd name="T0" fmla="*/ 0 w 135"/>
                <a:gd name="T1" fmla="*/ 0 h 201"/>
                <a:gd name="T2" fmla="*/ 50 w 135"/>
                <a:gd name="T3" fmla="*/ 201 h 201"/>
                <a:gd name="T4" fmla="*/ 135 w 135"/>
                <a:gd name="T5" fmla="*/ 201 h 201"/>
                <a:gd name="T6" fmla="*/ 0 w 135"/>
                <a:gd name="T7" fmla="*/ 0 h 201"/>
              </a:gdLst>
              <a:ahLst/>
              <a:cxnLst>
                <a:cxn ang="0">
                  <a:pos x="T0" y="T1"/>
                </a:cxn>
                <a:cxn ang="0">
                  <a:pos x="T2" y="T3"/>
                </a:cxn>
                <a:cxn ang="0">
                  <a:pos x="T4" y="T5"/>
                </a:cxn>
                <a:cxn ang="0">
                  <a:pos x="T6" y="T7"/>
                </a:cxn>
              </a:cxnLst>
              <a:rect l="0" t="0" r="r" b="b"/>
              <a:pathLst>
                <a:path w="135" h="201">
                  <a:moveTo>
                    <a:pt x="0" y="0"/>
                  </a:moveTo>
                  <a:cubicBezTo>
                    <a:pt x="50" y="201"/>
                    <a:pt x="50" y="201"/>
                    <a:pt x="50" y="201"/>
                  </a:cubicBezTo>
                  <a:cubicBezTo>
                    <a:pt x="135" y="201"/>
                    <a:pt x="135" y="201"/>
                    <a:pt x="135" y="201"/>
                  </a:cubicBezTo>
                  <a:cubicBezTo>
                    <a:pt x="135" y="201"/>
                    <a:pt x="25" y="0"/>
                    <a:pt x="0" y="0"/>
                  </a:cubicBez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a:extLst>
                <a:ext uri="{FF2B5EF4-FFF2-40B4-BE49-F238E27FC236}">
                  <a16:creationId xmlns:a16="http://schemas.microsoft.com/office/drawing/2014/main" id="{32BB9C22-19CD-4B36-91B1-0077A75428E6}"/>
                </a:ext>
              </a:extLst>
            </p:cNvPr>
            <p:cNvSpPr>
              <a:spLocks/>
            </p:cNvSpPr>
            <p:nvPr/>
          </p:nvSpPr>
          <p:spPr bwMode="auto">
            <a:xfrm>
              <a:off x="852" y="22116"/>
              <a:ext cx="44" cy="128"/>
            </a:xfrm>
            <a:custGeom>
              <a:avLst/>
              <a:gdLst>
                <a:gd name="T0" fmla="*/ 10 w 22"/>
                <a:gd name="T1" fmla="*/ 57 h 64"/>
                <a:gd name="T2" fmla="*/ 9 w 22"/>
                <a:gd name="T3" fmla="*/ 39 h 64"/>
                <a:gd name="T4" fmla="*/ 11 w 22"/>
                <a:gd name="T5" fmla="*/ 28 h 64"/>
                <a:gd name="T6" fmla="*/ 22 w 22"/>
                <a:gd name="T7" fmla="*/ 6 h 64"/>
                <a:gd name="T8" fmla="*/ 8 w 22"/>
                <a:gd name="T9" fmla="*/ 0 h 64"/>
                <a:gd name="T10" fmla="*/ 1 w 22"/>
                <a:gd name="T11" fmla="*/ 29 h 64"/>
                <a:gd name="T12" fmla="*/ 1 w 22"/>
                <a:gd name="T13" fmla="*/ 39 h 64"/>
                <a:gd name="T14" fmla="*/ 5 w 22"/>
                <a:gd name="T15" fmla="*/ 63 h 64"/>
                <a:gd name="T16" fmla="*/ 7 w 22"/>
                <a:gd name="T17" fmla="*/ 64 h 64"/>
                <a:gd name="T18" fmla="*/ 16 w 22"/>
                <a:gd name="T19" fmla="*/ 64 h 64"/>
                <a:gd name="T20" fmla="*/ 15 w 22"/>
                <a:gd name="T21" fmla="*/ 62 h 64"/>
                <a:gd name="T22" fmla="*/ 12 w 22"/>
                <a:gd name="T23" fmla="*/ 59 h 64"/>
                <a:gd name="T24" fmla="*/ 12 w 22"/>
                <a:gd name="T25" fmla="*/ 59 h 64"/>
                <a:gd name="T26" fmla="*/ 10 w 22"/>
                <a:gd name="T27"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4">
                  <a:moveTo>
                    <a:pt x="10" y="57"/>
                  </a:moveTo>
                  <a:cubicBezTo>
                    <a:pt x="9" y="39"/>
                    <a:pt x="9" y="39"/>
                    <a:pt x="9" y="39"/>
                  </a:cubicBezTo>
                  <a:cubicBezTo>
                    <a:pt x="9" y="35"/>
                    <a:pt x="9" y="32"/>
                    <a:pt x="11" y="28"/>
                  </a:cubicBezTo>
                  <a:cubicBezTo>
                    <a:pt x="22" y="6"/>
                    <a:pt x="22" y="6"/>
                    <a:pt x="22" y="6"/>
                  </a:cubicBezTo>
                  <a:cubicBezTo>
                    <a:pt x="8" y="0"/>
                    <a:pt x="8" y="0"/>
                    <a:pt x="8" y="0"/>
                  </a:cubicBezTo>
                  <a:cubicBezTo>
                    <a:pt x="1" y="29"/>
                    <a:pt x="1" y="29"/>
                    <a:pt x="1" y="29"/>
                  </a:cubicBezTo>
                  <a:cubicBezTo>
                    <a:pt x="0" y="32"/>
                    <a:pt x="0" y="35"/>
                    <a:pt x="1" y="39"/>
                  </a:cubicBezTo>
                  <a:cubicBezTo>
                    <a:pt x="5" y="63"/>
                    <a:pt x="5" y="63"/>
                    <a:pt x="5" y="63"/>
                  </a:cubicBezTo>
                  <a:cubicBezTo>
                    <a:pt x="6" y="63"/>
                    <a:pt x="6" y="64"/>
                    <a:pt x="7" y="64"/>
                  </a:cubicBezTo>
                  <a:cubicBezTo>
                    <a:pt x="16" y="64"/>
                    <a:pt x="16" y="64"/>
                    <a:pt x="16" y="64"/>
                  </a:cubicBezTo>
                  <a:cubicBezTo>
                    <a:pt x="15" y="62"/>
                    <a:pt x="15" y="62"/>
                    <a:pt x="15" y="62"/>
                  </a:cubicBezTo>
                  <a:cubicBezTo>
                    <a:pt x="15" y="60"/>
                    <a:pt x="13" y="59"/>
                    <a:pt x="12" y="59"/>
                  </a:cubicBezTo>
                  <a:cubicBezTo>
                    <a:pt x="12" y="59"/>
                    <a:pt x="12" y="59"/>
                    <a:pt x="12" y="59"/>
                  </a:cubicBezTo>
                  <a:cubicBezTo>
                    <a:pt x="11" y="59"/>
                    <a:pt x="10" y="58"/>
                    <a:pt x="10" y="57"/>
                  </a:cubicBezTo>
                  <a:close/>
                </a:path>
              </a:pathLst>
            </a:custGeom>
            <a:solidFill>
              <a:srgbClr val="C7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3">
              <a:extLst>
                <a:ext uri="{FF2B5EF4-FFF2-40B4-BE49-F238E27FC236}">
                  <a16:creationId xmlns:a16="http://schemas.microsoft.com/office/drawing/2014/main" id="{4AA8E2D5-63E5-4AC5-A08A-F6ACB5B3A8B7}"/>
                </a:ext>
              </a:extLst>
            </p:cNvPr>
            <p:cNvSpPr>
              <a:spLocks/>
            </p:cNvSpPr>
            <p:nvPr/>
          </p:nvSpPr>
          <p:spPr bwMode="auto">
            <a:xfrm>
              <a:off x="740" y="22122"/>
              <a:ext cx="38" cy="122"/>
            </a:xfrm>
            <a:custGeom>
              <a:avLst/>
              <a:gdLst>
                <a:gd name="T0" fmla="*/ 11 w 19"/>
                <a:gd name="T1" fmla="*/ 54 h 61"/>
                <a:gd name="T2" fmla="*/ 10 w 19"/>
                <a:gd name="T3" fmla="*/ 38 h 61"/>
                <a:gd name="T4" fmla="*/ 12 w 19"/>
                <a:gd name="T5" fmla="*/ 29 h 61"/>
                <a:gd name="T6" fmla="*/ 19 w 19"/>
                <a:gd name="T7" fmla="*/ 13 h 61"/>
                <a:gd name="T8" fmla="*/ 11 w 19"/>
                <a:gd name="T9" fmla="*/ 0 h 61"/>
                <a:gd name="T10" fmla="*/ 2 w 19"/>
                <a:gd name="T11" fmla="*/ 26 h 61"/>
                <a:gd name="T12" fmla="*/ 1 w 19"/>
                <a:gd name="T13" fmla="*/ 36 h 61"/>
                <a:gd name="T14" fmla="*/ 6 w 19"/>
                <a:gd name="T15" fmla="*/ 60 h 61"/>
                <a:gd name="T16" fmla="*/ 8 w 19"/>
                <a:gd name="T17" fmla="*/ 61 h 61"/>
                <a:gd name="T18" fmla="*/ 18 w 19"/>
                <a:gd name="T19" fmla="*/ 61 h 61"/>
                <a:gd name="T20" fmla="*/ 17 w 19"/>
                <a:gd name="T21" fmla="*/ 59 h 61"/>
                <a:gd name="T22" fmla="*/ 13 w 19"/>
                <a:gd name="T23" fmla="*/ 56 h 61"/>
                <a:gd name="T24" fmla="*/ 13 w 19"/>
                <a:gd name="T25" fmla="*/ 56 h 61"/>
                <a:gd name="T26" fmla="*/ 11 w 19"/>
                <a:gd name="T27"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61">
                  <a:moveTo>
                    <a:pt x="11" y="54"/>
                  </a:moveTo>
                  <a:cubicBezTo>
                    <a:pt x="10" y="38"/>
                    <a:pt x="10" y="38"/>
                    <a:pt x="10" y="38"/>
                  </a:cubicBezTo>
                  <a:cubicBezTo>
                    <a:pt x="10" y="35"/>
                    <a:pt x="10" y="31"/>
                    <a:pt x="12" y="29"/>
                  </a:cubicBezTo>
                  <a:cubicBezTo>
                    <a:pt x="19" y="13"/>
                    <a:pt x="19" y="13"/>
                    <a:pt x="19" y="13"/>
                  </a:cubicBezTo>
                  <a:cubicBezTo>
                    <a:pt x="11" y="0"/>
                    <a:pt x="11" y="0"/>
                    <a:pt x="11" y="0"/>
                  </a:cubicBezTo>
                  <a:cubicBezTo>
                    <a:pt x="2" y="26"/>
                    <a:pt x="2" y="26"/>
                    <a:pt x="2" y="26"/>
                  </a:cubicBezTo>
                  <a:cubicBezTo>
                    <a:pt x="0" y="30"/>
                    <a:pt x="0" y="33"/>
                    <a:pt x="1" y="36"/>
                  </a:cubicBezTo>
                  <a:cubicBezTo>
                    <a:pt x="6" y="60"/>
                    <a:pt x="6" y="60"/>
                    <a:pt x="6" y="60"/>
                  </a:cubicBezTo>
                  <a:cubicBezTo>
                    <a:pt x="6" y="61"/>
                    <a:pt x="7" y="61"/>
                    <a:pt x="8" y="61"/>
                  </a:cubicBezTo>
                  <a:cubicBezTo>
                    <a:pt x="18" y="61"/>
                    <a:pt x="18" y="61"/>
                    <a:pt x="18" y="61"/>
                  </a:cubicBezTo>
                  <a:cubicBezTo>
                    <a:pt x="17" y="59"/>
                    <a:pt x="17" y="59"/>
                    <a:pt x="17" y="59"/>
                  </a:cubicBezTo>
                  <a:cubicBezTo>
                    <a:pt x="16" y="57"/>
                    <a:pt x="15" y="56"/>
                    <a:pt x="13" y="56"/>
                  </a:cubicBezTo>
                  <a:cubicBezTo>
                    <a:pt x="13" y="56"/>
                    <a:pt x="13" y="56"/>
                    <a:pt x="13" y="56"/>
                  </a:cubicBezTo>
                  <a:cubicBezTo>
                    <a:pt x="12" y="56"/>
                    <a:pt x="11" y="55"/>
                    <a:pt x="11" y="54"/>
                  </a:cubicBezTo>
                  <a:close/>
                </a:path>
              </a:pathLst>
            </a:custGeom>
            <a:solidFill>
              <a:srgbClr val="C7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4">
              <a:extLst>
                <a:ext uri="{FF2B5EF4-FFF2-40B4-BE49-F238E27FC236}">
                  <a16:creationId xmlns:a16="http://schemas.microsoft.com/office/drawing/2014/main" id="{88C9FB48-E19A-4A4C-8448-AF09227ACFC4}"/>
                </a:ext>
              </a:extLst>
            </p:cNvPr>
            <p:cNvSpPr>
              <a:spLocks/>
            </p:cNvSpPr>
            <p:nvPr/>
          </p:nvSpPr>
          <p:spPr bwMode="auto">
            <a:xfrm>
              <a:off x="734" y="22018"/>
              <a:ext cx="300" cy="226"/>
            </a:xfrm>
            <a:custGeom>
              <a:avLst/>
              <a:gdLst>
                <a:gd name="T0" fmla="*/ 145 w 150"/>
                <a:gd name="T1" fmla="*/ 7 h 113"/>
                <a:gd name="T2" fmla="*/ 139 w 150"/>
                <a:gd name="T3" fmla="*/ 7 h 113"/>
                <a:gd name="T4" fmla="*/ 135 w 150"/>
                <a:gd name="T5" fmla="*/ 6 h 113"/>
                <a:gd name="T6" fmla="*/ 129 w 150"/>
                <a:gd name="T7" fmla="*/ 4 h 113"/>
                <a:gd name="T8" fmla="*/ 128 w 150"/>
                <a:gd name="T9" fmla="*/ 3 h 113"/>
                <a:gd name="T10" fmla="*/ 125 w 150"/>
                <a:gd name="T11" fmla="*/ 1 h 113"/>
                <a:gd name="T12" fmla="*/ 122 w 150"/>
                <a:gd name="T13" fmla="*/ 4 h 113"/>
                <a:gd name="T14" fmla="*/ 122 w 150"/>
                <a:gd name="T15" fmla="*/ 13 h 113"/>
                <a:gd name="T16" fmla="*/ 105 w 150"/>
                <a:gd name="T17" fmla="*/ 31 h 113"/>
                <a:gd name="T18" fmla="*/ 92 w 150"/>
                <a:gd name="T19" fmla="*/ 27 h 113"/>
                <a:gd name="T20" fmla="*/ 80 w 150"/>
                <a:gd name="T21" fmla="*/ 13 h 113"/>
                <a:gd name="T22" fmla="*/ 58 w 150"/>
                <a:gd name="T23" fmla="*/ 0 h 113"/>
                <a:gd name="T24" fmla="*/ 37 w 150"/>
                <a:gd name="T25" fmla="*/ 11 h 113"/>
                <a:gd name="T26" fmla="*/ 24 w 150"/>
                <a:gd name="T27" fmla="*/ 18 h 113"/>
                <a:gd name="T28" fmla="*/ 24 w 150"/>
                <a:gd name="T29" fmla="*/ 18 h 113"/>
                <a:gd name="T30" fmla="*/ 15 w 150"/>
                <a:gd name="T31" fmla="*/ 23 h 113"/>
                <a:gd name="T32" fmla="*/ 15 w 150"/>
                <a:gd name="T33" fmla="*/ 23 h 113"/>
                <a:gd name="T34" fmla="*/ 15 w 150"/>
                <a:gd name="T35" fmla="*/ 23 h 113"/>
                <a:gd name="T36" fmla="*/ 14 w 150"/>
                <a:gd name="T37" fmla="*/ 25 h 113"/>
                <a:gd name="T38" fmla="*/ 0 w 150"/>
                <a:gd name="T39" fmla="*/ 64 h 113"/>
                <a:gd name="T40" fmla="*/ 4 w 150"/>
                <a:gd name="T41" fmla="*/ 61 h 113"/>
                <a:gd name="T42" fmla="*/ 13 w 150"/>
                <a:gd name="T43" fmla="*/ 41 h 113"/>
                <a:gd name="T44" fmla="*/ 13 w 150"/>
                <a:gd name="T45" fmla="*/ 58 h 113"/>
                <a:gd name="T46" fmla="*/ 17 w 150"/>
                <a:gd name="T47" fmla="*/ 84 h 113"/>
                <a:gd name="T48" fmla="*/ 26 w 150"/>
                <a:gd name="T49" fmla="*/ 112 h 113"/>
                <a:gd name="T50" fmla="*/ 28 w 150"/>
                <a:gd name="T51" fmla="*/ 113 h 113"/>
                <a:gd name="T52" fmla="*/ 38 w 150"/>
                <a:gd name="T53" fmla="*/ 113 h 113"/>
                <a:gd name="T54" fmla="*/ 36 w 150"/>
                <a:gd name="T55" fmla="*/ 110 h 113"/>
                <a:gd name="T56" fmla="*/ 34 w 150"/>
                <a:gd name="T57" fmla="*/ 108 h 113"/>
                <a:gd name="T58" fmla="*/ 32 w 150"/>
                <a:gd name="T59" fmla="*/ 108 h 113"/>
                <a:gd name="T60" fmla="*/ 30 w 150"/>
                <a:gd name="T61" fmla="*/ 106 h 113"/>
                <a:gd name="T62" fmla="*/ 26 w 150"/>
                <a:gd name="T63" fmla="*/ 83 h 113"/>
                <a:gd name="T64" fmla="*/ 28 w 150"/>
                <a:gd name="T65" fmla="*/ 57 h 113"/>
                <a:gd name="T66" fmla="*/ 33 w 150"/>
                <a:gd name="T67" fmla="*/ 57 h 113"/>
                <a:gd name="T68" fmla="*/ 82 w 150"/>
                <a:gd name="T69" fmla="*/ 57 h 113"/>
                <a:gd name="T70" fmla="*/ 100 w 150"/>
                <a:gd name="T71" fmla="*/ 112 h 113"/>
                <a:gd name="T72" fmla="*/ 101 w 150"/>
                <a:gd name="T73" fmla="*/ 113 h 113"/>
                <a:gd name="T74" fmla="*/ 112 w 150"/>
                <a:gd name="T75" fmla="*/ 113 h 113"/>
                <a:gd name="T76" fmla="*/ 111 w 150"/>
                <a:gd name="T77" fmla="*/ 111 h 113"/>
                <a:gd name="T78" fmla="*/ 107 w 150"/>
                <a:gd name="T79" fmla="*/ 108 h 113"/>
                <a:gd name="T80" fmla="*/ 106 w 150"/>
                <a:gd name="T81" fmla="*/ 108 h 113"/>
                <a:gd name="T82" fmla="*/ 104 w 150"/>
                <a:gd name="T83" fmla="*/ 106 h 113"/>
                <a:gd name="T84" fmla="*/ 95 w 150"/>
                <a:gd name="T85" fmla="*/ 57 h 113"/>
                <a:gd name="T86" fmla="*/ 95 w 150"/>
                <a:gd name="T87" fmla="*/ 57 h 113"/>
                <a:gd name="T88" fmla="*/ 136 w 150"/>
                <a:gd name="T89" fmla="*/ 17 h 113"/>
                <a:gd name="T90" fmla="*/ 145 w 150"/>
                <a:gd name="T91" fmla="*/ 17 h 113"/>
                <a:gd name="T92" fmla="*/ 150 w 150"/>
                <a:gd name="T93" fmla="*/ 12 h 113"/>
                <a:gd name="T94" fmla="*/ 145 w 150"/>
                <a:gd name="T95" fmla="*/ 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0" h="113">
                  <a:moveTo>
                    <a:pt x="145" y="7"/>
                  </a:moveTo>
                  <a:cubicBezTo>
                    <a:pt x="139" y="7"/>
                    <a:pt x="139" y="7"/>
                    <a:pt x="139" y="7"/>
                  </a:cubicBezTo>
                  <a:cubicBezTo>
                    <a:pt x="138" y="7"/>
                    <a:pt x="136" y="6"/>
                    <a:pt x="135" y="6"/>
                  </a:cubicBezTo>
                  <a:cubicBezTo>
                    <a:pt x="129" y="4"/>
                    <a:pt x="129" y="4"/>
                    <a:pt x="129" y="4"/>
                  </a:cubicBezTo>
                  <a:cubicBezTo>
                    <a:pt x="129" y="4"/>
                    <a:pt x="128" y="4"/>
                    <a:pt x="128" y="3"/>
                  </a:cubicBezTo>
                  <a:cubicBezTo>
                    <a:pt x="128" y="2"/>
                    <a:pt x="126" y="1"/>
                    <a:pt x="125" y="1"/>
                  </a:cubicBezTo>
                  <a:cubicBezTo>
                    <a:pt x="123" y="1"/>
                    <a:pt x="122" y="3"/>
                    <a:pt x="122" y="4"/>
                  </a:cubicBezTo>
                  <a:cubicBezTo>
                    <a:pt x="122" y="13"/>
                    <a:pt x="122" y="13"/>
                    <a:pt x="122" y="13"/>
                  </a:cubicBezTo>
                  <a:cubicBezTo>
                    <a:pt x="122" y="23"/>
                    <a:pt x="114" y="31"/>
                    <a:pt x="105" y="31"/>
                  </a:cubicBezTo>
                  <a:cubicBezTo>
                    <a:pt x="99" y="31"/>
                    <a:pt x="95" y="30"/>
                    <a:pt x="92" y="27"/>
                  </a:cubicBezTo>
                  <a:cubicBezTo>
                    <a:pt x="92" y="27"/>
                    <a:pt x="85" y="22"/>
                    <a:pt x="80" y="13"/>
                  </a:cubicBezTo>
                  <a:cubicBezTo>
                    <a:pt x="76" y="5"/>
                    <a:pt x="67" y="0"/>
                    <a:pt x="58" y="0"/>
                  </a:cubicBezTo>
                  <a:cubicBezTo>
                    <a:pt x="49" y="0"/>
                    <a:pt x="42" y="4"/>
                    <a:pt x="37" y="11"/>
                  </a:cubicBezTo>
                  <a:cubicBezTo>
                    <a:pt x="34" y="15"/>
                    <a:pt x="29" y="18"/>
                    <a:pt x="24" y="18"/>
                  </a:cubicBezTo>
                  <a:cubicBezTo>
                    <a:pt x="24" y="18"/>
                    <a:pt x="24" y="18"/>
                    <a:pt x="24" y="18"/>
                  </a:cubicBezTo>
                  <a:cubicBezTo>
                    <a:pt x="20" y="18"/>
                    <a:pt x="16" y="20"/>
                    <a:pt x="15" y="23"/>
                  </a:cubicBezTo>
                  <a:cubicBezTo>
                    <a:pt x="15" y="23"/>
                    <a:pt x="15" y="23"/>
                    <a:pt x="15" y="23"/>
                  </a:cubicBezTo>
                  <a:cubicBezTo>
                    <a:pt x="15" y="23"/>
                    <a:pt x="15" y="23"/>
                    <a:pt x="15" y="23"/>
                  </a:cubicBezTo>
                  <a:cubicBezTo>
                    <a:pt x="14" y="24"/>
                    <a:pt x="14" y="25"/>
                    <a:pt x="14" y="25"/>
                  </a:cubicBezTo>
                  <a:cubicBezTo>
                    <a:pt x="0" y="64"/>
                    <a:pt x="0" y="64"/>
                    <a:pt x="0" y="64"/>
                  </a:cubicBezTo>
                  <a:cubicBezTo>
                    <a:pt x="2" y="64"/>
                    <a:pt x="3" y="63"/>
                    <a:pt x="4" y="61"/>
                  </a:cubicBezTo>
                  <a:cubicBezTo>
                    <a:pt x="13" y="41"/>
                    <a:pt x="13" y="41"/>
                    <a:pt x="13" y="41"/>
                  </a:cubicBezTo>
                  <a:cubicBezTo>
                    <a:pt x="13" y="58"/>
                    <a:pt x="13" y="58"/>
                    <a:pt x="13" y="58"/>
                  </a:cubicBezTo>
                  <a:cubicBezTo>
                    <a:pt x="17" y="84"/>
                    <a:pt x="17" y="84"/>
                    <a:pt x="17" y="84"/>
                  </a:cubicBezTo>
                  <a:cubicBezTo>
                    <a:pt x="26" y="112"/>
                    <a:pt x="26" y="112"/>
                    <a:pt x="26" y="112"/>
                  </a:cubicBezTo>
                  <a:cubicBezTo>
                    <a:pt x="26" y="113"/>
                    <a:pt x="27" y="113"/>
                    <a:pt x="28" y="113"/>
                  </a:cubicBezTo>
                  <a:cubicBezTo>
                    <a:pt x="38" y="113"/>
                    <a:pt x="38" y="113"/>
                    <a:pt x="38" y="113"/>
                  </a:cubicBezTo>
                  <a:cubicBezTo>
                    <a:pt x="36" y="110"/>
                    <a:pt x="36" y="110"/>
                    <a:pt x="36" y="110"/>
                  </a:cubicBezTo>
                  <a:cubicBezTo>
                    <a:pt x="36" y="109"/>
                    <a:pt x="35" y="108"/>
                    <a:pt x="34" y="108"/>
                  </a:cubicBezTo>
                  <a:cubicBezTo>
                    <a:pt x="32" y="108"/>
                    <a:pt x="32" y="108"/>
                    <a:pt x="32" y="108"/>
                  </a:cubicBezTo>
                  <a:cubicBezTo>
                    <a:pt x="31" y="108"/>
                    <a:pt x="30" y="107"/>
                    <a:pt x="30" y="106"/>
                  </a:cubicBezTo>
                  <a:cubicBezTo>
                    <a:pt x="26" y="83"/>
                    <a:pt x="26" y="83"/>
                    <a:pt x="26" y="83"/>
                  </a:cubicBezTo>
                  <a:cubicBezTo>
                    <a:pt x="28" y="57"/>
                    <a:pt x="28" y="57"/>
                    <a:pt x="28" y="57"/>
                  </a:cubicBezTo>
                  <a:cubicBezTo>
                    <a:pt x="33" y="57"/>
                    <a:pt x="33" y="57"/>
                    <a:pt x="33" y="57"/>
                  </a:cubicBezTo>
                  <a:cubicBezTo>
                    <a:pt x="82" y="57"/>
                    <a:pt x="82" y="57"/>
                    <a:pt x="82" y="57"/>
                  </a:cubicBezTo>
                  <a:cubicBezTo>
                    <a:pt x="100" y="112"/>
                    <a:pt x="100" y="112"/>
                    <a:pt x="100" y="112"/>
                  </a:cubicBezTo>
                  <a:cubicBezTo>
                    <a:pt x="100" y="113"/>
                    <a:pt x="101" y="113"/>
                    <a:pt x="101" y="113"/>
                  </a:cubicBezTo>
                  <a:cubicBezTo>
                    <a:pt x="112" y="113"/>
                    <a:pt x="112" y="113"/>
                    <a:pt x="112" y="113"/>
                  </a:cubicBezTo>
                  <a:cubicBezTo>
                    <a:pt x="111" y="111"/>
                    <a:pt x="111" y="111"/>
                    <a:pt x="111" y="111"/>
                  </a:cubicBezTo>
                  <a:cubicBezTo>
                    <a:pt x="110" y="110"/>
                    <a:pt x="109" y="108"/>
                    <a:pt x="107" y="108"/>
                  </a:cubicBezTo>
                  <a:cubicBezTo>
                    <a:pt x="106" y="108"/>
                    <a:pt x="106" y="108"/>
                    <a:pt x="106" y="108"/>
                  </a:cubicBezTo>
                  <a:cubicBezTo>
                    <a:pt x="105" y="108"/>
                    <a:pt x="104" y="107"/>
                    <a:pt x="104" y="106"/>
                  </a:cubicBezTo>
                  <a:cubicBezTo>
                    <a:pt x="95" y="57"/>
                    <a:pt x="95" y="57"/>
                    <a:pt x="95" y="57"/>
                  </a:cubicBezTo>
                  <a:cubicBezTo>
                    <a:pt x="95" y="57"/>
                    <a:pt x="95" y="57"/>
                    <a:pt x="95" y="57"/>
                  </a:cubicBezTo>
                  <a:cubicBezTo>
                    <a:pt x="132" y="57"/>
                    <a:pt x="136" y="17"/>
                    <a:pt x="136" y="17"/>
                  </a:cubicBezTo>
                  <a:cubicBezTo>
                    <a:pt x="145" y="17"/>
                    <a:pt x="145" y="17"/>
                    <a:pt x="145" y="17"/>
                  </a:cubicBezTo>
                  <a:cubicBezTo>
                    <a:pt x="148" y="17"/>
                    <a:pt x="150" y="15"/>
                    <a:pt x="150" y="12"/>
                  </a:cubicBezTo>
                  <a:cubicBezTo>
                    <a:pt x="150" y="9"/>
                    <a:pt x="148" y="7"/>
                    <a:pt x="145" y="7"/>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5">
              <a:extLst>
                <a:ext uri="{FF2B5EF4-FFF2-40B4-BE49-F238E27FC236}">
                  <a16:creationId xmlns:a16="http://schemas.microsoft.com/office/drawing/2014/main" id="{5466FECC-9A26-45AB-BDAF-E7DD8667F189}"/>
                </a:ext>
              </a:extLst>
            </p:cNvPr>
            <p:cNvSpPr>
              <a:spLocks/>
            </p:cNvSpPr>
            <p:nvPr/>
          </p:nvSpPr>
          <p:spPr bwMode="auto">
            <a:xfrm>
              <a:off x="2646" y="21281"/>
              <a:ext cx="160" cy="496"/>
            </a:xfrm>
            <a:custGeom>
              <a:avLst/>
              <a:gdLst>
                <a:gd name="T0" fmla="*/ 77 w 80"/>
                <a:gd name="T1" fmla="*/ 226 h 248"/>
                <a:gd name="T2" fmla="*/ 69 w 80"/>
                <a:gd name="T3" fmla="*/ 211 h 248"/>
                <a:gd name="T4" fmla="*/ 53 w 80"/>
                <a:gd name="T5" fmla="*/ 180 h 248"/>
                <a:gd name="T6" fmla="*/ 39 w 80"/>
                <a:gd name="T7" fmla="*/ 148 h 248"/>
                <a:gd name="T8" fmla="*/ 37 w 80"/>
                <a:gd name="T9" fmla="*/ 142 h 248"/>
                <a:gd name="T10" fmla="*/ 38 w 80"/>
                <a:gd name="T11" fmla="*/ 139 h 248"/>
                <a:gd name="T12" fmla="*/ 50 w 80"/>
                <a:gd name="T13" fmla="*/ 40 h 248"/>
                <a:gd name="T14" fmla="*/ 52 w 80"/>
                <a:gd name="T15" fmla="*/ 23 h 248"/>
                <a:gd name="T16" fmla="*/ 37 w 80"/>
                <a:gd name="T17" fmla="*/ 2 h 248"/>
                <a:gd name="T18" fmla="*/ 16 w 80"/>
                <a:gd name="T19" fmla="*/ 17 h 248"/>
                <a:gd name="T20" fmla="*/ 13 w 80"/>
                <a:gd name="T21" fmla="*/ 34 h 248"/>
                <a:gd name="T22" fmla="*/ 1 w 80"/>
                <a:gd name="T23" fmla="*/ 136 h 248"/>
                <a:gd name="T24" fmla="*/ 2 w 80"/>
                <a:gd name="T25" fmla="*/ 146 h 248"/>
                <a:gd name="T26" fmla="*/ 4 w 80"/>
                <a:gd name="T27" fmla="*/ 150 h 248"/>
                <a:gd name="T28" fmla="*/ 6 w 80"/>
                <a:gd name="T29" fmla="*/ 155 h 248"/>
                <a:gd name="T30" fmla="*/ 9 w 80"/>
                <a:gd name="T31" fmla="*/ 161 h 248"/>
                <a:gd name="T32" fmla="*/ 26 w 80"/>
                <a:gd name="T33" fmla="*/ 194 h 248"/>
                <a:gd name="T34" fmla="*/ 45 w 80"/>
                <a:gd name="T35" fmla="*/ 225 h 248"/>
                <a:gd name="T36" fmla="*/ 53 w 80"/>
                <a:gd name="T37" fmla="*/ 240 h 248"/>
                <a:gd name="T38" fmla="*/ 71 w 80"/>
                <a:gd name="T39" fmla="*/ 244 h 248"/>
                <a:gd name="T40" fmla="*/ 77 w 80"/>
                <a:gd name="T41" fmla="*/ 226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248">
                  <a:moveTo>
                    <a:pt x="77" y="226"/>
                  </a:moveTo>
                  <a:cubicBezTo>
                    <a:pt x="77" y="226"/>
                    <a:pt x="74" y="221"/>
                    <a:pt x="69" y="211"/>
                  </a:cubicBezTo>
                  <a:cubicBezTo>
                    <a:pt x="65" y="203"/>
                    <a:pt x="59" y="192"/>
                    <a:pt x="53" y="180"/>
                  </a:cubicBezTo>
                  <a:cubicBezTo>
                    <a:pt x="48" y="169"/>
                    <a:pt x="43" y="156"/>
                    <a:pt x="39" y="148"/>
                  </a:cubicBezTo>
                  <a:cubicBezTo>
                    <a:pt x="38" y="146"/>
                    <a:pt x="38" y="144"/>
                    <a:pt x="37" y="142"/>
                  </a:cubicBezTo>
                  <a:cubicBezTo>
                    <a:pt x="37" y="141"/>
                    <a:pt x="37" y="140"/>
                    <a:pt x="38" y="139"/>
                  </a:cubicBezTo>
                  <a:cubicBezTo>
                    <a:pt x="38" y="104"/>
                    <a:pt x="45" y="67"/>
                    <a:pt x="50" y="40"/>
                  </a:cubicBezTo>
                  <a:cubicBezTo>
                    <a:pt x="50" y="34"/>
                    <a:pt x="51" y="28"/>
                    <a:pt x="52" y="23"/>
                  </a:cubicBezTo>
                  <a:cubicBezTo>
                    <a:pt x="54" y="13"/>
                    <a:pt x="47" y="4"/>
                    <a:pt x="37" y="2"/>
                  </a:cubicBezTo>
                  <a:cubicBezTo>
                    <a:pt x="27" y="0"/>
                    <a:pt x="18" y="7"/>
                    <a:pt x="16" y="17"/>
                  </a:cubicBezTo>
                  <a:cubicBezTo>
                    <a:pt x="15" y="22"/>
                    <a:pt x="14" y="28"/>
                    <a:pt x="13" y="34"/>
                  </a:cubicBezTo>
                  <a:cubicBezTo>
                    <a:pt x="8" y="61"/>
                    <a:pt x="2" y="98"/>
                    <a:pt x="1" y="136"/>
                  </a:cubicBezTo>
                  <a:cubicBezTo>
                    <a:pt x="0" y="140"/>
                    <a:pt x="1" y="143"/>
                    <a:pt x="2" y="146"/>
                  </a:cubicBezTo>
                  <a:cubicBezTo>
                    <a:pt x="2" y="146"/>
                    <a:pt x="3" y="148"/>
                    <a:pt x="4" y="150"/>
                  </a:cubicBezTo>
                  <a:cubicBezTo>
                    <a:pt x="4" y="152"/>
                    <a:pt x="6" y="153"/>
                    <a:pt x="6" y="155"/>
                  </a:cubicBezTo>
                  <a:cubicBezTo>
                    <a:pt x="7" y="157"/>
                    <a:pt x="8" y="159"/>
                    <a:pt x="9" y="161"/>
                  </a:cubicBezTo>
                  <a:cubicBezTo>
                    <a:pt x="13" y="170"/>
                    <a:pt x="20" y="182"/>
                    <a:pt x="26" y="194"/>
                  </a:cubicBezTo>
                  <a:cubicBezTo>
                    <a:pt x="33" y="205"/>
                    <a:pt x="39" y="217"/>
                    <a:pt x="45" y="225"/>
                  </a:cubicBezTo>
                  <a:cubicBezTo>
                    <a:pt x="50" y="234"/>
                    <a:pt x="53" y="240"/>
                    <a:pt x="53" y="240"/>
                  </a:cubicBezTo>
                  <a:cubicBezTo>
                    <a:pt x="57" y="246"/>
                    <a:pt x="65" y="248"/>
                    <a:pt x="71" y="244"/>
                  </a:cubicBezTo>
                  <a:cubicBezTo>
                    <a:pt x="78" y="241"/>
                    <a:pt x="80" y="233"/>
                    <a:pt x="77" y="226"/>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63DF1C0F-EEB6-4449-B5AF-63C7F53FF4E8}"/>
                </a:ext>
              </a:extLst>
            </p:cNvPr>
            <p:cNvSpPr>
              <a:spLocks noEditPoints="1"/>
            </p:cNvSpPr>
            <p:nvPr/>
          </p:nvSpPr>
          <p:spPr bwMode="auto">
            <a:xfrm>
              <a:off x="2672" y="22428"/>
              <a:ext cx="446" cy="58"/>
            </a:xfrm>
            <a:custGeom>
              <a:avLst/>
              <a:gdLst>
                <a:gd name="T0" fmla="*/ 118 w 223"/>
                <a:gd name="T1" fmla="*/ 2 h 29"/>
                <a:gd name="T2" fmla="*/ 168 w 223"/>
                <a:gd name="T3" fmla="*/ 4 h 29"/>
                <a:gd name="T4" fmla="*/ 215 w 223"/>
                <a:gd name="T5" fmla="*/ 17 h 29"/>
                <a:gd name="T6" fmla="*/ 212 w 223"/>
                <a:gd name="T7" fmla="*/ 25 h 29"/>
                <a:gd name="T8" fmla="*/ 178 w 223"/>
                <a:gd name="T9" fmla="*/ 26 h 29"/>
                <a:gd name="T10" fmla="*/ 127 w 223"/>
                <a:gd name="T11" fmla="*/ 24 h 29"/>
                <a:gd name="T12" fmla="*/ 118 w 223"/>
                <a:gd name="T13" fmla="*/ 18 h 29"/>
                <a:gd name="T14" fmla="*/ 118 w 223"/>
                <a:gd name="T15" fmla="*/ 2 h 29"/>
                <a:gd name="T16" fmla="*/ 104 w 223"/>
                <a:gd name="T17" fmla="*/ 1 h 29"/>
                <a:gd name="T18" fmla="*/ 53 w 223"/>
                <a:gd name="T19" fmla="*/ 6 h 29"/>
                <a:gd name="T20" fmla="*/ 7 w 223"/>
                <a:gd name="T21" fmla="*/ 21 h 29"/>
                <a:gd name="T22" fmla="*/ 11 w 223"/>
                <a:gd name="T23" fmla="*/ 29 h 29"/>
                <a:gd name="T24" fmla="*/ 45 w 223"/>
                <a:gd name="T25" fmla="*/ 28 h 29"/>
                <a:gd name="T26" fmla="*/ 95 w 223"/>
                <a:gd name="T27" fmla="*/ 24 h 29"/>
                <a:gd name="T28" fmla="*/ 105 w 223"/>
                <a:gd name="T29" fmla="*/ 17 h 29"/>
                <a:gd name="T30" fmla="*/ 104 w 223"/>
                <a:gd name="T31"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3" h="29">
                  <a:moveTo>
                    <a:pt x="118" y="2"/>
                  </a:moveTo>
                  <a:cubicBezTo>
                    <a:pt x="118" y="2"/>
                    <a:pt x="154" y="0"/>
                    <a:pt x="168" y="4"/>
                  </a:cubicBezTo>
                  <a:cubicBezTo>
                    <a:pt x="185" y="9"/>
                    <a:pt x="206" y="16"/>
                    <a:pt x="215" y="17"/>
                  </a:cubicBezTo>
                  <a:cubicBezTo>
                    <a:pt x="218" y="17"/>
                    <a:pt x="223" y="22"/>
                    <a:pt x="212" y="25"/>
                  </a:cubicBezTo>
                  <a:cubicBezTo>
                    <a:pt x="212" y="25"/>
                    <a:pt x="186" y="27"/>
                    <a:pt x="178" y="26"/>
                  </a:cubicBezTo>
                  <a:cubicBezTo>
                    <a:pt x="178" y="26"/>
                    <a:pt x="178" y="26"/>
                    <a:pt x="127" y="24"/>
                  </a:cubicBezTo>
                  <a:cubicBezTo>
                    <a:pt x="122" y="23"/>
                    <a:pt x="119" y="22"/>
                    <a:pt x="118" y="18"/>
                  </a:cubicBezTo>
                  <a:cubicBezTo>
                    <a:pt x="118" y="18"/>
                    <a:pt x="118" y="18"/>
                    <a:pt x="118" y="2"/>
                  </a:cubicBezTo>
                  <a:close/>
                  <a:moveTo>
                    <a:pt x="104" y="1"/>
                  </a:moveTo>
                  <a:cubicBezTo>
                    <a:pt x="104" y="1"/>
                    <a:pt x="67" y="1"/>
                    <a:pt x="53" y="6"/>
                  </a:cubicBezTo>
                  <a:cubicBezTo>
                    <a:pt x="37" y="12"/>
                    <a:pt x="16" y="20"/>
                    <a:pt x="7" y="21"/>
                  </a:cubicBezTo>
                  <a:cubicBezTo>
                    <a:pt x="5" y="22"/>
                    <a:pt x="0" y="27"/>
                    <a:pt x="11" y="29"/>
                  </a:cubicBezTo>
                  <a:cubicBezTo>
                    <a:pt x="11" y="29"/>
                    <a:pt x="37" y="29"/>
                    <a:pt x="45" y="28"/>
                  </a:cubicBezTo>
                  <a:cubicBezTo>
                    <a:pt x="45" y="28"/>
                    <a:pt x="45" y="28"/>
                    <a:pt x="95" y="24"/>
                  </a:cubicBezTo>
                  <a:cubicBezTo>
                    <a:pt x="101" y="23"/>
                    <a:pt x="104" y="22"/>
                    <a:pt x="105" y="17"/>
                  </a:cubicBezTo>
                  <a:cubicBezTo>
                    <a:pt x="105" y="17"/>
                    <a:pt x="105" y="17"/>
                    <a:pt x="104"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7">
              <a:extLst>
                <a:ext uri="{FF2B5EF4-FFF2-40B4-BE49-F238E27FC236}">
                  <a16:creationId xmlns:a16="http://schemas.microsoft.com/office/drawing/2014/main" id="{56341DBF-E7F8-4B95-A8F1-00B4FCAA0527}"/>
                </a:ext>
              </a:extLst>
            </p:cNvPr>
            <p:cNvSpPr>
              <a:spLocks/>
            </p:cNvSpPr>
            <p:nvPr/>
          </p:nvSpPr>
          <p:spPr bwMode="auto">
            <a:xfrm>
              <a:off x="2906" y="22004"/>
              <a:ext cx="142" cy="446"/>
            </a:xfrm>
            <a:custGeom>
              <a:avLst/>
              <a:gdLst>
                <a:gd name="T0" fmla="*/ 67 w 71"/>
                <a:gd name="T1" fmla="*/ 221 h 223"/>
                <a:gd name="T2" fmla="*/ 25 w 71"/>
                <a:gd name="T3" fmla="*/ 199 h 223"/>
                <a:gd name="T4" fmla="*/ 25 w 71"/>
                <a:gd name="T5" fmla="*/ 199 h 223"/>
                <a:gd name="T6" fmla="*/ 51 w 71"/>
                <a:gd name="T7" fmla="*/ 22 h 223"/>
                <a:gd name="T8" fmla="*/ 33 w 71"/>
                <a:gd name="T9" fmla="*/ 1 h 223"/>
                <a:gd name="T10" fmla="*/ 12 w 71"/>
                <a:gd name="T11" fmla="*/ 19 h 223"/>
                <a:gd name="T12" fmla="*/ 2 w 71"/>
                <a:gd name="T13" fmla="*/ 200 h 223"/>
                <a:gd name="T14" fmla="*/ 2 w 71"/>
                <a:gd name="T15" fmla="*/ 200 h 223"/>
                <a:gd name="T16" fmla="*/ 1 w 71"/>
                <a:gd name="T17" fmla="*/ 214 h 223"/>
                <a:gd name="T18" fmla="*/ 60 w 71"/>
                <a:gd name="T19" fmla="*/ 223 h 223"/>
                <a:gd name="T20" fmla="*/ 67 w 71"/>
                <a:gd name="T21" fmla="*/ 22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223">
                  <a:moveTo>
                    <a:pt x="67" y="221"/>
                  </a:moveTo>
                  <a:cubicBezTo>
                    <a:pt x="53" y="217"/>
                    <a:pt x="24" y="205"/>
                    <a:pt x="25" y="199"/>
                  </a:cubicBezTo>
                  <a:cubicBezTo>
                    <a:pt x="25" y="199"/>
                    <a:pt x="25" y="199"/>
                    <a:pt x="25" y="199"/>
                  </a:cubicBezTo>
                  <a:cubicBezTo>
                    <a:pt x="51" y="22"/>
                    <a:pt x="51" y="22"/>
                    <a:pt x="51" y="22"/>
                  </a:cubicBezTo>
                  <a:cubicBezTo>
                    <a:pt x="52" y="11"/>
                    <a:pt x="44" y="2"/>
                    <a:pt x="33" y="1"/>
                  </a:cubicBezTo>
                  <a:cubicBezTo>
                    <a:pt x="22" y="0"/>
                    <a:pt x="13" y="8"/>
                    <a:pt x="12" y="19"/>
                  </a:cubicBezTo>
                  <a:cubicBezTo>
                    <a:pt x="3" y="174"/>
                    <a:pt x="2" y="197"/>
                    <a:pt x="2" y="200"/>
                  </a:cubicBezTo>
                  <a:cubicBezTo>
                    <a:pt x="2" y="200"/>
                    <a:pt x="2" y="200"/>
                    <a:pt x="2" y="200"/>
                  </a:cubicBezTo>
                  <a:cubicBezTo>
                    <a:pt x="2" y="206"/>
                    <a:pt x="0" y="211"/>
                    <a:pt x="1" y="214"/>
                  </a:cubicBezTo>
                  <a:cubicBezTo>
                    <a:pt x="1" y="218"/>
                    <a:pt x="60" y="223"/>
                    <a:pt x="60" y="223"/>
                  </a:cubicBezTo>
                  <a:cubicBezTo>
                    <a:pt x="62" y="223"/>
                    <a:pt x="71" y="221"/>
                    <a:pt x="67" y="221"/>
                  </a:cubicBezTo>
                  <a:close/>
                </a:path>
              </a:pathLst>
            </a:custGeom>
            <a:solidFill>
              <a:srgbClr val="CE9C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5" name="Freeform 18">
              <a:extLst>
                <a:ext uri="{FF2B5EF4-FFF2-40B4-BE49-F238E27FC236}">
                  <a16:creationId xmlns:a16="http://schemas.microsoft.com/office/drawing/2014/main" id="{662CEAE1-283B-4E79-9993-85B4399CFA20}"/>
                </a:ext>
              </a:extLst>
            </p:cNvPr>
            <p:cNvSpPr>
              <a:spLocks/>
            </p:cNvSpPr>
            <p:nvPr/>
          </p:nvSpPr>
          <p:spPr bwMode="auto">
            <a:xfrm>
              <a:off x="2742" y="22004"/>
              <a:ext cx="138" cy="452"/>
            </a:xfrm>
            <a:custGeom>
              <a:avLst/>
              <a:gdLst>
                <a:gd name="T0" fmla="*/ 67 w 69"/>
                <a:gd name="T1" fmla="*/ 200 h 226"/>
                <a:gd name="T2" fmla="*/ 57 w 69"/>
                <a:gd name="T3" fmla="*/ 19 h 226"/>
                <a:gd name="T4" fmla="*/ 35 w 69"/>
                <a:gd name="T5" fmla="*/ 1 h 226"/>
                <a:gd name="T6" fmla="*/ 17 w 69"/>
                <a:gd name="T7" fmla="*/ 22 h 226"/>
                <a:gd name="T8" fmla="*/ 44 w 69"/>
                <a:gd name="T9" fmla="*/ 200 h 226"/>
                <a:gd name="T10" fmla="*/ 44 w 69"/>
                <a:gd name="T11" fmla="*/ 200 h 226"/>
                <a:gd name="T12" fmla="*/ 3 w 69"/>
                <a:gd name="T13" fmla="*/ 223 h 226"/>
                <a:gd name="T14" fmla="*/ 9 w 69"/>
                <a:gd name="T15" fmla="*/ 226 h 226"/>
                <a:gd name="T16" fmla="*/ 69 w 69"/>
                <a:gd name="T17" fmla="*/ 213 h 226"/>
                <a:gd name="T18" fmla="*/ 67 w 69"/>
                <a:gd name="T19" fmla="*/ 20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226">
                  <a:moveTo>
                    <a:pt x="67" y="200"/>
                  </a:moveTo>
                  <a:cubicBezTo>
                    <a:pt x="66" y="194"/>
                    <a:pt x="65" y="167"/>
                    <a:pt x="57" y="19"/>
                  </a:cubicBezTo>
                  <a:cubicBezTo>
                    <a:pt x="56" y="8"/>
                    <a:pt x="46" y="0"/>
                    <a:pt x="35" y="1"/>
                  </a:cubicBezTo>
                  <a:cubicBezTo>
                    <a:pt x="25" y="2"/>
                    <a:pt x="17" y="11"/>
                    <a:pt x="17" y="22"/>
                  </a:cubicBezTo>
                  <a:cubicBezTo>
                    <a:pt x="44" y="200"/>
                    <a:pt x="44" y="200"/>
                    <a:pt x="44" y="200"/>
                  </a:cubicBezTo>
                  <a:cubicBezTo>
                    <a:pt x="44" y="200"/>
                    <a:pt x="44" y="200"/>
                    <a:pt x="44" y="200"/>
                  </a:cubicBezTo>
                  <a:cubicBezTo>
                    <a:pt x="45" y="206"/>
                    <a:pt x="17" y="218"/>
                    <a:pt x="3" y="223"/>
                  </a:cubicBezTo>
                  <a:cubicBezTo>
                    <a:pt x="0" y="224"/>
                    <a:pt x="8" y="226"/>
                    <a:pt x="9" y="226"/>
                  </a:cubicBezTo>
                  <a:cubicBezTo>
                    <a:pt x="9" y="226"/>
                    <a:pt x="69" y="218"/>
                    <a:pt x="69" y="213"/>
                  </a:cubicBezTo>
                  <a:cubicBezTo>
                    <a:pt x="69" y="211"/>
                    <a:pt x="67" y="205"/>
                    <a:pt x="67" y="200"/>
                  </a:cubicBezTo>
                  <a:close/>
                </a:path>
              </a:pathLst>
            </a:custGeom>
            <a:solidFill>
              <a:srgbClr val="CE9C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6" name="Freeform 19">
              <a:extLst>
                <a:ext uri="{FF2B5EF4-FFF2-40B4-BE49-F238E27FC236}">
                  <a16:creationId xmlns:a16="http://schemas.microsoft.com/office/drawing/2014/main" id="{143EFA18-68CE-4E0F-A011-30114DD488C7}"/>
                </a:ext>
              </a:extLst>
            </p:cNvPr>
            <p:cNvSpPr>
              <a:spLocks/>
            </p:cNvSpPr>
            <p:nvPr/>
          </p:nvSpPr>
          <p:spPr bwMode="auto">
            <a:xfrm>
              <a:off x="2740" y="21593"/>
              <a:ext cx="306" cy="799"/>
            </a:xfrm>
            <a:custGeom>
              <a:avLst/>
              <a:gdLst>
                <a:gd name="T0" fmla="*/ 145 w 153"/>
                <a:gd name="T1" fmla="*/ 6 h 400"/>
                <a:gd name="T2" fmla="*/ 78 w 153"/>
                <a:gd name="T3" fmla="*/ 1 h 400"/>
                <a:gd name="T4" fmla="*/ 78 w 153"/>
                <a:gd name="T5" fmla="*/ 0 h 400"/>
                <a:gd name="T6" fmla="*/ 78 w 153"/>
                <a:gd name="T7" fmla="*/ 1 h 400"/>
                <a:gd name="T8" fmla="*/ 77 w 153"/>
                <a:gd name="T9" fmla="*/ 0 h 400"/>
                <a:gd name="T10" fmla="*/ 77 w 153"/>
                <a:gd name="T11" fmla="*/ 1 h 400"/>
                <a:gd name="T12" fmla="*/ 0 w 153"/>
                <a:gd name="T13" fmla="*/ 20 h 400"/>
                <a:gd name="T14" fmla="*/ 1 w 153"/>
                <a:gd name="T15" fmla="*/ 213 h 400"/>
                <a:gd name="T16" fmla="*/ 30 w 153"/>
                <a:gd name="T17" fmla="*/ 400 h 400"/>
                <a:gd name="T18" fmla="*/ 69 w 153"/>
                <a:gd name="T19" fmla="*/ 400 h 400"/>
                <a:gd name="T20" fmla="*/ 67 w 153"/>
                <a:gd name="T21" fmla="*/ 210 h 400"/>
                <a:gd name="T22" fmla="*/ 82 w 153"/>
                <a:gd name="T23" fmla="*/ 89 h 400"/>
                <a:gd name="T24" fmla="*/ 88 w 153"/>
                <a:gd name="T25" fmla="*/ 210 h 400"/>
                <a:gd name="T26" fmla="*/ 82 w 153"/>
                <a:gd name="T27" fmla="*/ 400 h 400"/>
                <a:gd name="T28" fmla="*/ 119 w 153"/>
                <a:gd name="T29" fmla="*/ 400 h 400"/>
                <a:gd name="T30" fmla="*/ 153 w 153"/>
                <a:gd name="T31" fmla="*/ 209 h 400"/>
                <a:gd name="T32" fmla="*/ 145 w 153"/>
                <a:gd name="T3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3" h="400">
                  <a:moveTo>
                    <a:pt x="145" y="6"/>
                  </a:moveTo>
                  <a:cubicBezTo>
                    <a:pt x="78" y="1"/>
                    <a:pt x="78" y="1"/>
                    <a:pt x="78" y="1"/>
                  </a:cubicBezTo>
                  <a:cubicBezTo>
                    <a:pt x="78" y="1"/>
                    <a:pt x="78" y="0"/>
                    <a:pt x="78" y="0"/>
                  </a:cubicBezTo>
                  <a:cubicBezTo>
                    <a:pt x="78" y="0"/>
                    <a:pt x="78" y="0"/>
                    <a:pt x="78" y="1"/>
                  </a:cubicBezTo>
                  <a:cubicBezTo>
                    <a:pt x="77" y="0"/>
                    <a:pt x="77" y="0"/>
                    <a:pt x="77" y="0"/>
                  </a:cubicBezTo>
                  <a:cubicBezTo>
                    <a:pt x="77" y="1"/>
                    <a:pt x="77" y="1"/>
                    <a:pt x="77" y="1"/>
                  </a:cubicBezTo>
                  <a:cubicBezTo>
                    <a:pt x="73" y="2"/>
                    <a:pt x="59" y="5"/>
                    <a:pt x="0" y="20"/>
                  </a:cubicBezTo>
                  <a:cubicBezTo>
                    <a:pt x="0" y="20"/>
                    <a:pt x="0" y="20"/>
                    <a:pt x="1" y="213"/>
                  </a:cubicBezTo>
                  <a:cubicBezTo>
                    <a:pt x="1" y="213"/>
                    <a:pt x="1" y="213"/>
                    <a:pt x="30" y="400"/>
                  </a:cubicBezTo>
                  <a:cubicBezTo>
                    <a:pt x="30" y="400"/>
                    <a:pt x="30" y="400"/>
                    <a:pt x="69" y="400"/>
                  </a:cubicBezTo>
                  <a:cubicBezTo>
                    <a:pt x="69" y="400"/>
                    <a:pt x="69" y="400"/>
                    <a:pt x="67" y="210"/>
                  </a:cubicBezTo>
                  <a:cubicBezTo>
                    <a:pt x="66" y="173"/>
                    <a:pt x="76" y="130"/>
                    <a:pt x="82" y="89"/>
                  </a:cubicBezTo>
                  <a:cubicBezTo>
                    <a:pt x="88" y="210"/>
                    <a:pt x="88" y="210"/>
                    <a:pt x="88" y="210"/>
                  </a:cubicBezTo>
                  <a:cubicBezTo>
                    <a:pt x="82" y="400"/>
                    <a:pt x="82" y="400"/>
                    <a:pt x="82" y="400"/>
                  </a:cubicBezTo>
                  <a:cubicBezTo>
                    <a:pt x="119" y="400"/>
                    <a:pt x="119" y="400"/>
                    <a:pt x="119" y="400"/>
                  </a:cubicBezTo>
                  <a:cubicBezTo>
                    <a:pt x="153" y="209"/>
                    <a:pt x="153" y="209"/>
                    <a:pt x="153" y="209"/>
                  </a:cubicBezTo>
                  <a:lnTo>
                    <a:pt x="145" y="6"/>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7" name="Freeform 20">
              <a:extLst>
                <a:ext uri="{FF2B5EF4-FFF2-40B4-BE49-F238E27FC236}">
                  <a16:creationId xmlns:a16="http://schemas.microsoft.com/office/drawing/2014/main" id="{EDE12AEF-022F-44FF-B453-FDB88C9CFDA2}"/>
                </a:ext>
              </a:extLst>
            </p:cNvPr>
            <p:cNvSpPr>
              <a:spLocks/>
            </p:cNvSpPr>
            <p:nvPr/>
          </p:nvSpPr>
          <p:spPr bwMode="auto">
            <a:xfrm>
              <a:off x="3002" y="21285"/>
              <a:ext cx="100" cy="250"/>
            </a:xfrm>
            <a:custGeom>
              <a:avLst/>
              <a:gdLst>
                <a:gd name="T0" fmla="*/ 31 w 50"/>
                <a:gd name="T1" fmla="*/ 125 h 125"/>
                <a:gd name="T2" fmla="*/ 12 w 50"/>
                <a:gd name="T3" fmla="*/ 107 h 125"/>
                <a:gd name="T4" fmla="*/ 5 w 50"/>
                <a:gd name="T5" fmla="*/ 43 h 125"/>
                <a:gd name="T6" fmla="*/ 1 w 50"/>
                <a:gd name="T7" fmla="*/ 23 h 125"/>
                <a:gd name="T8" fmla="*/ 17 w 50"/>
                <a:gd name="T9" fmla="*/ 1 h 125"/>
                <a:gd name="T10" fmla="*/ 38 w 50"/>
                <a:gd name="T11" fmla="*/ 17 h 125"/>
                <a:gd name="T12" fmla="*/ 41 w 50"/>
                <a:gd name="T13" fmla="*/ 35 h 125"/>
                <a:gd name="T14" fmla="*/ 49 w 50"/>
                <a:gd name="T15" fmla="*/ 106 h 125"/>
                <a:gd name="T16" fmla="*/ 32 w 50"/>
                <a:gd name="T17" fmla="*/ 125 h 125"/>
                <a:gd name="T18" fmla="*/ 31 w 50"/>
                <a:gd name="T1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25">
                  <a:moveTo>
                    <a:pt x="31" y="125"/>
                  </a:moveTo>
                  <a:cubicBezTo>
                    <a:pt x="21" y="125"/>
                    <a:pt x="13" y="118"/>
                    <a:pt x="12" y="107"/>
                  </a:cubicBezTo>
                  <a:cubicBezTo>
                    <a:pt x="12" y="75"/>
                    <a:pt x="9" y="60"/>
                    <a:pt x="5" y="43"/>
                  </a:cubicBezTo>
                  <a:cubicBezTo>
                    <a:pt x="4" y="37"/>
                    <a:pt x="3" y="30"/>
                    <a:pt x="1" y="23"/>
                  </a:cubicBezTo>
                  <a:cubicBezTo>
                    <a:pt x="0" y="12"/>
                    <a:pt x="7" y="3"/>
                    <a:pt x="17" y="1"/>
                  </a:cubicBezTo>
                  <a:cubicBezTo>
                    <a:pt x="27" y="0"/>
                    <a:pt x="37" y="6"/>
                    <a:pt x="38" y="17"/>
                  </a:cubicBezTo>
                  <a:cubicBezTo>
                    <a:pt x="39" y="23"/>
                    <a:pt x="40" y="29"/>
                    <a:pt x="41" y="35"/>
                  </a:cubicBezTo>
                  <a:cubicBezTo>
                    <a:pt x="45" y="54"/>
                    <a:pt x="49" y="72"/>
                    <a:pt x="49" y="106"/>
                  </a:cubicBezTo>
                  <a:cubicBezTo>
                    <a:pt x="50" y="116"/>
                    <a:pt x="42" y="125"/>
                    <a:pt x="32" y="125"/>
                  </a:cubicBezTo>
                  <a:cubicBezTo>
                    <a:pt x="31" y="125"/>
                    <a:pt x="31" y="125"/>
                    <a:pt x="31" y="125"/>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8" name="Freeform 21">
              <a:extLst>
                <a:ext uri="{FF2B5EF4-FFF2-40B4-BE49-F238E27FC236}">
                  <a16:creationId xmlns:a16="http://schemas.microsoft.com/office/drawing/2014/main" id="{3E9C35C6-AADB-4E6E-AFEE-991AA6C4C16D}"/>
                </a:ext>
              </a:extLst>
            </p:cNvPr>
            <p:cNvSpPr>
              <a:spLocks/>
            </p:cNvSpPr>
            <p:nvPr/>
          </p:nvSpPr>
          <p:spPr bwMode="auto">
            <a:xfrm>
              <a:off x="3026" y="21437"/>
              <a:ext cx="74" cy="20"/>
            </a:xfrm>
            <a:custGeom>
              <a:avLst/>
              <a:gdLst>
                <a:gd name="T0" fmla="*/ 0 w 74"/>
                <a:gd name="T1" fmla="*/ 10 h 20"/>
                <a:gd name="T2" fmla="*/ 70 w 74"/>
                <a:gd name="T3" fmla="*/ 0 h 20"/>
                <a:gd name="T4" fmla="*/ 74 w 74"/>
                <a:gd name="T5" fmla="*/ 20 h 20"/>
                <a:gd name="T6" fmla="*/ 0 w 74"/>
                <a:gd name="T7" fmla="*/ 16 h 20"/>
                <a:gd name="T8" fmla="*/ 0 w 74"/>
                <a:gd name="T9" fmla="*/ 10 h 20"/>
                <a:gd name="T10" fmla="*/ 0 w 74"/>
                <a:gd name="T11" fmla="*/ 10 h 20"/>
              </a:gdLst>
              <a:ahLst/>
              <a:cxnLst>
                <a:cxn ang="0">
                  <a:pos x="T0" y="T1"/>
                </a:cxn>
                <a:cxn ang="0">
                  <a:pos x="T2" y="T3"/>
                </a:cxn>
                <a:cxn ang="0">
                  <a:pos x="T4" y="T5"/>
                </a:cxn>
                <a:cxn ang="0">
                  <a:pos x="T6" y="T7"/>
                </a:cxn>
                <a:cxn ang="0">
                  <a:pos x="T8" y="T9"/>
                </a:cxn>
                <a:cxn ang="0">
                  <a:pos x="T10" y="T11"/>
                </a:cxn>
              </a:cxnLst>
              <a:rect l="0" t="0" r="r" b="b"/>
              <a:pathLst>
                <a:path w="74" h="20">
                  <a:moveTo>
                    <a:pt x="0" y="10"/>
                  </a:moveTo>
                  <a:lnTo>
                    <a:pt x="70" y="0"/>
                  </a:lnTo>
                  <a:lnTo>
                    <a:pt x="74" y="20"/>
                  </a:lnTo>
                  <a:lnTo>
                    <a:pt x="0" y="16"/>
                  </a:lnTo>
                  <a:lnTo>
                    <a:pt x="0" y="10"/>
                  </a:lnTo>
                  <a:lnTo>
                    <a:pt x="0" y="10"/>
                  </a:lnTo>
                  <a:close/>
                </a:path>
              </a:pathLst>
            </a:custGeom>
            <a:solidFill>
              <a:srgbClr val="AB84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 name="Freeform 22">
              <a:extLst>
                <a:ext uri="{FF2B5EF4-FFF2-40B4-BE49-F238E27FC236}">
                  <a16:creationId xmlns:a16="http://schemas.microsoft.com/office/drawing/2014/main" id="{AA4774C2-F5E5-4262-A75E-F5B538FA8C41}"/>
                </a:ext>
              </a:extLst>
            </p:cNvPr>
            <p:cNvSpPr>
              <a:spLocks/>
            </p:cNvSpPr>
            <p:nvPr/>
          </p:nvSpPr>
          <p:spPr bwMode="auto">
            <a:xfrm>
              <a:off x="2652" y="21223"/>
              <a:ext cx="452" cy="566"/>
            </a:xfrm>
            <a:custGeom>
              <a:avLst/>
              <a:gdLst>
                <a:gd name="T0" fmla="*/ 187 w 226"/>
                <a:gd name="T1" fmla="*/ 112 h 283"/>
                <a:gd name="T2" fmla="*/ 226 w 226"/>
                <a:gd name="T3" fmla="*/ 107 h 283"/>
                <a:gd name="T4" fmla="*/ 218 w 226"/>
                <a:gd name="T5" fmla="*/ 51 h 283"/>
                <a:gd name="T6" fmla="*/ 202 w 226"/>
                <a:gd name="T7" fmla="*/ 29 h 283"/>
                <a:gd name="T8" fmla="*/ 202 w 226"/>
                <a:gd name="T9" fmla="*/ 29 h 283"/>
                <a:gd name="T10" fmla="*/ 129 w 226"/>
                <a:gd name="T11" fmla="*/ 2 h 283"/>
                <a:gd name="T12" fmla="*/ 119 w 226"/>
                <a:gd name="T13" fmla="*/ 28 h 283"/>
                <a:gd name="T14" fmla="*/ 115 w 226"/>
                <a:gd name="T15" fmla="*/ 27 h 283"/>
                <a:gd name="T16" fmla="*/ 115 w 226"/>
                <a:gd name="T17" fmla="*/ 27 h 283"/>
                <a:gd name="T18" fmla="*/ 115 w 226"/>
                <a:gd name="T19" fmla="*/ 27 h 283"/>
                <a:gd name="T20" fmla="*/ 114 w 226"/>
                <a:gd name="T21" fmla="*/ 27 h 283"/>
                <a:gd name="T22" fmla="*/ 114 w 226"/>
                <a:gd name="T23" fmla="*/ 27 h 283"/>
                <a:gd name="T24" fmla="*/ 107 w 226"/>
                <a:gd name="T25" fmla="*/ 29 h 283"/>
                <a:gd name="T26" fmla="*/ 97 w 226"/>
                <a:gd name="T27" fmla="*/ 0 h 283"/>
                <a:gd name="T28" fmla="*/ 23 w 226"/>
                <a:gd name="T29" fmla="*/ 28 h 283"/>
                <a:gd name="T30" fmla="*/ 23 w 226"/>
                <a:gd name="T31" fmla="*/ 28 h 283"/>
                <a:gd name="T32" fmla="*/ 9 w 226"/>
                <a:gd name="T33" fmla="*/ 49 h 283"/>
                <a:gd name="T34" fmla="*/ 0 w 226"/>
                <a:gd name="T35" fmla="*/ 107 h 283"/>
                <a:gd name="T36" fmla="*/ 39 w 226"/>
                <a:gd name="T37" fmla="*/ 112 h 283"/>
                <a:gd name="T38" fmla="*/ 39 w 226"/>
                <a:gd name="T39" fmla="*/ 115 h 283"/>
                <a:gd name="T40" fmla="*/ 45 w 226"/>
                <a:gd name="T41" fmla="*/ 283 h 283"/>
                <a:gd name="T42" fmla="*/ 118 w 226"/>
                <a:gd name="T43" fmla="*/ 280 h 283"/>
                <a:gd name="T44" fmla="*/ 193 w 226"/>
                <a:gd name="T45" fmla="*/ 283 h 283"/>
                <a:gd name="T46" fmla="*/ 187 w 226"/>
                <a:gd name="T47" fmla="*/ 115 h 283"/>
                <a:gd name="T48" fmla="*/ 187 w 226"/>
                <a:gd name="T49" fmla="*/ 11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6" h="283">
                  <a:moveTo>
                    <a:pt x="187" y="112"/>
                  </a:moveTo>
                  <a:cubicBezTo>
                    <a:pt x="226" y="107"/>
                    <a:pt x="226" y="107"/>
                    <a:pt x="226" y="107"/>
                  </a:cubicBezTo>
                  <a:cubicBezTo>
                    <a:pt x="224" y="89"/>
                    <a:pt x="219" y="61"/>
                    <a:pt x="218" y="51"/>
                  </a:cubicBezTo>
                  <a:cubicBezTo>
                    <a:pt x="218" y="41"/>
                    <a:pt x="212" y="33"/>
                    <a:pt x="202" y="29"/>
                  </a:cubicBezTo>
                  <a:cubicBezTo>
                    <a:pt x="202" y="29"/>
                    <a:pt x="202" y="29"/>
                    <a:pt x="202" y="29"/>
                  </a:cubicBezTo>
                  <a:cubicBezTo>
                    <a:pt x="129" y="2"/>
                    <a:pt x="129" y="2"/>
                    <a:pt x="129" y="2"/>
                  </a:cubicBezTo>
                  <a:cubicBezTo>
                    <a:pt x="119" y="28"/>
                    <a:pt x="119" y="28"/>
                    <a:pt x="119" y="28"/>
                  </a:cubicBezTo>
                  <a:cubicBezTo>
                    <a:pt x="115" y="27"/>
                    <a:pt x="115" y="27"/>
                    <a:pt x="115" y="27"/>
                  </a:cubicBezTo>
                  <a:cubicBezTo>
                    <a:pt x="115" y="27"/>
                    <a:pt x="115" y="27"/>
                    <a:pt x="115" y="27"/>
                  </a:cubicBezTo>
                  <a:cubicBezTo>
                    <a:pt x="115" y="27"/>
                    <a:pt x="115" y="27"/>
                    <a:pt x="115" y="27"/>
                  </a:cubicBezTo>
                  <a:cubicBezTo>
                    <a:pt x="114" y="27"/>
                    <a:pt x="114" y="27"/>
                    <a:pt x="114" y="27"/>
                  </a:cubicBezTo>
                  <a:cubicBezTo>
                    <a:pt x="114" y="27"/>
                    <a:pt x="114" y="27"/>
                    <a:pt x="114" y="27"/>
                  </a:cubicBezTo>
                  <a:cubicBezTo>
                    <a:pt x="107" y="29"/>
                    <a:pt x="107" y="29"/>
                    <a:pt x="107" y="29"/>
                  </a:cubicBezTo>
                  <a:cubicBezTo>
                    <a:pt x="97" y="0"/>
                    <a:pt x="97" y="0"/>
                    <a:pt x="97" y="0"/>
                  </a:cubicBezTo>
                  <a:cubicBezTo>
                    <a:pt x="23" y="28"/>
                    <a:pt x="23" y="28"/>
                    <a:pt x="23" y="28"/>
                  </a:cubicBezTo>
                  <a:cubicBezTo>
                    <a:pt x="23" y="28"/>
                    <a:pt x="23" y="28"/>
                    <a:pt x="23" y="28"/>
                  </a:cubicBezTo>
                  <a:cubicBezTo>
                    <a:pt x="15" y="32"/>
                    <a:pt x="9" y="40"/>
                    <a:pt x="9" y="49"/>
                  </a:cubicBezTo>
                  <a:cubicBezTo>
                    <a:pt x="6" y="64"/>
                    <a:pt x="2" y="91"/>
                    <a:pt x="0" y="107"/>
                  </a:cubicBezTo>
                  <a:cubicBezTo>
                    <a:pt x="0" y="107"/>
                    <a:pt x="0" y="107"/>
                    <a:pt x="39" y="112"/>
                  </a:cubicBezTo>
                  <a:cubicBezTo>
                    <a:pt x="39" y="115"/>
                    <a:pt x="39" y="115"/>
                    <a:pt x="39" y="115"/>
                  </a:cubicBezTo>
                  <a:cubicBezTo>
                    <a:pt x="45" y="283"/>
                    <a:pt x="45" y="283"/>
                    <a:pt x="45" y="283"/>
                  </a:cubicBezTo>
                  <a:cubicBezTo>
                    <a:pt x="118" y="280"/>
                    <a:pt x="118" y="280"/>
                    <a:pt x="118" y="280"/>
                  </a:cubicBezTo>
                  <a:cubicBezTo>
                    <a:pt x="193" y="283"/>
                    <a:pt x="193" y="283"/>
                    <a:pt x="193" y="283"/>
                  </a:cubicBezTo>
                  <a:cubicBezTo>
                    <a:pt x="187" y="115"/>
                    <a:pt x="187" y="115"/>
                    <a:pt x="187" y="115"/>
                  </a:cubicBezTo>
                  <a:lnTo>
                    <a:pt x="187" y="11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 name="Freeform 23">
              <a:extLst>
                <a:ext uri="{FF2B5EF4-FFF2-40B4-BE49-F238E27FC236}">
                  <a16:creationId xmlns:a16="http://schemas.microsoft.com/office/drawing/2014/main" id="{2055FEF2-4125-4ED6-9753-1429D19FB186}"/>
                </a:ext>
              </a:extLst>
            </p:cNvPr>
            <p:cNvSpPr>
              <a:spLocks/>
            </p:cNvSpPr>
            <p:nvPr/>
          </p:nvSpPr>
          <p:spPr bwMode="auto">
            <a:xfrm>
              <a:off x="2654" y="21437"/>
              <a:ext cx="74" cy="22"/>
            </a:xfrm>
            <a:custGeom>
              <a:avLst/>
              <a:gdLst>
                <a:gd name="T0" fmla="*/ 74 w 74"/>
                <a:gd name="T1" fmla="*/ 10 h 22"/>
                <a:gd name="T2" fmla="*/ 0 w 74"/>
                <a:gd name="T3" fmla="*/ 0 h 22"/>
                <a:gd name="T4" fmla="*/ 0 w 74"/>
                <a:gd name="T5" fmla="*/ 22 h 22"/>
                <a:gd name="T6" fmla="*/ 74 w 74"/>
                <a:gd name="T7" fmla="*/ 16 h 22"/>
                <a:gd name="T8" fmla="*/ 74 w 74"/>
                <a:gd name="T9" fmla="*/ 10 h 22"/>
                <a:gd name="T10" fmla="*/ 74 w 74"/>
                <a:gd name="T11" fmla="*/ 10 h 22"/>
              </a:gdLst>
              <a:ahLst/>
              <a:cxnLst>
                <a:cxn ang="0">
                  <a:pos x="T0" y="T1"/>
                </a:cxn>
                <a:cxn ang="0">
                  <a:pos x="T2" y="T3"/>
                </a:cxn>
                <a:cxn ang="0">
                  <a:pos x="T4" y="T5"/>
                </a:cxn>
                <a:cxn ang="0">
                  <a:pos x="T6" y="T7"/>
                </a:cxn>
                <a:cxn ang="0">
                  <a:pos x="T8" y="T9"/>
                </a:cxn>
                <a:cxn ang="0">
                  <a:pos x="T10" y="T11"/>
                </a:cxn>
              </a:cxnLst>
              <a:rect l="0" t="0" r="r" b="b"/>
              <a:pathLst>
                <a:path w="74" h="22">
                  <a:moveTo>
                    <a:pt x="74" y="10"/>
                  </a:moveTo>
                  <a:lnTo>
                    <a:pt x="0" y="0"/>
                  </a:lnTo>
                  <a:lnTo>
                    <a:pt x="0" y="22"/>
                  </a:lnTo>
                  <a:lnTo>
                    <a:pt x="74" y="16"/>
                  </a:lnTo>
                  <a:lnTo>
                    <a:pt x="74" y="10"/>
                  </a:lnTo>
                  <a:lnTo>
                    <a:pt x="74" y="10"/>
                  </a:lnTo>
                  <a:close/>
                </a:path>
              </a:pathLst>
            </a:custGeom>
            <a:solidFill>
              <a:srgbClr val="AB84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 name="Freeform 24">
              <a:extLst>
                <a:ext uri="{FF2B5EF4-FFF2-40B4-BE49-F238E27FC236}">
                  <a16:creationId xmlns:a16="http://schemas.microsoft.com/office/drawing/2014/main" id="{67B20F45-3021-4F66-93AF-D2C4A6FF0282}"/>
                </a:ext>
              </a:extLst>
            </p:cNvPr>
            <p:cNvSpPr>
              <a:spLocks/>
            </p:cNvSpPr>
            <p:nvPr/>
          </p:nvSpPr>
          <p:spPr bwMode="auto">
            <a:xfrm>
              <a:off x="2662" y="21571"/>
              <a:ext cx="64" cy="44"/>
            </a:xfrm>
            <a:custGeom>
              <a:avLst/>
              <a:gdLst>
                <a:gd name="T0" fmla="*/ 64 w 64"/>
                <a:gd name="T1" fmla="*/ 10 h 44"/>
                <a:gd name="T2" fmla="*/ 62 w 64"/>
                <a:gd name="T3" fmla="*/ 0 h 44"/>
                <a:gd name="T4" fmla="*/ 0 w 64"/>
                <a:gd name="T5" fmla="*/ 28 h 44"/>
                <a:gd name="T6" fmla="*/ 8 w 64"/>
                <a:gd name="T7" fmla="*/ 44 h 44"/>
                <a:gd name="T8" fmla="*/ 64 w 64"/>
                <a:gd name="T9" fmla="*/ 10 h 44"/>
                <a:gd name="T10" fmla="*/ 64 w 64"/>
                <a:gd name="T11" fmla="*/ 10 h 44"/>
              </a:gdLst>
              <a:ahLst/>
              <a:cxnLst>
                <a:cxn ang="0">
                  <a:pos x="T0" y="T1"/>
                </a:cxn>
                <a:cxn ang="0">
                  <a:pos x="T2" y="T3"/>
                </a:cxn>
                <a:cxn ang="0">
                  <a:pos x="T4" y="T5"/>
                </a:cxn>
                <a:cxn ang="0">
                  <a:pos x="T6" y="T7"/>
                </a:cxn>
                <a:cxn ang="0">
                  <a:pos x="T8" y="T9"/>
                </a:cxn>
                <a:cxn ang="0">
                  <a:pos x="T10" y="T11"/>
                </a:cxn>
              </a:cxnLst>
              <a:rect l="0" t="0" r="r" b="b"/>
              <a:pathLst>
                <a:path w="64" h="44">
                  <a:moveTo>
                    <a:pt x="64" y="10"/>
                  </a:moveTo>
                  <a:lnTo>
                    <a:pt x="62" y="0"/>
                  </a:lnTo>
                  <a:lnTo>
                    <a:pt x="0" y="28"/>
                  </a:lnTo>
                  <a:lnTo>
                    <a:pt x="8" y="44"/>
                  </a:lnTo>
                  <a:lnTo>
                    <a:pt x="64" y="10"/>
                  </a:lnTo>
                  <a:lnTo>
                    <a:pt x="64" y="10"/>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2" name="Freeform 25">
              <a:extLst>
                <a:ext uri="{FF2B5EF4-FFF2-40B4-BE49-F238E27FC236}">
                  <a16:creationId xmlns:a16="http://schemas.microsoft.com/office/drawing/2014/main" id="{7C876505-AD37-4689-B589-FE8FC8C4B6B5}"/>
                </a:ext>
              </a:extLst>
            </p:cNvPr>
            <p:cNvSpPr>
              <a:spLocks noEditPoints="1"/>
            </p:cNvSpPr>
            <p:nvPr/>
          </p:nvSpPr>
          <p:spPr bwMode="auto">
            <a:xfrm>
              <a:off x="2924" y="21063"/>
              <a:ext cx="74" cy="126"/>
            </a:xfrm>
            <a:custGeom>
              <a:avLst/>
              <a:gdLst>
                <a:gd name="T0" fmla="*/ 33 w 37"/>
                <a:gd name="T1" fmla="*/ 0 h 63"/>
                <a:gd name="T2" fmla="*/ 4 w 37"/>
                <a:gd name="T3" fmla="*/ 0 h 63"/>
                <a:gd name="T4" fmla="*/ 0 w 37"/>
                <a:gd name="T5" fmla="*/ 4 h 63"/>
                <a:gd name="T6" fmla="*/ 0 w 37"/>
                <a:gd name="T7" fmla="*/ 59 h 63"/>
                <a:gd name="T8" fmla="*/ 4 w 37"/>
                <a:gd name="T9" fmla="*/ 63 h 63"/>
                <a:gd name="T10" fmla="*/ 33 w 37"/>
                <a:gd name="T11" fmla="*/ 63 h 63"/>
                <a:gd name="T12" fmla="*/ 37 w 37"/>
                <a:gd name="T13" fmla="*/ 59 h 63"/>
                <a:gd name="T14" fmla="*/ 37 w 37"/>
                <a:gd name="T15" fmla="*/ 4 h 63"/>
                <a:gd name="T16" fmla="*/ 33 w 37"/>
                <a:gd name="T17" fmla="*/ 0 h 63"/>
                <a:gd name="T18" fmla="*/ 24 w 37"/>
                <a:gd name="T19" fmla="*/ 57 h 63"/>
                <a:gd name="T20" fmla="*/ 14 w 37"/>
                <a:gd name="T21" fmla="*/ 57 h 63"/>
                <a:gd name="T22" fmla="*/ 14 w 37"/>
                <a:gd name="T23" fmla="*/ 53 h 63"/>
                <a:gd name="T24" fmla="*/ 24 w 37"/>
                <a:gd name="T25" fmla="*/ 53 h 63"/>
                <a:gd name="T26" fmla="*/ 24 w 37"/>
                <a:gd name="T27" fmla="*/ 57 h 63"/>
                <a:gd name="T28" fmla="*/ 33 w 37"/>
                <a:gd name="T29" fmla="*/ 47 h 63"/>
                <a:gd name="T30" fmla="*/ 4 w 37"/>
                <a:gd name="T31" fmla="*/ 47 h 63"/>
                <a:gd name="T32" fmla="*/ 4 w 37"/>
                <a:gd name="T33" fmla="*/ 4 h 63"/>
                <a:gd name="T34" fmla="*/ 33 w 37"/>
                <a:gd name="T35" fmla="*/ 4 h 63"/>
                <a:gd name="T36" fmla="*/ 33 w 37"/>
                <a:gd name="T37"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3">
                  <a:moveTo>
                    <a:pt x="33" y="0"/>
                  </a:moveTo>
                  <a:cubicBezTo>
                    <a:pt x="4" y="0"/>
                    <a:pt x="4" y="0"/>
                    <a:pt x="4" y="0"/>
                  </a:cubicBezTo>
                  <a:cubicBezTo>
                    <a:pt x="2" y="0"/>
                    <a:pt x="0" y="2"/>
                    <a:pt x="0" y="4"/>
                  </a:cubicBezTo>
                  <a:cubicBezTo>
                    <a:pt x="0" y="59"/>
                    <a:pt x="0" y="59"/>
                    <a:pt x="0" y="59"/>
                  </a:cubicBezTo>
                  <a:cubicBezTo>
                    <a:pt x="0" y="61"/>
                    <a:pt x="2" y="63"/>
                    <a:pt x="4" y="63"/>
                  </a:cubicBezTo>
                  <a:cubicBezTo>
                    <a:pt x="33" y="63"/>
                    <a:pt x="33" y="63"/>
                    <a:pt x="33" y="63"/>
                  </a:cubicBezTo>
                  <a:cubicBezTo>
                    <a:pt x="36" y="63"/>
                    <a:pt x="37" y="61"/>
                    <a:pt x="37" y="59"/>
                  </a:cubicBezTo>
                  <a:cubicBezTo>
                    <a:pt x="37" y="4"/>
                    <a:pt x="37" y="4"/>
                    <a:pt x="37" y="4"/>
                  </a:cubicBezTo>
                  <a:cubicBezTo>
                    <a:pt x="37" y="2"/>
                    <a:pt x="36" y="0"/>
                    <a:pt x="33" y="0"/>
                  </a:cubicBezTo>
                  <a:close/>
                  <a:moveTo>
                    <a:pt x="24" y="57"/>
                  </a:moveTo>
                  <a:cubicBezTo>
                    <a:pt x="14" y="57"/>
                    <a:pt x="14" y="57"/>
                    <a:pt x="14" y="57"/>
                  </a:cubicBezTo>
                  <a:cubicBezTo>
                    <a:pt x="14" y="53"/>
                    <a:pt x="14" y="53"/>
                    <a:pt x="14" y="53"/>
                  </a:cubicBezTo>
                  <a:cubicBezTo>
                    <a:pt x="24" y="53"/>
                    <a:pt x="24" y="53"/>
                    <a:pt x="24" y="53"/>
                  </a:cubicBezTo>
                  <a:lnTo>
                    <a:pt x="24" y="57"/>
                  </a:lnTo>
                  <a:close/>
                  <a:moveTo>
                    <a:pt x="33" y="47"/>
                  </a:moveTo>
                  <a:cubicBezTo>
                    <a:pt x="4" y="47"/>
                    <a:pt x="4" y="47"/>
                    <a:pt x="4" y="47"/>
                  </a:cubicBezTo>
                  <a:cubicBezTo>
                    <a:pt x="4" y="4"/>
                    <a:pt x="4" y="4"/>
                    <a:pt x="4" y="4"/>
                  </a:cubicBezTo>
                  <a:cubicBezTo>
                    <a:pt x="33" y="4"/>
                    <a:pt x="33" y="4"/>
                    <a:pt x="33" y="4"/>
                  </a:cubicBezTo>
                  <a:lnTo>
                    <a:pt x="33"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3" name="Freeform 26">
              <a:extLst>
                <a:ext uri="{FF2B5EF4-FFF2-40B4-BE49-F238E27FC236}">
                  <a16:creationId xmlns:a16="http://schemas.microsoft.com/office/drawing/2014/main" id="{CD841430-0399-4266-8647-771994C9839E}"/>
                </a:ext>
              </a:extLst>
            </p:cNvPr>
            <p:cNvSpPr>
              <a:spLocks/>
            </p:cNvSpPr>
            <p:nvPr/>
          </p:nvSpPr>
          <p:spPr bwMode="auto">
            <a:xfrm>
              <a:off x="2932" y="21071"/>
              <a:ext cx="58" cy="86"/>
            </a:xfrm>
            <a:custGeom>
              <a:avLst/>
              <a:gdLst>
                <a:gd name="T0" fmla="*/ 58 w 58"/>
                <a:gd name="T1" fmla="*/ 0 h 86"/>
                <a:gd name="T2" fmla="*/ 0 w 58"/>
                <a:gd name="T3" fmla="*/ 0 h 86"/>
                <a:gd name="T4" fmla="*/ 0 w 58"/>
                <a:gd name="T5" fmla="*/ 86 h 86"/>
                <a:gd name="T6" fmla="*/ 58 w 58"/>
                <a:gd name="T7" fmla="*/ 86 h 86"/>
                <a:gd name="T8" fmla="*/ 58 w 58"/>
                <a:gd name="T9" fmla="*/ 0 h 86"/>
                <a:gd name="T10" fmla="*/ 58 w 58"/>
                <a:gd name="T11" fmla="*/ 0 h 86"/>
              </a:gdLst>
              <a:ahLst/>
              <a:cxnLst>
                <a:cxn ang="0">
                  <a:pos x="T0" y="T1"/>
                </a:cxn>
                <a:cxn ang="0">
                  <a:pos x="T2" y="T3"/>
                </a:cxn>
                <a:cxn ang="0">
                  <a:pos x="T4" y="T5"/>
                </a:cxn>
                <a:cxn ang="0">
                  <a:pos x="T6" y="T7"/>
                </a:cxn>
                <a:cxn ang="0">
                  <a:pos x="T8" y="T9"/>
                </a:cxn>
                <a:cxn ang="0">
                  <a:pos x="T10" y="T11"/>
                </a:cxn>
              </a:cxnLst>
              <a:rect l="0" t="0" r="r" b="b"/>
              <a:pathLst>
                <a:path w="58" h="86">
                  <a:moveTo>
                    <a:pt x="58" y="0"/>
                  </a:moveTo>
                  <a:lnTo>
                    <a:pt x="0" y="0"/>
                  </a:lnTo>
                  <a:lnTo>
                    <a:pt x="0" y="86"/>
                  </a:lnTo>
                  <a:lnTo>
                    <a:pt x="58" y="86"/>
                  </a:lnTo>
                  <a:lnTo>
                    <a:pt x="58" y="0"/>
                  </a:lnTo>
                  <a:lnTo>
                    <a:pt x="58"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4" name="Freeform 27">
              <a:extLst>
                <a:ext uri="{FF2B5EF4-FFF2-40B4-BE49-F238E27FC236}">
                  <a16:creationId xmlns:a16="http://schemas.microsoft.com/office/drawing/2014/main" id="{4389EF00-841C-402E-9374-5BD86D4364D5}"/>
                </a:ext>
              </a:extLst>
            </p:cNvPr>
            <p:cNvSpPr>
              <a:spLocks/>
            </p:cNvSpPr>
            <p:nvPr/>
          </p:nvSpPr>
          <p:spPr bwMode="auto">
            <a:xfrm>
              <a:off x="2952" y="21169"/>
              <a:ext cx="20" cy="8"/>
            </a:xfrm>
            <a:custGeom>
              <a:avLst/>
              <a:gdLst>
                <a:gd name="T0" fmla="*/ 20 w 20"/>
                <a:gd name="T1" fmla="*/ 0 h 8"/>
                <a:gd name="T2" fmla="*/ 0 w 20"/>
                <a:gd name="T3" fmla="*/ 0 h 8"/>
                <a:gd name="T4" fmla="*/ 0 w 20"/>
                <a:gd name="T5" fmla="*/ 8 h 8"/>
                <a:gd name="T6" fmla="*/ 20 w 20"/>
                <a:gd name="T7" fmla="*/ 8 h 8"/>
                <a:gd name="T8" fmla="*/ 20 w 20"/>
                <a:gd name="T9" fmla="*/ 0 h 8"/>
                <a:gd name="T10" fmla="*/ 20 w 20"/>
                <a:gd name="T11" fmla="*/ 0 h 8"/>
              </a:gdLst>
              <a:ahLst/>
              <a:cxnLst>
                <a:cxn ang="0">
                  <a:pos x="T0" y="T1"/>
                </a:cxn>
                <a:cxn ang="0">
                  <a:pos x="T2" y="T3"/>
                </a:cxn>
                <a:cxn ang="0">
                  <a:pos x="T4" y="T5"/>
                </a:cxn>
                <a:cxn ang="0">
                  <a:pos x="T6" y="T7"/>
                </a:cxn>
                <a:cxn ang="0">
                  <a:pos x="T8" y="T9"/>
                </a:cxn>
                <a:cxn ang="0">
                  <a:pos x="T10" y="T11"/>
                </a:cxn>
              </a:cxnLst>
              <a:rect l="0" t="0" r="r" b="b"/>
              <a:pathLst>
                <a:path w="20" h="8">
                  <a:moveTo>
                    <a:pt x="20" y="0"/>
                  </a:moveTo>
                  <a:lnTo>
                    <a:pt x="0" y="0"/>
                  </a:lnTo>
                  <a:lnTo>
                    <a:pt x="0" y="8"/>
                  </a:lnTo>
                  <a:lnTo>
                    <a:pt x="20" y="8"/>
                  </a:lnTo>
                  <a:lnTo>
                    <a:pt x="20" y="0"/>
                  </a:lnTo>
                  <a:lnTo>
                    <a:pt x="2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5" name="Freeform 28">
              <a:extLst>
                <a:ext uri="{FF2B5EF4-FFF2-40B4-BE49-F238E27FC236}">
                  <a16:creationId xmlns:a16="http://schemas.microsoft.com/office/drawing/2014/main" id="{BC20B255-A9A6-49A6-B0DF-4E659E97C994}"/>
                </a:ext>
              </a:extLst>
            </p:cNvPr>
            <p:cNvSpPr>
              <a:spLocks/>
            </p:cNvSpPr>
            <p:nvPr/>
          </p:nvSpPr>
          <p:spPr bwMode="auto">
            <a:xfrm>
              <a:off x="2974" y="21115"/>
              <a:ext cx="12" cy="12"/>
            </a:xfrm>
            <a:custGeom>
              <a:avLst/>
              <a:gdLst>
                <a:gd name="T0" fmla="*/ 12 w 12"/>
                <a:gd name="T1" fmla="*/ 12 h 12"/>
                <a:gd name="T2" fmla="*/ 0 w 12"/>
                <a:gd name="T3" fmla="*/ 12 h 12"/>
                <a:gd name="T4" fmla="*/ 0 w 12"/>
                <a:gd name="T5" fmla="*/ 0 h 12"/>
                <a:gd name="T6" fmla="*/ 12 w 12"/>
                <a:gd name="T7" fmla="*/ 0 h 12"/>
                <a:gd name="T8" fmla="*/ 12 w 12"/>
                <a:gd name="T9" fmla="*/ 12 h 12"/>
                <a:gd name="T10" fmla="*/ 12 w 12"/>
                <a:gd name="T11" fmla="*/ 12 h 12"/>
              </a:gdLst>
              <a:ahLst/>
              <a:cxnLst>
                <a:cxn ang="0">
                  <a:pos x="T0" y="T1"/>
                </a:cxn>
                <a:cxn ang="0">
                  <a:pos x="T2" y="T3"/>
                </a:cxn>
                <a:cxn ang="0">
                  <a:pos x="T4" y="T5"/>
                </a:cxn>
                <a:cxn ang="0">
                  <a:pos x="T6" y="T7"/>
                </a:cxn>
                <a:cxn ang="0">
                  <a:pos x="T8" y="T9"/>
                </a:cxn>
                <a:cxn ang="0">
                  <a:pos x="T10" y="T11"/>
                </a:cxn>
              </a:cxnLst>
              <a:rect l="0" t="0" r="r" b="b"/>
              <a:pathLst>
                <a:path w="12" h="12">
                  <a:moveTo>
                    <a:pt x="12" y="12"/>
                  </a:moveTo>
                  <a:lnTo>
                    <a:pt x="0" y="12"/>
                  </a:lnTo>
                  <a:lnTo>
                    <a:pt x="0" y="0"/>
                  </a:lnTo>
                  <a:lnTo>
                    <a:pt x="12" y="0"/>
                  </a:lnTo>
                  <a:lnTo>
                    <a:pt x="12" y="12"/>
                  </a:lnTo>
                  <a:lnTo>
                    <a:pt x="12" y="12"/>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6" name="Freeform 29">
              <a:extLst>
                <a:ext uri="{FF2B5EF4-FFF2-40B4-BE49-F238E27FC236}">
                  <a16:creationId xmlns:a16="http://schemas.microsoft.com/office/drawing/2014/main" id="{410C61B8-4B2F-45F2-8853-D771C7B29612}"/>
                </a:ext>
              </a:extLst>
            </p:cNvPr>
            <p:cNvSpPr>
              <a:spLocks/>
            </p:cNvSpPr>
            <p:nvPr/>
          </p:nvSpPr>
          <p:spPr bwMode="auto">
            <a:xfrm>
              <a:off x="2938" y="21079"/>
              <a:ext cx="22" cy="22"/>
            </a:xfrm>
            <a:custGeom>
              <a:avLst/>
              <a:gdLst>
                <a:gd name="T0" fmla="*/ 22 w 22"/>
                <a:gd name="T1" fmla="*/ 22 h 22"/>
                <a:gd name="T2" fmla="*/ 0 w 22"/>
                <a:gd name="T3" fmla="*/ 22 h 22"/>
                <a:gd name="T4" fmla="*/ 0 w 22"/>
                <a:gd name="T5" fmla="*/ 0 h 22"/>
                <a:gd name="T6" fmla="*/ 22 w 22"/>
                <a:gd name="T7" fmla="*/ 0 h 22"/>
                <a:gd name="T8" fmla="*/ 22 w 22"/>
                <a:gd name="T9" fmla="*/ 22 h 22"/>
                <a:gd name="T10" fmla="*/ 22 w 22"/>
                <a:gd name="T11" fmla="*/ 22 h 22"/>
              </a:gdLst>
              <a:ahLst/>
              <a:cxnLst>
                <a:cxn ang="0">
                  <a:pos x="T0" y="T1"/>
                </a:cxn>
                <a:cxn ang="0">
                  <a:pos x="T2" y="T3"/>
                </a:cxn>
                <a:cxn ang="0">
                  <a:pos x="T4" y="T5"/>
                </a:cxn>
                <a:cxn ang="0">
                  <a:pos x="T6" y="T7"/>
                </a:cxn>
                <a:cxn ang="0">
                  <a:pos x="T8" y="T9"/>
                </a:cxn>
                <a:cxn ang="0">
                  <a:pos x="T10" y="T11"/>
                </a:cxn>
              </a:cxnLst>
              <a:rect l="0" t="0" r="r" b="b"/>
              <a:pathLst>
                <a:path w="22" h="22">
                  <a:moveTo>
                    <a:pt x="22" y="22"/>
                  </a:moveTo>
                  <a:lnTo>
                    <a:pt x="0" y="22"/>
                  </a:lnTo>
                  <a:lnTo>
                    <a:pt x="0" y="0"/>
                  </a:lnTo>
                  <a:lnTo>
                    <a:pt x="22" y="0"/>
                  </a:lnTo>
                  <a:lnTo>
                    <a:pt x="22" y="22"/>
                  </a:lnTo>
                  <a:lnTo>
                    <a:pt x="22" y="22"/>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7" name="Freeform 30">
              <a:extLst>
                <a:ext uri="{FF2B5EF4-FFF2-40B4-BE49-F238E27FC236}">
                  <a16:creationId xmlns:a16="http://schemas.microsoft.com/office/drawing/2014/main" id="{15C12207-F36B-472C-BC82-01DC243B3AD9}"/>
                </a:ext>
              </a:extLst>
            </p:cNvPr>
            <p:cNvSpPr>
              <a:spLocks/>
            </p:cNvSpPr>
            <p:nvPr/>
          </p:nvSpPr>
          <p:spPr bwMode="auto">
            <a:xfrm>
              <a:off x="2950" y="21103"/>
              <a:ext cx="22" cy="22"/>
            </a:xfrm>
            <a:custGeom>
              <a:avLst/>
              <a:gdLst>
                <a:gd name="T0" fmla="*/ 22 w 22"/>
                <a:gd name="T1" fmla="*/ 22 h 22"/>
                <a:gd name="T2" fmla="*/ 0 w 22"/>
                <a:gd name="T3" fmla="*/ 22 h 22"/>
                <a:gd name="T4" fmla="*/ 0 w 22"/>
                <a:gd name="T5" fmla="*/ 0 h 22"/>
                <a:gd name="T6" fmla="*/ 22 w 22"/>
                <a:gd name="T7" fmla="*/ 0 h 22"/>
                <a:gd name="T8" fmla="*/ 22 w 22"/>
                <a:gd name="T9" fmla="*/ 22 h 22"/>
                <a:gd name="T10" fmla="*/ 22 w 22"/>
                <a:gd name="T11" fmla="*/ 22 h 22"/>
              </a:gdLst>
              <a:ahLst/>
              <a:cxnLst>
                <a:cxn ang="0">
                  <a:pos x="T0" y="T1"/>
                </a:cxn>
                <a:cxn ang="0">
                  <a:pos x="T2" y="T3"/>
                </a:cxn>
                <a:cxn ang="0">
                  <a:pos x="T4" y="T5"/>
                </a:cxn>
                <a:cxn ang="0">
                  <a:pos x="T6" y="T7"/>
                </a:cxn>
                <a:cxn ang="0">
                  <a:pos x="T8" y="T9"/>
                </a:cxn>
                <a:cxn ang="0">
                  <a:pos x="T10" y="T11"/>
                </a:cxn>
              </a:cxnLst>
              <a:rect l="0" t="0" r="r" b="b"/>
              <a:pathLst>
                <a:path w="22" h="22">
                  <a:moveTo>
                    <a:pt x="22" y="22"/>
                  </a:moveTo>
                  <a:lnTo>
                    <a:pt x="0" y="22"/>
                  </a:lnTo>
                  <a:lnTo>
                    <a:pt x="0" y="0"/>
                  </a:lnTo>
                  <a:lnTo>
                    <a:pt x="22" y="0"/>
                  </a:lnTo>
                  <a:lnTo>
                    <a:pt x="22" y="22"/>
                  </a:lnTo>
                  <a:lnTo>
                    <a:pt x="22" y="22"/>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8" name="Freeform 31">
              <a:extLst>
                <a:ext uri="{FF2B5EF4-FFF2-40B4-BE49-F238E27FC236}">
                  <a16:creationId xmlns:a16="http://schemas.microsoft.com/office/drawing/2014/main" id="{64F2983A-FA82-4A30-8067-D57A7F33F43C}"/>
                </a:ext>
              </a:extLst>
            </p:cNvPr>
            <p:cNvSpPr>
              <a:spLocks/>
            </p:cNvSpPr>
            <p:nvPr/>
          </p:nvSpPr>
          <p:spPr bwMode="auto">
            <a:xfrm>
              <a:off x="2962" y="21127"/>
              <a:ext cx="24" cy="24"/>
            </a:xfrm>
            <a:custGeom>
              <a:avLst/>
              <a:gdLst>
                <a:gd name="T0" fmla="*/ 24 w 24"/>
                <a:gd name="T1" fmla="*/ 24 h 24"/>
                <a:gd name="T2" fmla="*/ 0 w 24"/>
                <a:gd name="T3" fmla="*/ 24 h 24"/>
                <a:gd name="T4" fmla="*/ 0 w 24"/>
                <a:gd name="T5" fmla="*/ 0 h 24"/>
                <a:gd name="T6" fmla="*/ 24 w 24"/>
                <a:gd name="T7" fmla="*/ 0 h 24"/>
                <a:gd name="T8" fmla="*/ 24 w 24"/>
                <a:gd name="T9" fmla="*/ 24 h 24"/>
                <a:gd name="T10" fmla="*/ 24 w 24"/>
                <a:gd name="T11" fmla="*/ 24 h 24"/>
              </a:gdLst>
              <a:ahLst/>
              <a:cxnLst>
                <a:cxn ang="0">
                  <a:pos x="T0" y="T1"/>
                </a:cxn>
                <a:cxn ang="0">
                  <a:pos x="T2" y="T3"/>
                </a:cxn>
                <a:cxn ang="0">
                  <a:pos x="T4" y="T5"/>
                </a:cxn>
                <a:cxn ang="0">
                  <a:pos x="T6" y="T7"/>
                </a:cxn>
                <a:cxn ang="0">
                  <a:pos x="T8" y="T9"/>
                </a:cxn>
                <a:cxn ang="0">
                  <a:pos x="T10" y="T11"/>
                </a:cxn>
              </a:cxnLst>
              <a:rect l="0" t="0" r="r" b="b"/>
              <a:pathLst>
                <a:path w="24" h="24">
                  <a:moveTo>
                    <a:pt x="24" y="24"/>
                  </a:moveTo>
                  <a:lnTo>
                    <a:pt x="0" y="24"/>
                  </a:lnTo>
                  <a:lnTo>
                    <a:pt x="0" y="0"/>
                  </a:lnTo>
                  <a:lnTo>
                    <a:pt x="24" y="0"/>
                  </a:lnTo>
                  <a:lnTo>
                    <a:pt x="24" y="24"/>
                  </a:lnTo>
                  <a:lnTo>
                    <a:pt x="24" y="24"/>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9" name="Freeform 32">
              <a:extLst>
                <a:ext uri="{FF2B5EF4-FFF2-40B4-BE49-F238E27FC236}">
                  <a16:creationId xmlns:a16="http://schemas.microsoft.com/office/drawing/2014/main" id="{4FEFB52B-BF24-421B-BCE5-3C13908A73D4}"/>
                </a:ext>
              </a:extLst>
            </p:cNvPr>
            <p:cNvSpPr>
              <a:spLocks/>
            </p:cNvSpPr>
            <p:nvPr/>
          </p:nvSpPr>
          <p:spPr bwMode="auto">
            <a:xfrm>
              <a:off x="2962" y="21077"/>
              <a:ext cx="12" cy="12"/>
            </a:xfrm>
            <a:custGeom>
              <a:avLst/>
              <a:gdLst>
                <a:gd name="T0" fmla="*/ 12 w 12"/>
                <a:gd name="T1" fmla="*/ 12 h 12"/>
                <a:gd name="T2" fmla="*/ 0 w 12"/>
                <a:gd name="T3" fmla="*/ 12 h 12"/>
                <a:gd name="T4" fmla="*/ 0 w 12"/>
                <a:gd name="T5" fmla="*/ 0 h 12"/>
                <a:gd name="T6" fmla="*/ 12 w 12"/>
                <a:gd name="T7" fmla="*/ 0 h 12"/>
                <a:gd name="T8" fmla="*/ 12 w 12"/>
                <a:gd name="T9" fmla="*/ 12 h 12"/>
                <a:gd name="T10" fmla="*/ 12 w 12"/>
                <a:gd name="T11" fmla="*/ 12 h 12"/>
              </a:gdLst>
              <a:ahLst/>
              <a:cxnLst>
                <a:cxn ang="0">
                  <a:pos x="T0" y="T1"/>
                </a:cxn>
                <a:cxn ang="0">
                  <a:pos x="T2" y="T3"/>
                </a:cxn>
                <a:cxn ang="0">
                  <a:pos x="T4" y="T5"/>
                </a:cxn>
                <a:cxn ang="0">
                  <a:pos x="T6" y="T7"/>
                </a:cxn>
                <a:cxn ang="0">
                  <a:pos x="T8" y="T9"/>
                </a:cxn>
                <a:cxn ang="0">
                  <a:pos x="T10" y="T11"/>
                </a:cxn>
              </a:cxnLst>
              <a:rect l="0" t="0" r="r" b="b"/>
              <a:pathLst>
                <a:path w="12" h="12">
                  <a:moveTo>
                    <a:pt x="12" y="12"/>
                  </a:moveTo>
                  <a:lnTo>
                    <a:pt x="0" y="12"/>
                  </a:lnTo>
                  <a:lnTo>
                    <a:pt x="0" y="0"/>
                  </a:lnTo>
                  <a:lnTo>
                    <a:pt x="12" y="0"/>
                  </a:lnTo>
                  <a:lnTo>
                    <a:pt x="12" y="12"/>
                  </a:lnTo>
                  <a:lnTo>
                    <a:pt x="12" y="12"/>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0" name="Freeform 33">
              <a:extLst>
                <a:ext uri="{FF2B5EF4-FFF2-40B4-BE49-F238E27FC236}">
                  <a16:creationId xmlns:a16="http://schemas.microsoft.com/office/drawing/2014/main" id="{F98FCCCA-6871-4402-9050-E98CFA42563A}"/>
                </a:ext>
              </a:extLst>
            </p:cNvPr>
            <p:cNvSpPr>
              <a:spLocks/>
            </p:cNvSpPr>
            <p:nvPr/>
          </p:nvSpPr>
          <p:spPr bwMode="auto">
            <a:xfrm>
              <a:off x="2974" y="21077"/>
              <a:ext cx="12" cy="12"/>
            </a:xfrm>
            <a:custGeom>
              <a:avLst/>
              <a:gdLst>
                <a:gd name="T0" fmla="*/ 12 w 12"/>
                <a:gd name="T1" fmla="*/ 12 h 12"/>
                <a:gd name="T2" fmla="*/ 0 w 12"/>
                <a:gd name="T3" fmla="*/ 12 h 12"/>
                <a:gd name="T4" fmla="*/ 0 w 12"/>
                <a:gd name="T5" fmla="*/ 0 h 12"/>
                <a:gd name="T6" fmla="*/ 12 w 12"/>
                <a:gd name="T7" fmla="*/ 0 h 12"/>
                <a:gd name="T8" fmla="*/ 12 w 12"/>
                <a:gd name="T9" fmla="*/ 12 h 12"/>
                <a:gd name="T10" fmla="*/ 12 w 12"/>
                <a:gd name="T11" fmla="*/ 12 h 12"/>
              </a:gdLst>
              <a:ahLst/>
              <a:cxnLst>
                <a:cxn ang="0">
                  <a:pos x="T0" y="T1"/>
                </a:cxn>
                <a:cxn ang="0">
                  <a:pos x="T2" y="T3"/>
                </a:cxn>
                <a:cxn ang="0">
                  <a:pos x="T4" y="T5"/>
                </a:cxn>
                <a:cxn ang="0">
                  <a:pos x="T6" y="T7"/>
                </a:cxn>
                <a:cxn ang="0">
                  <a:pos x="T8" y="T9"/>
                </a:cxn>
                <a:cxn ang="0">
                  <a:pos x="T10" y="T11"/>
                </a:cxn>
              </a:cxnLst>
              <a:rect l="0" t="0" r="r" b="b"/>
              <a:pathLst>
                <a:path w="12" h="12">
                  <a:moveTo>
                    <a:pt x="12" y="12"/>
                  </a:moveTo>
                  <a:lnTo>
                    <a:pt x="0" y="12"/>
                  </a:lnTo>
                  <a:lnTo>
                    <a:pt x="0" y="0"/>
                  </a:lnTo>
                  <a:lnTo>
                    <a:pt x="12" y="0"/>
                  </a:lnTo>
                  <a:lnTo>
                    <a:pt x="12" y="12"/>
                  </a:lnTo>
                  <a:lnTo>
                    <a:pt x="12" y="12"/>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1" name="Freeform 34">
              <a:extLst>
                <a:ext uri="{FF2B5EF4-FFF2-40B4-BE49-F238E27FC236}">
                  <a16:creationId xmlns:a16="http://schemas.microsoft.com/office/drawing/2014/main" id="{B6417E7A-D5A9-483E-87DF-32489D0AD636}"/>
                </a:ext>
              </a:extLst>
            </p:cNvPr>
            <p:cNvSpPr>
              <a:spLocks/>
            </p:cNvSpPr>
            <p:nvPr/>
          </p:nvSpPr>
          <p:spPr bwMode="auto">
            <a:xfrm>
              <a:off x="2962" y="21091"/>
              <a:ext cx="12" cy="10"/>
            </a:xfrm>
            <a:custGeom>
              <a:avLst/>
              <a:gdLst>
                <a:gd name="T0" fmla="*/ 12 w 12"/>
                <a:gd name="T1" fmla="*/ 10 h 10"/>
                <a:gd name="T2" fmla="*/ 0 w 12"/>
                <a:gd name="T3" fmla="*/ 10 h 10"/>
                <a:gd name="T4" fmla="*/ 0 w 12"/>
                <a:gd name="T5" fmla="*/ 0 h 10"/>
                <a:gd name="T6" fmla="*/ 12 w 12"/>
                <a:gd name="T7" fmla="*/ 0 h 10"/>
                <a:gd name="T8" fmla="*/ 12 w 12"/>
                <a:gd name="T9" fmla="*/ 10 h 10"/>
                <a:gd name="T10" fmla="*/ 12 w 12"/>
                <a:gd name="T11" fmla="*/ 10 h 10"/>
              </a:gdLst>
              <a:ahLst/>
              <a:cxnLst>
                <a:cxn ang="0">
                  <a:pos x="T0" y="T1"/>
                </a:cxn>
                <a:cxn ang="0">
                  <a:pos x="T2" y="T3"/>
                </a:cxn>
                <a:cxn ang="0">
                  <a:pos x="T4" y="T5"/>
                </a:cxn>
                <a:cxn ang="0">
                  <a:pos x="T6" y="T7"/>
                </a:cxn>
                <a:cxn ang="0">
                  <a:pos x="T8" y="T9"/>
                </a:cxn>
                <a:cxn ang="0">
                  <a:pos x="T10" y="T11"/>
                </a:cxn>
              </a:cxnLst>
              <a:rect l="0" t="0" r="r" b="b"/>
              <a:pathLst>
                <a:path w="12" h="10">
                  <a:moveTo>
                    <a:pt x="12" y="10"/>
                  </a:moveTo>
                  <a:lnTo>
                    <a:pt x="0" y="10"/>
                  </a:lnTo>
                  <a:lnTo>
                    <a:pt x="0" y="0"/>
                  </a:lnTo>
                  <a:lnTo>
                    <a:pt x="12" y="0"/>
                  </a:lnTo>
                  <a:lnTo>
                    <a:pt x="12" y="10"/>
                  </a:lnTo>
                  <a:lnTo>
                    <a:pt x="12" y="10"/>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2" name="Freeform 35">
              <a:extLst>
                <a:ext uri="{FF2B5EF4-FFF2-40B4-BE49-F238E27FC236}">
                  <a16:creationId xmlns:a16="http://schemas.microsoft.com/office/drawing/2014/main" id="{B24D2694-1E51-4C51-BD0C-3AB732F48AC1}"/>
                </a:ext>
              </a:extLst>
            </p:cNvPr>
            <p:cNvSpPr>
              <a:spLocks/>
            </p:cNvSpPr>
            <p:nvPr/>
          </p:nvSpPr>
          <p:spPr bwMode="auto">
            <a:xfrm>
              <a:off x="2974" y="21091"/>
              <a:ext cx="12" cy="10"/>
            </a:xfrm>
            <a:custGeom>
              <a:avLst/>
              <a:gdLst>
                <a:gd name="T0" fmla="*/ 12 w 12"/>
                <a:gd name="T1" fmla="*/ 10 h 10"/>
                <a:gd name="T2" fmla="*/ 0 w 12"/>
                <a:gd name="T3" fmla="*/ 10 h 10"/>
                <a:gd name="T4" fmla="*/ 0 w 12"/>
                <a:gd name="T5" fmla="*/ 0 h 10"/>
                <a:gd name="T6" fmla="*/ 12 w 12"/>
                <a:gd name="T7" fmla="*/ 0 h 10"/>
                <a:gd name="T8" fmla="*/ 12 w 12"/>
                <a:gd name="T9" fmla="*/ 10 h 10"/>
                <a:gd name="T10" fmla="*/ 12 w 12"/>
                <a:gd name="T11" fmla="*/ 10 h 10"/>
              </a:gdLst>
              <a:ahLst/>
              <a:cxnLst>
                <a:cxn ang="0">
                  <a:pos x="T0" y="T1"/>
                </a:cxn>
                <a:cxn ang="0">
                  <a:pos x="T2" y="T3"/>
                </a:cxn>
                <a:cxn ang="0">
                  <a:pos x="T4" y="T5"/>
                </a:cxn>
                <a:cxn ang="0">
                  <a:pos x="T6" y="T7"/>
                </a:cxn>
                <a:cxn ang="0">
                  <a:pos x="T8" y="T9"/>
                </a:cxn>
                <a:cxn ang="0">
                  <a:pos x="T10" y="T11"/>
                </a:cxn>
              </a:cxnLst>
              <a:rect l="0" t="0" r="r" b="b"/>
              <a:pathLst>
                <a:path w="12" h="10">
                  <a:moveTo>
                    <a:pt x="12" y="10"/>
                  </a:moveTo>
                  <a:lnTo>
                    <a:pt x="0" y="10"/>
                  </a:lnTo>
                  <a:lnTo>
                    <a:pt x="0" y="0"/>
                  </a:lnTo>
                  <a:lnTo>
                    <a:pt x="12" y="0"/>
                  </a:lnTo>
                  <a:lnTo>
                    <a:pt x="12" y="10"/>
                  </a:lnTo>
                  <a:lnTo>
                    <a:pt x="12" y="10"/>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3" name="Freeform 36">
              <a:extLst>
                <a:ext uri="{FF2B5EF4-FFF2-40B4-BE49-F238E27FC236}">
                  <a16:creationId xmlns:a16="http://schemas.microsoft.com/office/drawing/2014/main" id="{A26E63A5-C193-42B7-835C-0B993F647E70}"/>
                </a:ext>
              </a:extLst>
            </p:cNvPr>
            <p:cNvSpPr>
              <a:spLocks/>
            </p:cNvSpPr>
            <p:nvPr/>
          </p:nvSpPr>
          <p:spPr bwMode="auto">
            <a:xfrm>
              <a:off x="2938" y="21103"/>
              <a:ext cx="10" cy="10"/>
            </a:xfrm>
            <a:custGeom>
              <a:avLst/>
              <a:gdLst>
                <a:gd name="T0" fmla="*/ 10 w 10"/>
                <a:gd name="T1" fmla="*/ 10 h 10"/>
                <a:gd name="T2" fmla="*/ 0 w 10"/>
                <a:gd name="T3" fmla="*/ 10 h 10"/>
                <a:gd name="T4" fmla="*/ 0 w 10"/>
                <a:gd name="T5" fmla="*/ 0 h 10"/>
                <a:gd name="T6" fmla="*/ 10 w 10"/>
                <a:gd name="T7" fmla="*/ 0 h 10"/>
                <a:gd name="T8" fmla="*/ 10 w 10"/>
                <a:gd name="T9" fmla="*/ 10 h 10"/>
                <a:gd name="T10" fmla="*/ 10 w 10"/>
                <a:gd name="T11" fmla="*/ 10 h 10"/>
              </a:gdLst>
              <a:ahLst/>
              <a:cxnLst>
                <a:cxn ang="0">
                  <a:pos x="T0" y="T1"/>
                </a:cxn>
                <a:cxn ang="0">
                  <a:pos x="T2" y="T3"/>
                </a:cxn>
                <a:cxn ang="0">
                  <a:pos x="T4" y="T5"/>
                </a:cxn>
                <a:cxn ang="0">
                  <a:pos x="T6" y="T7"/>
                </a:cxn>
                <a:cxn ang="0">
                  <a:pos x="T8" y="T9"/>
                </a:cxn>
                <a:cxn ang="0">
                  <a:pos x="T10" y="T11"/>
                </a:cxn>
              </a:cxnLst>
              <a:rect l="0" t="0" r="r" b="b"/>
              <a:pathLst>
                <a:path w="10" h="10">
                  <a:moveTo>
                    <a:pt x="10" y="10"/>
                  </a:moveTo>
                  <a:lnTo>
                    <a:pt x="0" y="10"/>
                  </a:lnTo>
                  <a:lnTo>
                    <a:pt x="0" y="0"/>
                  </a:lnTo>
                  <a:lnTo>
                    <a:pt x="10" y="0"/>
                  </a:lnTo>
                  <a:lnTo>
                    <a:pt x="10" y="10"/>
                  </a:lnTo>
                  <a:lnTo>
                    <a:pt x="10" y="10"/>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4" name="Freeform 37">
              <a:extLst>
                <a:ext uri="{FF2B5EF4-FFF2-40B4-BE49-F238E27FC236}">
                  <a16:creationId xmlns:a16="http://schemas.microsoft.com/office/drawing/2014/main" id="{F671DF41-C106-465D-A0CA-E913D28B3A90}"/>
                </a:ext>
              </a:extLst>
            </p:cNvPr>
            <p:cNvSpPr>
              <a:spLocks/>
            </p:cNvSpPr>
            <p:nvPr/>
          </p:nvSpPr>
          <p:spPr bwMode="auto">
            <a:xfrm>
              <a:off x="2974" y="21103"/>
              <a:ext cx="12" cy="10"/>
            </a:xfrm>
            <a:custGeom>
              <a:avLst/>
              <a:gdLst>
                <a:gd name="T0" fmla="*/ 12 w 12"/>
                <a:gd name="T1" fmla="*/ 10 h 10"/>
                <a:gd name="T2" fmla="*/ 0 w 12"/>
                <a:gd name="T3" fmla="*/ 10 h 10"/>
                <a:gd name="T4" fmla="*/ 0 w 12"/>
                <a:gd name="T5" fmla="*/ 0 h 10"/>
                <a:gd name="T6" fmla="*/ 12 w 12"/>
                <a:gd name="T7" fmla="*/ 0 h 10"/>
                <a:gd name="T8" fmla="*/ 12 w 12"/>
                <a:gd name="T9" fmla="*/ 10 h 10"/>
                <a:gd name="T10" fmla="*/ 12 w 12"/>
                <a:gd name="T11" fmla="*/ 10 h 10"/>
              </a:gdLst>
              <a:ahLst/>
              <a:cxnLst>
                <a:cxn ang="0">
                  <a:pos x="T0" y="T1"/>
                </a:cxn>
                <a:cxn ang="0">
                  <a:pos x="T2" y="T3"/>
                </a:cxn>
                <a:cxn ang="0">
                  <a:pos x="T4" y="T5"/>
                </a:cxn>
                <a:cxn ang="0">
                  <a:pos x="T6" y="T7"/>
                </a:cxn>
                <a:cxn ang="0">
                  <a:pos x="T8" y="T9"/>
                </a:cxn>
                <a:cxn ang="0">
                  <a:pos x="T10" y="T11"/>
                </a:cxn>
              </a:cxnLst>
              <a:rect l="0" t="0" r="r" b="b"/>
              <a:pathLst>
                <a:path w="12" h="10">
                  <a:moveTo>
                    <a:pt x="12" y="10"/>
                  </a:moveTo>
                  <a:lnTo>
                    <a:pt x="0" y="10"/>
                  </a:lnTo>
                  <a:lnTo>
                    <a:pt x="0" y="0"/>
                  </a:lnTo>
                  <a:lnTo>
                    <a:pt x="12" y="0"/>
                  </a:lnTo>
                  <a:lnTo>
                    <a:pt x="12" y="10"/>
                  </a:lnTo>
                  <a:lnTo>
                    <a:pt x="12" y="10"/>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5" name="Freeform 38">
              <a:extLst>
                <a:ext uri="{FF2B5EF4-FFF2-40B4-BE49-F238E27FC236}">
                  <a16:creationId xmlns:a16="http://schemas.microsoft.com/office/drawing/2014/main" id="{FDE68A70-F1B0-4822-84E8-28350897AE28}"/>
                </a:ext>
              </a:extLst>
            </p:cNvPr>
            <p:cNvSpPr>
              <a:spLocks/>
            </p:cNvSpPr>
            <p:nvPr/>
          </p:nvSpPr>
          <p:spPr bwMode="auto">
            <a:xfrm>
              <a:off x="2938" y="21115"/>
              <a:ext cx="10" cy="12"/>
            </a:xfrm>
            <a:custGeom>
              <a:avLst/>
              <a:gdLst>
                <a:gd name="T0" fmla="*/ 10 w 10"/>
                <a:gd name="T1" fmla="*/ 12 h 12"/>
                <a:gd name="T2" fmla="*/ 0 w 10"/>
                <a:gd name="T3" fmla="*/ 12 h 12"/>
                <a:gd name="T4" fmla="*/ 0 w 10"/>
                <a:gd name="T5" fmla="*/ 0 h 12"/>
                <a:gd name="T6" fmla="*/ 10 w 10"/>
                <a:gd name="T7" fmla="*/ 0 h 12"/>
                <a:gd name="T8" fmla="*/ 10 w 10"/>
                <a:gd name="T9" fmla="*/ 12 h 12"/>
                <a:gd name="T10" fmla="*/ 10 w 10"/>
                <a:gd name="T11" fmla="*/ 12 h 12"/>
              </a:gdLst>
              <a:ahLst/>
              <a:cxnLst>
                <a:cxn ang="0">
                  <a:pos x="T0" y="T1"/>
                </a:cxn>
                <a:cxn ang="0">
                  <a:pos x="T2" y="T3"/>
                </a:cxn>
                <a:cxn ang="0">
                  <a:pos x="T4" y="T5"/>
                </a:cxn>
                <a:cxn ang="0">
                  <a:pos x="T6" y="T7"/>
                </a:cxn>
                <a:cxn ang="0">
                  <a:pos x="T8" y="T9"/>
                </a:cxn>
                <a:cxn ang="0">
                  <a:pos x="T10" y="T11"/>
                </a:cxn>
              </a:cxnLst>
              <a:rect l="0" t="0" r="r" b="b"/>
              <a:pathLst>
                <a:path w="10" h="12">
                  <a:moveTo>
                    <a:pt x="10" y="12"/>
                  </a:moveTo>
                  <a:lnTo>
                    <a:pt x="0" y="12"/>
                  </a:lnTo>
                  <a:lnTo>
                    <a:pt x="0" y="0"/>
                  </a:lnTo>
                  <a:lnTo>
                    <a:pt x="10" y="0"/>
                  </a:lnTo>
                  <a:lnTo>
                    <a:pt x="10" y="12"/>
                  </a:lnTo>
                  <a:lnTo>
                    <a:pt x="10" y="12"/>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6" name="Freeform 39">
              <a:extLst>
                <a:ext uri="{FF2B5EF4-FFF2-40B4-BE49-F238E27FC236}">
                  <a16:creationId xmlns:a16="http://schemas.microsoft.com/office/drawing/2014/main" id="{34A661B6-85F2-4156-875B-5D49ADCC0FEE}"/>
                </a:ext>
              </a:extLst>
            </p:cNvPr>
            <p:cNvSpPr>
              <a:spLocks/>
            </p:cNvSpPr>
            <p:nvPr/>
          </p:nvSpPr>
          <p:spPr bwMode="auto">
            <a:xfrm>
              <a:off x="2938" y="21127"/>
              <a:ext cx="10" cy="12"/>
            </a:xfrm>
            <a:custGeom>
              <a:avLst/>
              <a:gdLst>
                <a:gd name="T0" fmla="*/ 10 w 10"/>
                <a:gd name="T1" fmla="*/ 12 h 12"/>
                <a:gd name="T2" fmla="*/ 0 w 10"/>
                <a:gd name="T3" fmla="*/ 12 h 12"/>
                <a:gd name="T4" fmla="*/ 0 w 10"/>
                <a:gd name="T5" fmla="*/ 0 h 12"/>
                <a:gd name="T6" fmla="*/ 10 w 10"/>
                <a:gd name="T7" fmla="*/ 0 h 12"/>
                <a:gd name="T8" fmla="*/ 10 w 10"/>
                <a:gd name="T9" fmla="*/ 12 h 12"/>
                <a:gd name="T10" fmla="*/ 10 w 10"/>
                <a:gd name="T11" fmla="*/ 12 h 12"/>
              </a:gdLst>
              <a:ahLst/>
              <a:cxnLst>
                <a:cxn ang="0">
                  <a:pos x="T0" y="T1"/>
                </a:cxn>
                <a:cxn ang="0">
                  <a:pos x="T2" y="T3"/>
                </a:cxn>
                <a:cxn ang="0">
                  <a:pos x="T4" y="T5"/>
                </a:cxn>
                <a:cxn ang="0">
                  <a:pos x="T6" y="T7"/>
                </a:cxn>
                <a:cxn ang="0">
                  <a:pos x="T8" y="T9"/>
                </a:cxn>
                <a:cxn ang="0">
                  <a:pos x="T10" y="T11"/>
                </a:cxn>
              </a:cxnLst>
              <a:rect l="0" t="0" r="r" b="b"/>
              <a:pathLst>
                <a:path w="10" h="12">
                  <a:moveTo>
                    <a:pt x="10" y="12"/>
                  </a:moveTo>
                  <a:lnTo>
                    <a:pt x="0" y="12"/>
                  </a:lnTo>
                  <a:lnTo>
                    <a:pt x="0" y="0"/>
                  </a:lnTo>
                  <a:lnTo>
                    <a:pt x="10" y="0"/>
                  </a:lnTo>
                  <a:lnTo>
                    <a:pt x="10" y="12"/>
                  </a:lnTo>
                  <a:lnTo>
                    <a:pt x="10" y="12"/>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7" name="Freeform 40">
              <a:extLst>
                <a:ext uri="{FF2B5EF4-FFF2-40B4-BE49-F238E27FC236}">
                  <a16:creationId xmlns:a16="http://schemas.microsoft.com/office/drawing/2014/main" id="{51C687C7-E182-430E-A7D1-56837C35B7EA}"/>
                </a:ext>
              </a:extLst>
            </p:cNvPr>
            <p:cNvSpPr>
              <a:spLocks/>
            </p:cNvSpPr>
            <p:nvPr/>
          </p:nvSpPr>
          <p:spPr bwMode="auto">
            <a:xfrm>
              <a:off x="2950" y="21127"/>
              <a:ext cx="10" cy="12"/>
            </a:xfrm>
            <a:custGeom>
              <a:avLst/>
              <a:gdLst>
                <a:gd name="T0" fmla="*/ 10 w 10"/>
                <a:gd name="T1" fmla="*/ 12 h 12"/>
                <a:gd name="T2" fmla="*/ 0 w 10"/>
                <a:gd name="T3" fmla="*/ 12 h 12"/>
                <a:gd name="T4" fmla="*/ 0 w 10"/>
                <a:gd name="T5" fmla="*/ 0 h 12"/>
                <a:gd name="T6" fmla="*/ 10 w 10"/>
                <a:gd name="T7" fmla="*/ 0 h 12"/>
                <a:gd name="T8" fmla="*/ 10 w 10"/>
                <a:gd name="T9" fmla="*/ 12 h 12"/>
                <a:gd name="T10" fmla="*/ 10 w 10"/>
                <a:gd name="T11" fmla="*/ 12 h 12"/>
              </a:gdLst>
              <a:ahLst/>
              <a:cxnLst>
                <a:cxn ang="0">
                  <a:pos x="T0" y="T1"/>
                </a:cxn>
                <a:cxn ang="0">
                  <a:pos x="T2" y="T3"/>
                </a:cxn>
                <a:cxn ang="0">
                  <a:pos x="T4" y="T5"/>
                </a:cxn>
                <a:cxn ang="0">
                  <a:pos x="T6" y="T7"/>
                </a:cxn>
                <a:cxn ang="0">
                  <a:pos x="T8" y="T9"/>
                </a:cxn>
                <a:cxn ang="0">
                  <a:pos x="T10" y="T11"/>
                </a:cxn>
              </a:cxnLst>
              <a:rect l="0" t="0" r="r" b="b"/>
              <a:pathLst>
                <a:path w="10" h="12">
                  <a:moveTo>
                    <a:pt x="10" y="12"/>
                  </a:moveTo>
                  <a:lnTo>
                    <a:pt x="0" y="12"/>
                  </a:lnTo>
                  <a:lnTo>
                    <a:pt x="0" y="0"/>
                  </a:lnTo>
                  <a:lnTo>
                    <a:pt x="10" y="0"/>
                  </a:lnTo>
                  <a:lnTo>
                    <a:pt x="10" y="12"/>
                  </a:lnTo>
                  <a:lnTo>
                    <a:pt x="10" y="12"/>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8" name="Freeform 41">
              <a:extLst>
                <a:ext uri="{FF2B5EF4-FFF2-40B4-BE49-F238E27FC236}">
                  <a16:creationId xmlns:a16="http://schemas.microsoft.com/office/drawing/2014/main" id="{2F52D7E7-048B-4622-9EE0-63DD04A85FC7}"/>
                </a:ext>
              </a:extLst>
            </p:cNvPr>
            <p:cNvSpPr>
              <a:spLocks/>
            </p:cNvSpPr>
            <p:nvPr/>
          </p:nvSpPr>
          <p:spPr bwMode="auto">
            <a:xfrm>
              <a:off x="2938" y="21141"/>
              <a:ext cx="10" cy="10"/>
            </a:xfrm>
            <a:custGeom>
              <a:avLst/>
              <a:gdLst>
                <a:gd name="T0" fmla="*/ 10 w 10"/>
                <a:gd name="T1" fmla="*/ 10 h 10"/>
                <a:gd name="T2" fmla="*/ 0 w 10"/>
                <a:gd name="T3" fmla="*/ 10 h 10"/>
                <a:gd name="T4" fmla="*/ 0 w 10"/>
                <a:gd name="T5" fmla="*/ 0 h 10"/>
                <a:gd name="T6" fmla="*/ 10 w 10"/>
                <a:gd name="T7" fmla="*/ 0 h 10"/>
                <a:gd name="T8" fmla="*/ 10 w 10"/>
                <a:gd name="T9" fmla="*/ 10 h 10"/>
                <a:gd name="T10" fmla="*/ 10 w 10"/>
                <a:gd name="T11" fmla="*/ 10 h 10"/>
              </a:gdLst>
              <a:ahLst/>
              <a:cxnLst>
                <a:cxn ang="0">
                  <a:pos x="T0" y="T1"/>
                </a:cxn>
                <a:cxn ang="0">
                  <a:pos x="T2" y="T3"/>
                </a:cxn>
                <a:cxn ang="0">
                  <a:pos x="T4" y="T5"/>
                </a:cxn>
                <a:cxn ang="0">
                  <a:pos x="T6" y="T7"/>
                </a:cxn>
                <a:cxn ang="0">
                  <a:pos x="T8" y="T9"/>
                </a:cxn>
                <a:cxn ang="0">
                  <a:pos x="T10" y="T11"/>
                </a:cxn>
              </a:cxnLst>
              <a:rect l="0" t="0" r="r" b="b"/>
              <a:pathLst>
                <a:path w="10" h="10">
                  <a:moveTo>
                    <a:pt x="10" y="10"/>
                  </a:moveTo>
                  <a:lnTo>
                    <a:pt x="0" y="10"/>
                  </a:lnTo>
                  <a:lnTo>
                    <a:pt x="0" y="0"/>
                  </a:lnTo>
                  <a:lnTo>
                    <a:pt x="10" y="0"/>
                  </a:lnTo>
                  <a:lnTo>
                    <a:pt x="10" y="10"/>
                  </a:lnTo>
                  <a:lnTo>
                    <a:pt x="10" y="10"/>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9" name="Freeform 42">
              <a:extLst>
                <a:ext uri="{FF2B5EF4-FFF2-40B4-BE49-F238E27FC236}">
                  <a16:creationId xmlns:a16="http://schemas.microsoft.com/office/drawing/2014/main" id="{98F22A87-287F-481E-A63D-3B15DC34B7E7}"/>
                </a:ext>
              </a:extLst>
            </p:cNvPr>
            <p:cNvSpPr>
              <a:spLocks/>
            </p:cNvSpPr>
            <p:nvPr/>
          </p:nvSpPr>
          <p:spPr bwMode="auto">
            <a:xfrm>
              <a:off x="2950" y="21141"/>
              <a:ext cx="10" cy="10"/>
            </a:xfrm>
            <a:custGeom>
              <a:avLst/>
              <a:gdLst>
                <a:gd name="T0" fmla="*/ 10 w 10"/>
                <a:gd name="T1" fmla="*/ 10 h 10"/>
                <a:gd name="T2" fmla="*/ 0 w 10"/>
                <a:gd name="T3" fmla="*/ 10 h 10"/>
                <a:gd name="T4" fmla="*/ 0 w 10"/>
                <a:gd name="T5" fmla="*/ 0 h 10"/>
                <a:gd name="T6" fmla="*/ 10 w 10"/>
                <a:gd name="T7" fmla="*/ 0 h 10"/>
                <a:gd name="T8" fmla="*/ 10 w 10"/>
                <a:gd name="T9" fmla="*/ 10 h 10"/>
                <a:gd name="T10" fmla="*/ 10 w 10"/>
                <a:gd name="T11" fmla="*/ 10 h 10"/>
              </a:gdLst>
              <a:ahLst/>
              <a:cxnLst>
                <a:cxn ang="0">
                  <a:pos x="T0" y="T1"/>
                </a:cxn>
                <a:cxn ang="0">
                  <a:pos x="T2" y="T3"/>
                </a:cxn>
                <a:cxn ang="0">
                  <a:pos x="T4" y="T5"/>
                </a:cxn>
                <a:cxn ang="0">
                  <a:pos x="T6" y="T7"/>
                </a:cxn>
                <a:cxn ang="0">
                  <a:pos x="T8" y="T9"/>
                </a:cxn>
                <a:cxn ang="0">
                  <a:pos x="T10" y="T11"/>
                </a:cxn>
              </a:cxnLst>
              <a:rect l="0" t="0" r="r" b="b"/>
              <a:pathLst>
                <a:path w="10" h="10">
                  <a:moveTo>
                    <a:pt x="10" y="10"/>
                  </a:moveTo>
                  <a:lnTo>
                    <a:pt x="0" y="10"/>
                  </a:lnTo>
                  <a:lnTo>
                    <a:pt x="0" y="0"/>
                  </a:lnTo>
                  <a:lnTo>
                    <a:pt x="10" y="0"/>
                  </a:lnTo>
                  <a:lnTo>
                    <a:pt x="10" y="10"/>
                  </a:lnTo>
                  <a:lnTo>
                    <a:pt x="10" y="10"/>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0" name="Freeform 43">
              <a:extLst>
                <a:ext uri="{FF2B5EF4-FFF2-40B4-BE49-F238E27FC236}">
                  <a16:creationId xmlns:a16="http://schemas.microsoft.com/office/drawing/2014/main" id="{9092E4C2-6BC0-4089-ADDB-79C9D84CA746}"/>
                </a:ext>
              </a:extLst>
            </p:cNvPr>
            <p:cNvSpPr>
              <a:spLocks/>
            </p:cNvSpPr>
            <p:nvPr/>
          </p:nvSpPr>
          <p:spPr bwMode="auto">
            <a:xfrm>
              <a:off x="2758" y="20913"/>
              <a:ext cx="228" cy="206"/>
            </a:xfrm>
            <a:custGeom>
              <a:avLst/>
              <a:gdLst>
                <a:gd name="T0" fmla="*/ 94 w 114"/>
                <a:gd name="T1" fmla="*/ 103 h 103"/>
                <a:gd name="T2" fmla="*/ 94 w 114"/>
                <a:gd name="T3" fmla="*/ 103 h 103"/>
                <a:gd name="T4" fmla="*/ 113 w 114"/>
                <a:gd name="T5" fmla="*/ 52 h 103"/>
                <a:gd name="T6" fmla="*/ 56 w 114"/>
                <a:gd name="T7" fmla="*/ 0 h 103"/>
                <a:gd name="T8" fmla="*/ 2 w 114"/>
                <a:gd name="T9" fmla="*/ 52 h 103"/>
                <a:gd name="T10" fmla="*/ 9 w 114"/>
                <a:gd name="T11" fmla="*/ 97 h 103"/>
                <a:gd name="T12" fmla="*/ 94 w 114"/>
                <a:gd name="T13" fmla="*/ 103 h 103"/>
              </a:gdLst>
              <a:ahLst/>
              <a:cxnLst>
                <a:cxn ang="0">
                  <a:pos x="T0" y="T1"/>
                </a:cxn>
                <a:cxn ang="0">
                  <a:pos x="T2" y="T3"/>
                </a:cxn>
                <a:cxn ang="0">
                  <a:pos x="T4" y="T5"/>
                </a:cxn>
                <a:cxn ang="0">
                  <a:pos x="T6" y="T7"/>
                </a:cxn>
                <a:cxn ang="0">
                  <a:pos x="T8" y="T9"/>
                </a:cxn>
                <a:cxn ang="0">
                  <a:pos x="T10" y="T11"/>
                </a:cxn>
                <a:cxn ang="0">
                  <a:pos x="T12" y="T13"/>
                </a:cxn>
              </a:cxnLst>
              <a:rect l="0" t="0" r="r" b="b"/>
              <a:pathLst>
                <a:path w="114" h="103">
                  <a:moveTo>
                    <a:pt x="94" y="103"/>
                  </a:moveTo>
                  <a:cubicBezTo>
                    <a:pt x="94" y="103"/>
                    <a:pt x="83" y="98"/>
                    <a:pt x="94" y="103"/>
                  </a:cubicBezTo>
                  <a:cubicBezTo>
                    <a:pt x="114" y="85"/>
                    <a:pt x="113" y="52"/>
                    <a:pt x="113" y="52"/>
                  </a:cubicBezTo>
                  <a:cubicBezTo>
                    <a:pt x="113" y="24"/>
                    <a:pt x="87" y="0"/>
                    <a:pt x="56" y="0"/>
                  </a:cubicBezTo>
                  <a:cubicBezTo>
                    <a:pt x="25" y="0"/>
                    <a:pt x="2" y="24"/>
                    <a:pt x="2" y="52"/>
                  </a:cubicBezTo>
                  <a:cubicBezTo>
                    <a:pt x="2" y="52"/>
                    <a:pt x="0" y="83"/>
                    <a:pt x="9" y="97"/>
                  </a:cubicBezTo>
                  <a:lnTo>
                    <a:pt x="94" y="103"/>
                  </a:lnTo>
                  <a:close/>
                </a:path>
              </a:pathLst>
            </a:custGeom>
            <a:solidFill>
              <a:srgbClr val="08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1" name="Freeform 44">
              <a:extLst>
                <a:ext uri="{FF2B5EF4-FFF2-40B4-BE49-F238E27FC236}">
                  <a16:creationId xmlns:a16="http://schemas.microsoft.com/office/drawing/2014/main" id="{1017752C-DDF0-46DE-AE63-EC97FBDB6E2A}"/>
                </a:ext>
              </a:extLst>
            </p:cNvPr>
            <p:cNvSpPr>
              <a:spLocks/>
            </p:cNvSpPr>
            <p:nvPr/>
          </p:nvSpPr>
          <p:spPr bwMode="auto">
            <a:xfrm>
              <a:off x="2756" y="20951"/>
              <a:ext cx="230" cy="340"/>
            </a:xfrm>
            <a:custGeom>
              <a:avLst/>
              <a:gdLst>
                <a:gd name="T0" fmla="*/ 85 w 115"/>
                <a:gd name="T1" fmla="*/ 140 h 170"/>
                <a:gd name="T2" fmla="*/ 85 w 115"/>
                <a:gd name="T3" fmla="*/ 115 h 170"/>
                <a:gd name="T4" fmla="*/ 88 w 115"/>
                <a:gd name="T5" fmla="*/ 112 h 170"/>
                <a:gd name="T6" fmla="*/ 99 w 115"/>
                <a:gd name="T7" fmla="*/ 93 h 170"/>
                <a:gd name="T8" fmla="*/ 99 w 115"/>
                <a:gd name="T9" fmla="*/ 92 h 170"/>
                <a:gd name="T10" fmla="*/ 102 w 115"/>
                <a:gd name="T11" fmla="*/ 92 h 170"/>
                <a:gd name="T12" fmla="*/ 105 w 115"/>
                <a:gd name="T13" fmla="*/ 87 h 170"/>
                <a:gd name="T14" fmla="*/ 106 w 115"/>
                <a:gd name="T15" fmla="*/ 81 h 170"/>
                <a:gd name="T16" fmla="*/ 108 w 115"/>
                <a:gd name="T17" fmla="*/ 78 h 170"/>
                <a:gd name="T18" fmla="*/ 110 w 115"/>
                <a:gd name="T19" fmla="*/ 73 h 170"/>
                <a:gd name="T20" fmla="*/ 111 w 115"/>
                <a:gd name="T21" fmla="*/ 68 h 170"/>
                <a:gd name="T22" fmla="*/ 112 w 115"/>
                <a:gd name="T23" fmla="*/ 63 h 170"/>
                <a:gd name="T24" fmla="*/ 109 w 115"/>
                <a:gd name="T25" fmla="*/ 52 h 170"/>
                <a:gd name="T26" fmla="*/ 102 w 115"/>
                <a:gd name="T27" fmla="*/ 56 h 170"/>
                <a:gd name="T28" fmla="*/ 101 w 115"/>
                <a:gd name="T29" fmla="*/ 57 h 170"/>
                <a:gd name="T30" fmla="*/ 100 w 115"/>
                <a:gd name="T31" fmla="*/ 42 h 170"/>
                <a:gd name="T32" fmla="*/ 100 w 115"/>
                <a:gd name="T33" fmla="*/ 41 h 170"/>
                <a:gd name="T34" fmla="*/ 58 w 115"/>
                <a:gd name="T35" fmla="*/ 0 h 170"/>
                <a:gd name="T36" fmla="*/ 16 w 115"/>
                <a:gd name="T37" fmla="*/ 34 h 170"/>
                <a:gd name="T38" fmla="*/ 16 w 115"/>
                <a:gd name="T39" fmla="*/ 34 h 170"/>
                <a:gd name="T40" fmla="*/ 16 w 115"/>
                <a:gd name="T41" fmla="*/ 35 h 170"/>
                <a:gd name="T42" fmla="*/ 16 w 115"/>
                <a:gd name="T43" fmla="*/ 37 h 170"/>
                <a:gd name="T44" fmla="*/ 15 w 115"/>
                <a:gd name="T45" fmla="*/ 51 h 170"/>
                <a:gd name="T46" fmla="*/ 14 w 115"/>
                <a:gd name="T47" fmla="*/ 51 h 170"/>
                <a:gd name="T48" fmla="*/ 7 w 115"/>
                <a:gd name="T49" fmla="*/ 47 h 170"/>
                <a:gd name="T50" fmla="*/ 2 w 115"/>
                <a:gd name="T51" fmla="*/ 59 h 170"/>
                <a:gd name="T52" fmla="*/ 4 w 115"/>
                <a:gd name="T53" fmla="*/ 64 h 170"/>
                <a:gd name="T54" fmla="*/ 5 w 115"/>
                <a:gd name="T55" fmla="*/ 70 h 170"/>
                <a:gd name="T56" fmla="*/ 8 w 115"/>
                <a:gd name="T57" fmla="*/ 75 h 170"/>
                <a:gd name="T58" fmla="*/ 9 w 115"/>
                <a:gd name="T59" fmla="*/ 79 h 170"/>
                <a:gd name="T60" fmla="*/ 10 w 115"/>
                <a:gd name="T61" fmla="*/ 85 h 170"/>
                <a:gd name="T62" fmla="*/ 15 w 115"/>
                <a:gd name="T63" fmla="*/ 91 h 170"/>
                <a:gd name="T64" fmla="*/ 16 w 115"/>
                <a:gd name="T65" fmla="*/ 91 h 170"/>
                <a:gd name="T66" fmla="*/ 16 w 115"/>
                <a:gd name="T67" fmla="*/ 92 h 170"/>
                <a:gd name="T68" fmla="*/ 32 w 115"/>
                <a:gd name="T69" fmla="*/ 116 h 170"/>
                <a:gd name="T70" fmla="*/ 31 w 115"/>
                <a:gd name="T71" fmla="*/ 140 h 170"/>
                <a:gd name="T72" fmla="*/ 5 w 115"/>
                <a:gd name="T73" fmla="*/ 152 h 170"/>
                <a:gd name="T74" fmla="*/ 59 w 115"/>
                <a:gd name="T75" fmla="*/ 170 h 170"/>
                <a:gd name="T76" fmla="*/ 114 w 115"/>
                <a:gd name="T77" fmla="*/ 152 h 170"/>
                <a:gd name="T78" fmla="*/ 85 w 115"/>
                <a:gd name="T79" fmla="*/ 14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5" h="170">
                  <a:moveTo>
                    <a:pt x="85" y="140"/>
                  </a:moveTo>
                  <a:cubicBezTo>
                    <a:pt x="85" y="128"/>
                    <a:pt x="85" y="120"/>
                    <a:pt x="85" y="115"/>
                  </a:cubicBezTo>
                  <a:cubicBezTo>
                    <a:pt x="86" y="114"/>
                    <a:pt x="87" y="113"/>
                    <a:pt x="88" y="112"/>
                  </a:cubicBezTo>
                  <a:cubicBezTo>
                    <a:pt x="95" y="107"/>
                    <a:pt x="99" y="101"/>
                    <a:pt x="99" y="93"/>
                  </a:cubicBezTo>
                  <a:cubicBezTo>
                    <a:pt x="99" y="93"/>
                    <a:pt x="99" y="93"/>
                    <a:pt x="99" y="92"/>
                  </a:cubicBezTo>
                  <a:cubicBezTo>
                    <a:pt x="100" y="92"/>
                    <a:pt x="102" y="92"/>
                    <a:pt x="102" y="92"/>
                  </a:cubicBezTo>
                  <a:cubicBezTo>
                    <a:pt x="106" y="91"/>
                    <a:pt x="105" y="87"/>
                    <a:pt x="105" y="87"/>
                  </a:cubicBezTo>
                  <a:cubicBezTo>
                    <a:pt x="105" y="85"/>
                    <a:pt x="106" y="81"/>
                    <a:pt x="106" y="81"/>
                  </a:cubicBezTo>
                  <a:cubicBezTo>
                    <a:pt x="106" y="81"/>
                    <a:pt x="106" y="81"/>
                    <a:pt x="108" y="78"/>
                  </a:cubicBezTo>
                  <a:cubicBezTo>
                    <a:pt x="108" y="78"/>
                    <a:pt x="108" y="78"/>
                    <a:pt x="110" y="73"/>
                  </a:cubicBezTo>
                  <a:cubicBezTo>
                    <a:pt x="110" y="73"/>
                    <a:pt x="110" y="73"/>
                    <a:pt x="111" y="68"/>
                  </a:cubicBezTo>
                  <a:cubicBezTo>
                    <a:pt x="111" y="68"/>
                    <a:pt x="111" y="68"/>
                    <a:pt x="112" y="63"/>
                  </a:cubicBezTo>
                  <a:cubicBezTo>
                    <a:pt x="115" y="53"/>
                    <a:pt x="109" y="52"/>
                    <a:pt x="109" y="52"/>
                  </a:cubicBezTo>
                  <a:cubicBezTo>
                    <a:pt x="104" y="52"/>
                    <a:pt x="102" y="56"/>
                    <a:pt x="102" y="56"/>
                  </a:cubicBezTo>
                  <a:cubicBezTo>
                    <a:pt x="101" y="57"/>
                    <a:pt x="101" y="57"/>
                    <a:pt x="101" y="57"/>
                  </a:cubicBezTo>
                  <a:cubicBezTo>
                    <a:pt x="101" y="52"/>
                    <a:pt x="101" y="47"/>
                    <a:pt x="100" y="42"/>
                  </a:cubicBezTo>
                  <a:cubicBezTo>
                    <a:pt x="100" y="42"/>
                    <a:pt x="100" y="41"/>
                    <a:pt x="100" y="41"/>
                  </a:cubicBezTo>
                  <a:cubicBezTo>
                    <a:pt x="100" y="18"/>
                    <a:pt x="81" y="0"/>
                    <a:pt x="58" y="0"/>
                  </a:cubicBezTo>
                  <a:cubicBezTo>
                    <a:pt x="37" y="0"/>
                    <a:pt x="20" y="15"/>
                    <a:pt x="16" y="34"/>
                  </a:cubicBezTo>
                  <a:cubicBezTo>
                    <a:pt x="16" y="34"/>
                    <a:pt x="16" y="34"/>
                    <a:pt x="16" y="34"/>
                  </a:cubicBezTo>
                  <a:cubicBezTo>
                    <a:pt x="16" y="34"/>
                    <a:pt x="16" y="35"/>
                    <a:pt x="16" y="35"/>
                  </a:cubicBezTo>
                  <a:cubicBezTo>
                    <a:pt x="16" y="36"/>
                    <a:pt x="16" y="36"/>
                    <a:pt x="16" y="37"/>
                  </a:cubicBezTo>
                  <a:cubicBezTo>
                    <a:pt x="15" y="41"/>
                    <a:pt x="15" y="46"/>
                    <a:pt x="15" y="51"/>
                  </a:cubicBezTo>
                  <a:cubicBezTo>
                    <a:pt x="14" y="51"/>
                    <a:pt x="14" y="51"/>
                    <a:pt x="14" y="51"/>
                  </a:cubicBezTo>
                  <a:cubicBezTo>
                    <a:pt x="14" y="51"/>
                    <a:pt x="12" y="47"/>
                    <a:pt x="7" y="47"/>
                  </a:cubicBezTo>
                  <a:cubicBezTo>
                    <a:pt x="7" y="47"/>
                    <a:pt x="0" y="48"/>
                    <a:pt x="2" y="59"/>
                  </a:cubicBezTo>
                  <a:cubicBezTo>
                    <a:pt x="4" y="64"/>
                    <a:pt x="4" y="64"/>
                    <a:pt x="4" y="64"/>
                  </a:cubicBezTo>
                  <a:cubicBezTo>
                    <a:pt x="5" y="70"/>
                    <a:pt x="5" y="70"/>
                    <a:pt x="5" y="70"/>
                  </a:cubicBezTo>
                  <a:cubicBezTo>
                    <a:pt x="8" y="75"/>
                    <a:pt x="8" y="75"/>
                    <a:pt x="8" y="75"/>
                  </a:cubicBezTo>
                  <a:cubicBezTo>
                    <a:pt x="9" y="79"/>
                    <a:pt x="9" y="79"/>
                    <a:pt x="9" y="79"/>
                  </a:cubicBezTo>
                  <a:cubicBezTo>
                    <a:pt x="9" y="79"/>
                    <a:pt x="11" y="83"/>
                    <a:pt x="10" y="85"/>
                  </a:cubicBezTo>
                  <a:cubicBezTo>
                    <a:pt x="10" y="85"/>
                    <a:pt x="10" y="89"/>
                    <a:pt x="15" y="91"/>
                  </a:cubicBezTo>
                  <a:cubicBezTo>
                    <a:pt x="15" y="91"/>
                    <a:pt x="15" y="91"/>
                    <a:pt x="16" y="91"/>
                  </a:cubicBezTo>
                  <a:cubicBezTo>
                    <a:pt x="16" y="91"/>
                    <a:pt x="16" y="92"/>
                    <a:pt x="16" y="92"/>
                  </a:cubicBezTo>
                  <a:cubicBezTo>
                    <a:pt x="16" y="100"/>
                    <a:pt x="23" y="109"/>
                    <a:pt x="32" y="116"/>
                  </a:cubicBezTo>
                  <a:cubicBezTo>
                    <a:pt x="31" y="140"/>
                    <a:pt x="31" y="140"/>
                    <a:pt x="31" y="140"/>
                  </a:cubicBezTo>
                  <a:cubicBezTo>
                    <a:pt x="5" y="152"/>
                    <a:pt x="5" y="152"/>
                    <a:pt x="5" y="152"/>
                  </a:cubicBezTo>
                  <a:cubicBezTo>
                    <a:pt x="5" y="152"/>
                    <a:pt x="45" y="170"/>
                    <a:pt x="59" y="170"/>
                  </a:cubicBezTo>
                  <a:cubicBezTo>
                    <a:pt x="73" y="170"/>
                    <a:pt x="114" y="152"/>
                    <a:pt x="114" y="152"/>
                  </a:cubicBezTo>
                  <a:cubicBezTo>
                    <a:pt x="85" y="140"/>
                    <a:pt x="85" y="140"/>
                    <a:pt x="85" y="140"/>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2" name="Freeform 45">
              <a:extLst>
                <a:ext uri="{FF2B5EF4-FFF2-40B4-BE49-F238E27FC236}">
                  <a16:creationId xmlns:a16="http://schemas.microsoft.com/office/drawing/2014/main" id="{3F6E6682-2609-4857-9B71-3FF3D7488C9A}"/>
                </a:ext>
              </a:extLst>
            </p:cNvPr>
            <p:cNvSpPr>
              <a:spLocks/>
            </p:cNvSpPr>
            <p:nvPr/>
          </p:nvSpPr>
          <p:spPr bwMode="auto">
            <a:xfrm>
              <a:off x="2818" y="21181"/>
              <a:ext cx="108" cy="40"/>
            </a:xfrm>
            <a:custGeom>
              <a:avLst/>
              <a:gdLst>
                <a:gd name="T0" fmla="*/ 0 w 54"/>
                <a:gd name="T1" fmla="*/ 7 h 20"/>
                <a:gd name="T2" fmla="*/ 26 w 54"/>
                <a:gd name="T3" fmla="*/ 20 h 20"/>
                <a:gd name="T4" fmla="*/ 26 w 54"/>
                <a:gd name="T5" fmla="*/ 20 h 20"/>
                <a:gd name="T6" fmla="*/ 26 w 54"/>
                <a:gd name="T7" fmla="*/ 20 h 20"/>
                <a:gd name="T8" fmla="*/ 26 w 54"/>
                <a:gd name="T9" fmla="*/ 20 h 20"/>
                <a:gd name="T10" fmla="*/ 27 w 54"/>
                <a:gd name="T11" fmla="*/ 20 h 20"/>
                <a:gd name="T12" fmla="*/ 54 w 54"/>
                <a:gd name="T13" fmla="*/ 7 h 20"/>
                <a:gd name="T14" fmla="*/ 54 w 54"/>
                <a:gd name="T15" fmla="*/ 0 h 20"/>
                <a:gd name="T16" fmla="*/ 27 w 54"/>
                <a:gd name="T17" fmla="*/ 14 h 20"/>
                <a:gd name="T18" fmla="*/ 26 w 54"/>
                <a:gd name="T19" fmla="*/ 14 h 20"/>
                <a:gd name="T20" fmla="*/ 26 w 54"/>
                <a:gd name="T21" fmla="*/ 14 h 20"/>
                <a:gd name="T22" fmla="*/ 26 w 54"/>
                <a:gd name="T23" fmla="*/ 14 h 20"/>
                <a:gd name="T24" fmla="*/ 26 w 54"/>
                <a:gd name="T25" fmla="*/ 14 h 20"/>
                <a:gd name="T26" fmla="*/ 0 w 54"/>
                <a:gd name="T27" fmla="*/ 0 h 20"/>
                <a:gd name="T28" fmla="*/ 0 w 54"/>
                <a:gd name="T29"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20">
                  <a:moveTo>
                    <a:pt x="0" y="7"/>
                  </a:moveTo>
                  <a:cubicBezTo>
                    <a:pt x="9" y="14"/>
                    <a:pt x="19" y="20"/>
                    <a:pt x="26" y="20"/>
                  </a:cubicBezTo>
                  <a:cubicBezTo>
                    <a:pt x="26" y="20"/>
                    <a:pt x="26" y="20"/>
                    <a:pt x="26" y="20"/>
                  </a:cubicBezTo>
                  <a:cubicBezTo>
                    <a:pt x="26" y="20"/>
                    <a:pt x="26" y="20"/>
                    <a:pt x="26" y="20"/>
                  </a:cubicBezTo>
                  <a:cubicBezTo>
                    <a:pt x="26" y="20"/>
                    <a:pt x="26" y="20"/>
                    <a:pt x="26" y="20"/>
                  </a:cubicBezTo>
                  <a:cubicBezTo>
                    <a:pt x="27" y="20"/>
                    <a:pt x="27" y="20"/>
                    <a:pt x="27" y="20"/>
                  </a:cubicBezTo>
                  <a:cubicBezTo>
                    <a:pt x="34" y="20"/>
                    <a:pt x="45" y="15"/>
                    <a:pt x="54" y="7"/>
                  </a:cubicBezTo>
                  <a:cubicBezTo>
                    <a:pt x="54" y="0"/>
                    <a:pt x="54" y="0"/>
                    <a:pt x="54" y="0"/>
                  </a:cubicBezTo>
                  <a:cubicBezTo>
                    <a:pt x="45" y="8"/>
                    <a:pt x="34" y="14"/>
                    <a:pt x="27" y="14"/>
                  </a:cubicBezTo>
                  <a:cubicBezTo>
                    <a:pt x="26" y="14"/>
                    <a:pt x="26" y="14"/>
                    <a:pt x="26" y="14"/>
                  </a:cubicBezTo>
                  <a:cubicBezTo>
                    <a:pt x="26" y="14"/>
                    <a:pt x="26" y="14"/>
                    <a:pt x="26" y="14"/>
                  </a:cubicBezTo>
                  <a:cubicBezTo>
                    <a:pt x="26" y="14"/>
                    <a:pt x="26" y="14"/>
                    <a:pt x="26" y="14"/>
                  </a:cubicBezTo>
                  <a:cubicBezTo>
                    <a:pt x="26" y="14"/>
                    <a:pt x="26" y="14"/>
                    <a:pt x="26" y="14"/>
                  </a:cubicBezTo>
                  <a:cubicBezTo>
                    <a:pt x="19" y="14"/>
                    <a:pt x="9" y="7"/>
                    <a:pt x="0" y="0"/>
                  </a:cubicBezTo>
                  <a:lnTo>
                    <a:pt x="0" y="7"/>
                  </a:lnTo>
                  <a:close/>
                </a:path>
              </a:pathLst>
            </a:custGeom>
            <a:solidFill>
              <a:srgbClr val="AB84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3" name="Freeform 46">
              <a:extLst>
                <a:ext uri="{FF2B5EF4-FFF2-40B4-BE49-F238E27FC236}">
                  <a16:creationId xmlns:a16="http://schemas.microsoft.com/office/drawing/2014/main" id="{142EADC7-E001-4109-83B8-CA7B390CD425}"/>
                </a:ext>
              </a:extLst>
            </p:cNvPr>
            <p:cNvSpPr>
              <a:spLocks/>
            </p:cNvSpPr>
            <p:nvPr/>
          </p:nvSpPr>
          <p:spPr bwMode="auto">
            <a:xfrm>
              <a:off x="2766" y="20929"/>
              <a:ext cx="102" cy="124"/>
            </a:xfrm>
            <a:custGeom>
              <a:avLst/>
              <a:gdLst>
                <a:gd name="T0" fmla="*/ 7 w 51"/>
                <a:gd name="T1" fmla="*/ 62 h 62"/>
                <a:gd name="T2" fmla="*/ 34 w 51"/>
                <a:gd name="T3" fmla="*/ 16 h 62"/>
                <a:gd name="T4" fmla="*/ 51 w 51"/>
                <a:gd name="T5" fmla="*/ 0 h 62"/>
                <a:gd name="T6" fmla="*/ 5 w 51"/>
                <a:gd name="T7" fmla="*/ 23 h 62"/>
                <a:gd name="T8" fmla="*/ 0 w 51"/>
                <a:gd name="T9" fmla="*/ 46 h 62"/>
                <a:gd name="T10" fmla="*/ 7 w 51"/>
                <a:gd name="T11" fmla="*/ 62 h 62"/>
              </a:gdLst>
              <a:ahLst/>
              <a:cxnLst>
                <a:cxn ang="0">
                  <a:pos x="T0" y="T1"/>
                </a:cxn>
                <a:cxn ang="0">
                  <a:pos x="T2" y="T3"/>
                </a:cxn>
                <a:cxn ang="0">
                  <a:pos x="T4" y="T5"/>
                </a:cxn>
                <a:cxn ang="0">
                  <a:pos x="T6" y="T7"/>
                </a:cxn>
                <a:cxn ang="0">
                  <a:pos x="T8" y="T9"/>
                </a:cxn>
                <a:cxn ang="0">
                  <a:pos x="T10" y="T11"/>
                </a:cxn>
              </a:cxnLst>
              <a:rect l="0" t="0" r="r" b="b"/>
              <a:pathLst>
                <a:path w="51" h="62">
                  <a:moveTo>
                    <a:pt x="7" y="62"/>
                  </a:moveTo>
                  <a:cubicBezTo>
                    <a:pt x="7" y="62"/>
                    <a:pt x="19" y="20"/>
                    <a:pt x="34" y="16"/>
                  </a:cubicBezTo>
                  <a:cubicBezTo>
                    <a:pt x="51" y="0"/>
                    <a:pt x="51" y="0"/>
                    <a:pt x="51" y="0"/>
                  </a:cubicBezTo>
                  <a:cubicBezTo>
                    <a:pt x="5" y="23"/>
                    <a:pt x="5" y="23"/>
                    <a:pt x="5" y="23"/>
                  </a:cubicBezTo>
                  <a:cubicBezTo>
                    <a:pt x="0" y="46"/>
                    <a:pt x="0" y="46"/>
                    <a:pt x="0" y="46"/>
                  </a:cubicBezTo>
                  <a:lnTo>
                    <a:pt x="7" y="62"/>
                  </a:lnTo>
                  <a:close/>
                </a:path>
              </a:pathLst>
            </a:custGeom>
            <a:solidFill>
              <a:srgbClr val="08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47">
              <a:extLst>
                <a:ext uri="{FF2B5EF4-FFF2-40B4-BE49-F238E27FC236}">
                  <a16:creationId xmlns:a16="http://schemas.microsoft.com/office/drawing/2014/main" id="{9DC82185-E36C-4ED7-807F-3279FB6EE5D1}"/>
                </a:ext>
              </a:extLst>
            </p:cNvPr>
            <p:cNvSpPr>
              <a:spLocks noChangeArrowheads="1"/>
            </p:cNvSpPr>
            <p:nvPr/>
          </p:nvSpPr>
          <p:spPr bwMode="auto">
            <a:xfrm>
              <a:off x="2824" y="21065"/>
              <a:ext cx="12" cy="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48">
              <a:extLst>
                <a:ext uri="{FF2B5EF4-FFF2-40B4-BE49-F238E27FC236}">
                  <a16:creationId xmlns:a16="http://schemas.microsoft.com/office/drawing/2014/main" id="{D65F16EC-0831-46FC-89FB-830BDAA061B1}"/>
                </a:ext>
              </a:extLst>
            </p:cNvPr>
            <p:cNvSpPr>
              <a:spLocks noChangeArrowheads="1"/>
            </p:cNvSpPr>
            <p:nvPr/>
          </p:nvSpPr>
          <p:spPr bwMode="auto">
            <a:xfrm>
              <a:off x="2906" y="21065"/>
              <a:ext cx="12" cy="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9">
              <a:extLst>
                <a:ext uri="{FF2B5EF4-FFF2-40B4-BE49-F238E27FC236}">
                  <a16:creationId xmlns:a16="http://schemas.microsoft.com/office/drawing/2014/main" id="{7A89BB6F-51E1-48E6-A10B-192254B7F91D}"/>
                </a:ext>
              </a:extLst>
            </p:cNvPr>
            <p:cNvSpPr>
              <a:spLocks/>
            </p:cNvSpPr>
            <p:nvPr/>
          </p:nvSpPr>
          <p:spPr bwMode="auto">
            <a:xfrm>
              <a:off x="2892" y="21047"/>
              <a:ext cx="40" cy="12"/>
            </a:xfrm>
            <a:custGeom>
              <a:avLst/>
              <a:gdLst>
                <a:gd name="T0" fmla="*/ 0 w 20"/>
                <a:gd name="T1" fmla="*/ 6 h 6"/>
                <a:gd name="T2" fmla="*/ 0 w 20"/>
                <a:gd name="T3" fmla="*/ 6 h 6"/>
                <a:gd name="T4" fmla="*/ 0 w 20"/>
                <a:gd name="T5" fmla="*/ 6 h 6"/>
                <a:gd name="T6" fmla="*/ 20 w 20"/>
                <a:gd name="T7" fmla="*/ 3 h 6"/>
                <a:gd name="T8" fmla="*/ 20 w 20"/>
                <a:gd name="T9" fmla="*/ 3 h 6"/>
                <a:gd name="T10" fmla="*/ 20 w 20"/>
                <a:gd name="T11" fmla="*/ 3 h 6"/>
                <a:gd name="T12" fmla="*/ 0 w 20"/>
                <a:gd name="T13" fmla="*/ 6 h 6"/>
                <a:gd name="T14" fmla="*/ 0 w 20"/>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6"/>
                  </a:moveTo>
                  <a:cubicBezTo>
                    <a:pt x="0" y="6"/>
                    <a:pt x="0" y="6"/>
                    <a:pt x="0" y="6"/>
                  </a:cubicBezTo>
                  <a:cubicBezTo>
                    <a:pt x="0" y="6"/>
                    <a:pt x="0" y="6"/>
                    <a:pt x="0" y="6"/>
                  </a:cubicBezTo>
                  <a:cubicBezTo>
                    <a:pt x="8" y="0"/>
                    <a:pt x="20" y="2"/>
                    <a:pt x="20" y="3"/>
                  </a:cubicBezTo>
                  <a:cubicBezTo>
                    <a:pt x="20" y="3"/>
                    <a:pt x="20" y="3"/>
                    <a:pt x="20" y="3"/>
                  </a:cubicBezTo>
                  <a:cubicBezTo>
                    <a:pt x="20" y="3"/>
                    <a:pt x="20" y="3"/>
                    <a:pt x="20" y="3"/>
                  </a:cubicBezTo>
                  <a:cubicBezTo>
                    <a:pt x="20" y="3"/>
                    <a:pt x="8" y="1"/>
                    <a:pt x="0" y="6"/>
                  </a:cubicBezTo>
                  <a:cubicBezTo>
                    <a:pt x="0" y="6"/>
                    <a:pt x="0" y="6"/>
                    <a:pt x="0" y="6"/>
                  </a:cubicBezTo>
                  <a:close/>
                </a:path>
              </a:pathLst>
            </a:custGeom>
            <a:solidFill>
              <a:srgbClr val="08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0">
              <a:extLst>
                <a:ext uri="{FF2B5EF4-FFF2-40B4-BE49-F238E27FC236}">
                  <a16:creationId xmlns:a16="http://schemas.microsoft.com/office/drawing/2014/main" id="{3D272E1B-9C8B-4797-9557-3BE74D1CCB51}"/>
                </a:ext>
              </a:extLst>
            </p:cNvPr>
            <p:cNvSpPr>
              <a:spLocks/>
            </p:cNvSpPr>
            <p:nvPr/>
          </p:nvSpPr>
          <p:spPr bwMode="auto">
            <a:xfrm>
              <a:off x="2806" y="21047"/>
              <a:ext cx="42" cy="12"/>
            </a:xfrm>
            <a:custGeom>
              <a:avLst/>
              <a:gdLst>
                <a:gd name="T0" fmla="*/ 20 w 21"/>
                <a:gd name="T1" fmla="*/ 6 h 6"/>
                <a:gd name="T2" fmla="*/ 20 w 21"/>
                <a:gd name="T3" fmla="*/ 6 h 6"/>
                <a:gd name="T4" fmla="*/ 1 w 21"/>
                <a:gd name="T5" fmla="*/ 3 h 6"/>
                <a:gd name="T6" fmla="*/ 0 w 21"/>
                <a:gd name="T7" fmla="*/ 3 h 6"/>
                <a:gd name="T8" fmla="*/ 1 w 21"/>
                <a:gd name="T9" fmla="*/ 3 h 6"/>
                <a:gd name="T10" fmla="*/ 21 w 21"/>
                <a:gd name="T11" fmla="*/ 6 h 6"/>
                <a:gd name="T12" fmla="*/ 21 w 21"/>
                <a:gd name="T13" fmla="*/ 6 h 6"/>
                <a:gd name="T14" fmla="*/ 20 w 21"/>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6">
                  <a:moveTo>
                    <a:pt x="20" y="6"/>
                  </a:moveTo>
                  <a:cubicBezTo>
                    <a:pt x="20" y="6"/>
                    <a:pt x="20" y="6"/>
                    <a:pt x="20" y="6"/>
                  </a:cubicBezTo>
                  <a:cubicBezTo>
                    <a:pt x="13" y="1"/>
                    <a:pt x="1" y="3"/>
                    <a:pt x="1" y="3"/>
                  </a:cubicBezTo>
                  <a:cubicBezTo>
                    <a:pt x="0" y="3"/>
                    <a:pt x="0" y="3"/>
                    <a:pt x="0" y="3"/>
                  </a:cubicBezTo>
                  <a:cubicBezTo>
                    <a:pt x="0" y="3"/>
                    <a:pt x="0" y="3"/>
                    <a:pt x="1" y="3"/>
                  </a:cubicBezTo>
                  <a:cubicBezTo>
                    <a:pt x="2" y="2"/>
                    <a:pt x="13" y="0"/>
                    <a:pt x="21" y="6"/>
                  </a:cubicBezTo>
                  <a:cubicBezTo>
                    <a:pt x="21" y="6"/>
                    <a:pt x="21" y="6"/>
                    <a:pt x="21" y="6"/>
                  </a:cubicBezTo>
                  <a:cubicBezTo>
                    <a:pt x="21" y="6"/>
                    <a:pt x="21" y="6"/>
                    <a:pt x="20" y="6"/>
                  </a:cubicBezTo>
                  <a:close/>
                </a:path>
              </a:pathLst>
            </a:custGeom>
            <a:solidFill>
              <a:srgbClr val="08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51">
              <a:extLst>
                <a:ext uri="{FF2B5EF4-FFF2-40B4-BE49-F238E27FC236}">
                  <a16:creationId xmlns:a16="http://schemas.microsoft.com/office/drawing/2014/main" id="{793BC3E8-9802-4772-9D33-1B4F4CA85D88}"/>
                </a:ext>
              </a:extLst>
            </p:cNvPr>
            <p:cNvSpPr>
              <a:spLocks/>
            </p:cNvSpPr>
            <p:nvPr/>
          </p:nvSpPr>
          <p:spPr bwMode="auto">
            <a:xfrm>
              <a:off x="2872" y="21113"/>
              <a:ext cx="24" cy="16"/>
            </a:xfrm>
            <a:custGeom>
              <a:avLst/>
              <a:gdLst>
                <a:gd name="T0" fmla="*/ 4 w 12"/>
                <a:gd name="T1" fmla="*/ 6 h 8"/>
                <a:gd name="T2" fmla="*/ 0 w 12"/>
                <a:gd name="T3" fmla="*/ 8 h 8"/>
                <a:gd name="T4" fmla="*/ 0 w 12"/>
                <a:gd name="T5" fmla="*/ 0 h 8"/>
                <a:gd name="T6" fmla="*/ 8 w 12"/>
                <a:gd name="T7" fmla="*/ 0 h 8"/>
                <a:gd name="T8" fmla="*/ 12 w 12"/>
                <a:gd name="T9" fmla="*/ 3 h 8"/>
                <a:gd name="T10" fmla="*/ 11 w 12"/>
                <a:gd name="T11" fmla="*/ 5 h 8"/>
                <a:gd name="T12" fmla="*/ 8 w 12"/>
                <a:gd name="T13" fmla="*/ 3 h 8"/>
                <a:gd name="T14" fmla="*/ 4 w 12"/>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8">
                  <a:moveTo>
                    <a:pt x="4" y="6"/>
                  </a:moveTo>
                  <a:cubicBezTo>
                    <a:pt x="2" y="8"/>
                    <a:pt x="1" y="8"/>
                    <a:pt x="0" y="8"/>
                  </a:cubicBezTo>
                  <a:cubicBezTo>
                    <a:pt x="0" y="0"/>
                    <a:pt x="0" y="0"/>
                    <a:pt x="0" y="0"/>
                  </a:cubicBezTo>
                  <a:cubicBezTo>
                    <a:pt x="8" y="0"/>
                    <a:pt x="8" y="0"/>
                    <a:pt x="8" y="0"/>
                  </a:cubicBezTo>
                  <a:cubicBezTo>
                    <a:pt x="10" y="0"/>
                    <a:pt x="12" y="1"/>
                    <a:pt x="12" y="3"/>
                  </a:cubicBezTo>
                  <a:cubicBezTo>
                    <a:pt x="12" y="3"/>
                    <a:pt x="12" y="4"/>
                    <a:pt x="11" y="5"/>
                  </a:cubicBezTo>
                  <a:cubicBezTo>
                    <a:pt x="11" y="5"/>
                    <a:pt x="10" y="3"/>
                    <a:pt x="8" y="3"/>
                  </a:cubicBezTo>
                  <a:cubicBezTo>
                    <a:pt x="6" y="3"/>
                    <a:pt x="4" y="5"/>
                    <a:pt x="4" y="6"/>
                  </a:cubicBezTo>
                  <a:close/>
                </a:path>
              </a:pathLst>
            </a:custGeom>
            <a:solidFill>
              <a:srgbClr val="AB84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EA630C14-B72A-4E74-A114-554D2A84A530}"/>
                </a:ext>
              </a:extLst>
            </p:cNvPr>
            <p:cNvSpPr>
              <a:spLocks/>
            </p:cNvSpPr>
            <p:nvPr/>
          </p:nvSpPr>
          <p:spPr bwMode="auto">
            <a:xfrm>
              <a:off x="2854" y="21083"/>
              <a:ext cx="18" cy="30"/>
            </a:xfrm>
            <a:custGeom>
              <a:avLst/>
              <a:gdLst>
                <a:gd name="T0" fmla="*/ 9 w 9"/>
                <a:gd name="T1" fmla="*/ 0 h 15"/>
                <a:gd name="T2" fmla="*/ 9 w 9"/>
                <a:gd name="T3" fmla="*/ 14 h 15"/>
                <a:gd name="T4" fmla="*/ 0 w 9"/>
                <a:gd name="T5" fmla="*/ 15 h 15"/>
                <a:gd name="T6" fmla="*/ 5 w 9"/>
                <a:gd name="T7" fmla="*/ 5 h 15"/>
                <a:gd name="T8" fmla="*/ 9 w 9"/>
                <a:gd name="T9" fmla="*/ 0 h 15"/>
              </a:gdLst>
              <a:ahLst/>
              <a:cxnLst>
                <a:cxn ang="0">
                  <a:pos x="T0" y="T1"/>
                </a:cxn>
                <a:cxn ang="0">
                  <a:pos x="T2" y="T3"/>
                </a:cxn>
                <a:cxn ang="0">
                  <a:pos x="T4" y="T5"/>
                </a:cxn>
                <a:cxn ang="0">
                  <a:pos x="T6" y="T7"/>
                </a:cxn>
                <a:cxn ang="0">
                  <a:pos x="T8" y="T9"/>
                </a:cxn>
              </a:cxnLst>
              <a:rect l="0" t="0" r="r" b="b"/>
              <a:pathLst>
                <a:path w="9" h="15">
                  <a:moveTo>
                    <a:pt x="9" y="0"/>
                  </a:moveTo>
                  <a:cubicBezTo>
                    <a:pt x="9" y="14"/>
                    <a:pt x="9" y="14"/>
                    <a:pt x="9" y="14"/>
                  </a:cubicBezTo>
                  <a:cubicBezTo>
                    <a:pt x="0" y="15"/>
                    <a:pt x="0" y="15"/>
                    <a:pt x="0" y="15"/>
                  </a:cubicBezTo>
                  <a:cubicBezTo>
                    <a:pt x="2" y="11"/>
                    <a:pt x="5" y="9"/>
                    <a:pt x="5" y="5"/>
                  </a:cubicBezTo>
                  <a:cubicBezTo>
                    <a:pt x="5" y="3"/>
                    <a:pt x="7" y="0"/>
                    <a:pt x="9" y="0"/>
                  </a:cubicBezTo>
                  <a:close/>
                </a:path>
              </a:pathLst>
            </a:custGeom>
            <a:solidFill>
              <a:srgbClr val="D2B6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3">
              <a:extLst>
                <a:ext uri="{FF2B5EF4-FFF2-40B4-BE49-F238E27FC236}">
                  <a16:creationId xmlns:a16="http://schemas.microsoft.com/office/drawing/2014/main" id="{1C6135A7-9F31-467B-8E4D-4DB33A1A14D1}"/>
                </a:ext>
              </a:extLst>
            </p:cNvPr>
            <p:cNvSpPr>
              <a:spLocks/>
            </p:cNvSpPr>
            <p:nvPr/>
          </p:nvSpPr>
          <p:spPr bwMode="auto">
            <a:xfrm>
              <a:off x="2850" y="21113"/>
              <a:ext cx="22" cy="16"/>
            </a:xfrm>
            <a:custGeom>
              <a:avLst/>
              <a:gdLst>
                <a:gd name="T0" fmla="*/ 7 w 11"/>
                <a:gd name="T1" fmla="*/ 6 h 8"/>
                <a:gd name="T2" fmla="*/ 11 w 11"/>
                <a:gd name="T3" fmla="*/ 8 h 8"/>
                <a:gd name="T4" fmla="*/ 11 w 11"/>
                <a:gd name="T5" fmla="*/ 0 h 8"/>
                <a:gd name="T6" fmla="*/ 3 w 11"/>
                <a:gd name="T7" fmla="*/ 0 h 8"/>
                <a:gd name="T8" fmla="*/ 0 w 11"/>
                <a:gd name="T9" fmla="*/ 3 h 8"/>
                <a:gd name="T10" fmla="*/ 0 w 11"/>
                <a:gd name="T11" fmla="*/ 5 h 8"/>
                <a:gd name="T12" fmla="*/ 3 w 11"/>
                <a:gd name="T13" fmla="*/ 3 h 8"/>
                <a:gd name="T14" fmla="*/ 7 w 1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8">
                  <a:moveTo>
                    <a:pt x="7" y="6"/>
                  </a:moveTo>
                  <a:cubicBezTo>
                    <a:pt x="9" y="8"/>
                    <a:pt x="10" y="8"/>
                    <a:pt x="11" y="8"/>
                  </a:cubicBezTo>
                  <a:cubicBezTo>
                    <a:pt x="11" y="0"/>
                    <a:pt x="11" y="0"/>
                    <a:pt x="11" y="0"/>
                  </a:cubicBezTo>
                  <a:cubicBezTo>
                    <a:pt x="3" y="0"/>
                    <a:pt x="3" y="0"/>
                    <a:pt x="3" y="0"/>
                  </a:cubicBezTo>
                  <a:cubicBezTo>
                    <a:pt x="1" y="0"/>
                    <a:pt x="0" y="1"/>
                    <a:pt x="0" y="3"/>
                  </a:cubicBezTo>
                  <a:cubicBezTo>
                    <a:pt x="0" y="3"/>
                    <a:pt x="0" y="4"/>
                    <a:pt x="0" y="5"/>
                  </a:cubicBezTo>
                  <a:cubicBezTo>
                    <a:pt x="0" y="5"/>
                    <a:pt x="2" y="3"/>
                    <a:pt x="3" y="3"/>
                  </a:cubicBezTo>
                  <a:cubicBezTo>
                    <a:pt x="5" y="3"/>
                    <a:pt x="7" y="5"/>
                    <a:pt x="7" y="6"/>
                  </a:cubicBezTo>
                  <a:close/>
                </a:path>
              </a:pathLst>
            </a:custGeom>
            <a:solidFill>
              <a:srgbClr val="AB84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4">
              <a:extLst>
                <a:ext uri="{FF2B5EF4-FFF2-40B4-BE49-F238E27FC236}">
                  <a16:creationId xmlns:a16="http://schemas.microsoft.com/office/drawing/2014/main" id="{41CFCC93-E988-4361-90BE-2D9532B2FDAC}"/>
                </a:ext>
              </a:extLst>
            </p:cNvPr>
            <p:cNvSpPr>
              <a:spLocks/>
            </p:cNvSpPr>
            <p:nvPr/>
          </p:nvSpPr>
          <p:spPr bwMode="auto">
            <a:xfrm>
              <a:off x="2840" y="21151"/>
              <a:ext cx="64" cy="12"/>
            </a:xfrm>
            <a:custGeom>
              <a:avLst/>
              <a:gdLst>
                <a:gd name="T0" fmla="*/ 16 w 32"/>
                <a:gd name="T1" fmla="*/ 6 h 6"/>
                <a:gd name="T2" fmla="*/ 2 w 32"/>
                <a:gd name="T3" fmla="*/ 4 h 6"/>
                <a:gd name="T4" fmla="*/ 0 w 32"/>
                <a:gd name="T5" fmla="*/ 2 h 6"/>
                <a:gd name="T6" fmla="*/ 3 w 32"/>
                <a:gd name="T7" fmla="*/ 0 h 6"/>
                <a:gd name="T8" fmla="*/ 29 w 32"/>
                <a:gd name="T9" fmla="*/ 0 h 6"/>
                <a:gd name="T10" fmla="*/ 32 w 32"/>
                <a:gd name="T11" fmla="*/ 2 h 6"/>
                <a:gd name="T12" fmla="*/ 31 w 32"/>
                <a:gd name="T13" fmla="*/ 4 h 6"/>
                <a:gd name="T14" fmla="*/ 16 w 3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
                  <a:moveTo>
                    <a:pt x="16" y="6"/>
                  </a:moveTo>
                  <a:cubicBezTo>
                    <a:pt x="12" y="6"/>
                    <a:pt x="7" y="6"/>
                    <a:pt x="2" y="4"/>
                  </a:cubicBezTo>
                  <a:cubicBezTo>
                    <a:pt x="1" y="4"/>
                    <a:pt x="0" y="3"/>
                    <a:pt x="0" y="2"/>
                  </a:cubicBezTo>
                  <a:cubicBezTo>
                    <a:pt x="0" y="1"/>
                    <a:pt x="2" y="0"/>
                    <a:pt x="3" y="0"/>
                  </a:cubicBezTo>
                  <a:cubicBezTo>
                    <a:pt x="13" y="3"/>
                    <a:pt x="19" y="3"/>
                    <a:pt x="29" y="0"/>
                  </a:cubicBezTo>
                  <a:cubicBezTo>
                    <a:pt x="31" y="0"/>
                    <a:pt x="32" y="1"/>
                    <a:pt x="32" y="2"/>
                  </a:cubicBezTo>
                  <a:cubicBezTo>
                    <a:pt x="32" y="3"/>
                    <a:pt x="31" y="4"/>
                    <a:pt x="31" y="4"/>
                  </a:cubicBezTo>
                  <a:cubicBezTo>
                    <a:pt x="25" y="6"/>
                    <a:pt x="20" y="6"/>
                    <a:pt x="16" y="6"/>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5">
              <a:extLst>
                <a:ext uri="{FF2B5EF4-FFF2-40B4-BE49-F238E27FC236}">
                  <a16:creationId xmlns:a16="http://schemas.microsoft.com/office/drawing/2014/main" id="{C5F9E5DF-63DE-4753-831B-00556AADE7E7}"/>
                </a:ext>
              </a:extLst>
            </p:cNvPr>
            <p:cNvSpPr>
              <a:spLocks/>
            </p:cNvSpPr>
            <p:nvPr/>
          </p:nvSpPr>
          <p:spPr bwMode="auto">
            <a:xfrm>
              <a:off x="2812" y="21231"/>
              <a:ext cx="120" cy="234"/>
            </a:xfrm>
            <a:custGeom>
              <a:avLst/>
              <a:gdLst>
                <a:gd name="T0" fmla="*/ 34 w 60"/>
                <a:gd name="T1" fmla="*/ 117 h 117"/>
                <a:gd name="T2" fmla="*/ 0 w 60"/>
                <a:gd name="T3" fmla="*/ 1 h 117"/>
                <a:gd name="T4" fmla="*/ 3 w 60"/>
                <a:gd name="T5" fmla="*/ 0 h 117"/>
                <a:gd name="T6" fmla="*/ 34 w 60"/>
                <a:gd name="T7" fmla="*/ 115 h 117"/>
                <a:gd name="T8" fmla="*/ 57 w 60"/>
                <a:gd name="T9" fmla="*/ 0 h 117"/>
                <a:gd name="T10" fmla="*/ 60 w 60"/>
                <a:gd name="T11" fmla="*/ 1 h 117"/>
                <a:gd name="T12" fmla="*/ 34 w 60"/>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60" h="117">
                  <a:moveTo>
                    <a:pt x="34" y="117"/>
                  </a:moveTo>
                  <a:cubicBezTo>
                    <a:pt x="11" y="117"/>
                    <a:pt x="0" y="56"/>
                    <a:pt x="0" y="1"/>
                  </a:cubicBezTo>
                  <a:cubicBezTo>
                    <a:pt x="3" y="0"/>
                    <a:pt x="3" y="0"/>
                    <a:pt x="3" y="0"/>
                  </a:cubicBezTo>
                  <a:cubicBezTo>
                    <a:pt x="3" y="73"/>
                    <a:pt x="19" y="115"/>
                    <a:pt x="34" y="115"/>
                  </a:cubicBezTo>
                  <a:cubicBezTo>
                    <a:pt x="49" y="115"/>
                    <a:pt x="57" y="73"/>
                    <a:pt x="57" y="0"/>
                  </a:cubicBezTo>
                  <a:cubicBezTo>
                    <a:pt x="60" y="1"/>
                    <a:pt x="60" y="1"/>
                    <a:pt x="60" y="1"/>
                  </a:cubicBezTo>
                  <a:cubicBezTo>
                    <a:pt x="60" y="56"/>
                    <a:pt x="56" y="117"/>
                    <a:pt x="34" y="11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6">
              <a:extLst>
                <a:ext uri="{FF2B5EF4-FFF2-40B4-BE49-F238E27FC236}">
                  <a16:creationId xmlns:a16="http://schemas.microsoft.com/office/drawing/2014/main" id="{35C77261-986B-47DC-9CD5-4954D897B7A0}"/>
                </a:ext>
              </a:extLst>
            </p:cNvPr>
            <p:cNvSpPr>
              <a:spLocks/>
            </p:cNvSpPr>
            <p:nvPr/>
          </p:nvSpPr>
          <p:spPr bwMode="auto">
            <a:xfrm>
              <a:off x="2984" y="21069"/>
              <a:ext cx="118" cy="464"/>
            </a:xfrm>
            <a:custGeom>
              <a:avLst/>
              <a:gdLst>
                <a:gd name="T0" fmla="*/ 58 w 59"/>
                <a:gd name="T1" fmla="*/ 211 h 232"/>
                <a:gd name="T2" fmla="*/ 29 w 59"/>
                <a:gd name="T3" fmla="*/ 59 h 232"/>
                <a:gd name="T4" fmla="*/ 30 w 59"/>
                <a:gd name="T5" fmla="*/ 53 h 232"/>
                <a:gd name="T6" fmla="*/ 28 w 59"/>
                <a:gd name="T7" fmla="*/ 19 h 232"/>
                <a:gd name="T8" fmla="*/ 22 w 59"/>
                <a:gd name="T9" fmla="*/ 13 h 232"/>
                <a:gd name="T10" fmla="*/ 15 w 59"/>
                <a:gd name="T11" fmla="*/ 7 h 232"/>
                <a:gd name="T12" fmla="*/ 9 w 59"/>
                <a:gd name="T13" fmla="*/ 2 h 232"/>
                <a:gd name="T14" fmla="*/ 9 w 59"/>
                <a:gd name="T15" fmla="*/ 8 h 232"/>
                <a:gd name="T16" fmla="*/ 6 w 59"/>
                <a:gd name="T17" fmla="*/ 17 h 232"/>
                <a:gd name="T18" fmla="*/ 7 w 59"/>
                <a:gd name="T19" fmla="*/ 24 h 232"/>
                <a:gd name="T20" fmla="*/ 0 w 59"/>
                <a:gd name="T21" fmla="*/ 21 h 232"/>
                <a:gd name="T22" fmla="*/ 7 w 59"/>
                <a:gd name="T23" fmla="*/ 44 h 232"/>
                <a:gd name="T24" fmla="*/ 8 w 59"/>
                <a:gd name="T25" fmla="*/ 47 h 232"/>
                <a:gd name="T26" fmla="*/ 6 w 59"/>
                <a:gd name="T27" fmla="*/ 51 h 232"/>
                <a:gd name="T28" fmla="*/ 9 w 59"/>
                <a:gd name="T29" fmla="*/ 86 h 232"/>
                <a:gd name="T30" fmla="*/ 9 w 59"/>
                <a:gd name="T31" fmla="*/ 86 h 232"/>
                <a:gd name="T32" fmla="*/ 9 w 59"/>
                <a:gd name="T33" fmla="*/ 86 h 232"/>
                <a:gd name="T34" fmla="*/ 21 w 59"/>
                <a:gd name="T35" fmla="*/ 216 h 232"/>
                <a:gd name="T36" fmla="*/ 28 w 59"/>
                <a:gd name="T37" fmla="*/ 229 h 232"/>
                <a:gd name="T38" fmla="*/ 39 w 59"/>
                <a:gd name="T39" fmla="*/ 232 h 232"/>
                <a:gd name="T40" fmla="*/ 42 w 59"/>
                <a:gd name="T41" fmla="*/ 232 h 232"/>
                <a:gd name="T42" fmla="*/ 58 w 59"/>
                <a:gd name="T43" fmla="*/ 21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232">
                  <a:moveTo>
                    <a:pt x="58" y="211"/>
                  </a:moveTo>
                  <a:cubicBezTo>
                    <a:pt x="44" y="120"/>
                    <a:pt x="34" y="78"/>
                    <a:pt x="29" y="59"/>
                  </a:cubicBezTo>
                  <a:cubicBezTo>
                    <a:pt x="30" y="53"/>
                    <a:pt x="30" y="53"/>
                    <a:pt x="30" y="53"/>
                  </a:cubicBezTo>
                  <a:cubicBezTo>
                    <a:pt x="32" y="36"/>
                    <a:pt x="34" y="32"/>
                    <a:pt x="28" y="19"/>
                  </a:cubicBezTo>
                  <a:cubicBezTo>
                    <a:pt x="26" y="11"/>
                    <a:pt x="22" y="8"/>
                    <a:pt x="22" y="13"/>
                  </a:cubicBezTo>
                  <a:cubicBezTo>
                    <a:pt x="22" y="4"/>
                    <a:pt x="15" y="0"/>
                    <a:pt x="15" y="7"/>
                  </a:cubicBezTo>
                  <a:cubicBezTo>
                    <a:pt x="13" y="4"/>
                    <a:pt x="12" y="2"/>
                    <a:pt x="9" y="2"/>
                  </a:cubicBezTo>
                  <a:cubicBezTo>
                    <a:pt x="7" y="4"/>
                    <a:pt x="9" y="7"/>
                    <a:pt x="9" y="8"/>
                  </a:cubicBezTo>
                  <a:cubicBezTo>
                    <a:pt x="7" y="8"/>
                    <a:pt x="3" y="11"/>
                    <a:pt x="6" y="17"/>
                  </a:cubicBezTo>
                  <a:cubicBezTo>
                    <a:pt x="7" y="21"/>
                    <a:pt x="7" y="24"/>
                    <a:pt x="7" y="24"/>
                  </a:cubicBezTo>
                  <a:cubicBezTo>
                    <a:pt x="3" y="19"/>
                    <a:pt x="1" y="19"/>
                    <a:pt x="0" y="21"/>
                  </a:cubicBezTo>
                  <a:cubicBezTo>
                    <a:pt x="1" y="28"/>
                    <a:pt x="3" y="36"/>
                    <a:pt x="7" y="44"/>
                  </a:cubicBezTo>
                  <a:cubicBezTo>
                    <a:pt x="7" y="45"/>
                    <a:pt x="7" y="46"/>
                    <a:pt x="8" y="47"/>
                  </a:cubicBezTo>
                  <a:cubicBezTo>
                    <a:pt x="7" y="48"/>
                    <a:pt x="6" y="50"/>
                    <a:pt x="6" y="51"/>
                  </a:cubicBezTo>
                  <a:cubicBezTo>
                    <a:pt x="6" y="51"/>
                    <a:pt x="6" y="51"/>
                    <a:pt x="9" y="86"/>
                  </a:cubicBezTo>
                  <a:cubicBezTo>
                    <a:pt x="9" y="86"/>
                    <a:pt x="9" y="86"/>
                    <a:pt x="9" y="86"/>
                  </a:cubicBezTo>
                  <a:cubicBezTo>
                    <a:pt x="9" y="86"/>
                    <a:pt x="9" y="86"/>
                    <a:pt x="9" y="86"/>
                  </a:cubicBezTo>
                  <a:cubicBezTo>
                    <a:pt x="11" y="110"/>
                    <a:pt x="15" y="150"/>
                    <a:pt x="21" y="216"/>
                  </a:cubicBezTo>
                  <a:cubicBezTo>
                    <a:pt x="21" y="221"/>
                    <a:pt x="24" y="226"/>
                    <a:pt x="28" y="229"/>
                  </a:cubicBezTo>
                  <a:cubicBezTo>
                    <a:pt x="32" y="231"/>
                    <a:pt x="35" y="232"/>
                    <a:pt x="39" y="232"/>
                  </a:cubicBezTo>
                  <a:cubicBezTo>
                    <a:pt x="40" y="232"/>
                    <a:pt x="41" y="232"/>
                    <a:pt x="42" y="232"/>
                  </a:cubicBezTo>
                  <a:cubicBezTo>
                    <a:pt x="52" y="230"/>
                    <a:pt x="59" y="221"/>
                    <a:pt x="58" y="211"/>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7">
              <a:extLst>
                <a:ext uri="{FF2B5EF4-FFF2-40B4-BE49-F238E27FC236}">
                  <a16:creationId xmlns:a16="http://schemas.microsoft.com/office/drawing/2014/main" id="{493B8FB4-18A5-4B18-9ACE-C7244209C5B3}"/>
                </a:ext>
              </a:extLst>
            </p:cNvPr>
            <p:cNvSpPr>
              <a:spLocks/>
            </p:cNvSpPr>
            <p:nvPr/>
          </p:nvSpPr>
          <p:spPr bwMode="auto">
            <a:xfrm>
              <a:off x="2774" y="20935"/>
              <a:ext cx="188" cy="168"/>
            </a:xfrm>
            <a:custGeom>
              <a:avLst/>
              <a:gdLst>
                <a:gd name="T0" fmla="*/ 93 w 94"/>
                <a:gd name="T1" fmla="*/ 37 h 84"/>
                <a:gd name="T2" fmla="*/ 93 w 94"/>
                <a:gd name="T3" fmla="*/ 26 h 84"/>
                <a:gd name="T4" fmla="*/ 51 w 94"/>
                <a:gd name="T5" fmla="*/ 0 h 84"/>
                <a:gd name="T6" fmla="*/ 30 w 94"/>
                <a:gd name="T7" fmla="*/ 9 h 84"/>
                <a:gd name="T8" fmla="*/ 15 w 94"/>
                <a:gd name="T9" fmla="*/ 10 h 84"/>
                <a:gd name="T10" fmla="*/ 9 w 94"/>
                <a:gd name="T11" fmla="*/ 20 h 84"/>
                <a:gd name="T12" fmla="*/ 9 w 94"/>
                <a:gd name="T13" fmla="*/ 19 h 84"/>
                <a:gd name="T14" fmla="*/ 0 w 94"/>
                <a:gd name="T15" fmla="*/ 19 h 84"/>
                <a:gd name="T16" fmla="*/ 0 w 94"/>
                <a:gd name="T17" fmla="*/ 39 h 84"/>
                <a:gd name="T18" fmla="*/ 0 w 94"/>
                <a:gd name="T19" fmla="*/ 76 h 84"/>
                <a:gd name="T20" fmla="*/ 9 w 94"/>
                <a:gd name="T21" fmla="*/ 84 h 84"/>
                <a:gd name="T22" fmla="*/ 8 w 94"/>
                <a:gd name="T23" fmla="*/ 51 h 84"/>
                <a:gd name="T24" fmla="*/ 24 w 94"/>
                <a:gd name="T25" fmla="*/ 24 h 84"/>
                <a:gd name="T26" fmla="*/ 51 w 94"/>
                <a:gd name="T27" fmla="*/ 38 h 84"/>
                <a:gd name="T28" fmla="*/ 79 w 94"/>
                <a:gd name="T29" fmla="*/ 57 h 84"/>
                <a:gd name="T30" fmla="*/ 87 w 94"/>
                <a:gd name="T31" fmla="*/ 69 h 84"/>
                <a:gd name="T32" fmla="*/ 86 w 94"/>
                <a:gd name="T33" fmla="*/ 77 h 84"/>
                <a:gd name="T34" fmla="*/ 92 w 94"/>
                <a:gd name="T35" fmla="*/ 73 h 84"/>
                <a:gd name="T36" fmla="*/ 93 w 94"/>
                <a:gd name="T37" fmla="*/ 73 h 84"/>
                <a:gd name="T38" fmla="*/ 93 w 94"/>
                <a:gd name="T39" fmla="*/ 73 h 84"/>
                <a:gd name="T40" fmla="*/ 94 w 94"/>
                <a:gd name="T41" fmla="*/ 69 h 84"/>
                <a:gd name="T42" fmla="*/ 94 w 94"/>
                <a:gd name="T43" fmla="*/ 39 h 84"/>
                <a:gd name="T44" fmla="*/ 93 w 94"/>
                <a:gd name="T45" fmla="*/ 3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84">
                  <a:moveTo>
                    <a:pt x="93" y="37"/>
                  </a:moveTo>
                  <a:cubicBezTo>
                    <a:pt x="93" y="26"/>
                    <a:pt x="93" y="26"/>
                    <a:pt x="93" y="26"/>
                  </a:cubicBezTo>
                  <a:cubicBezTo>
                    <a:pt x="51" y="0"/>
                    <a:pt x="51" y="0"/>
                    <a:pt x="51" y="0"/>
                  </a:cubicBezTo>
                  <a:cubicBezTo>
                    <a:pt x="30" y="9"/>
                    <a:pt x="30" y="9"/>
                    <a:pt x="30" y="9"/>
                  </a:cubicBezTo>
                  <a:cubicBezTo>
                    <a:pt x="29" y="9"/>
                    <a:pt x="25" y="9"/>
                    <a:pt x="15" y="10"/>
                  </a:cubicBezTo>
                  <a:cubicBezTo>
                    <a:pt x="15" y="10"/>
                    <a:pt x="15" y="10"/>
                    <a:pt x="9" y="20"/>
                  </a:cubicBezTo>
                  <a:cubicBezTo>
                    <a:pt x="9" y="19"/>
                    <a:pt x="9" y="19"/>
                    <a:pt x="9" y="19"/>
                  </a:cubicBezTo>
                  <a:cubicBezTo>
                    <a:pt x="0" y="19"/>
                    <a:pt x="0" y="19"/>
                    <a:pt x="0" y="19"/>
                  </a:cubicBezTo>
                  <a:cubicBezTo>
                    <a:pt x="0" y="39"/>
                    <a:pt x="0" y="39"/>
                    <a:pt x="0" y="39"/>
                  </a:cubicBezTo>
                  <a:cubicBezTo>
                    <a:pt x="0" y="39"/>
                    <a:pt x="0" y="71"/>
                    <a:pt x="0" y="76"/>
                  </a:cubicBezTo>
                  <a:cubicBezTo>
                    <a:pt x="0" y="82"/>
                    <a:pt x="9" y="84"/>
                    <a:pt x="9" y="84"/>
                  </a:cubicBezTo>
                  <a:cubicBezTo>
                    <a:pt x="8" y="79"/>
                    <a:pt x="8" y="65"/>
                    <a:pt x="8" y="51"/>
                  </a:cubicBezTo>
                  <a:cubicBezTo>
                    <a:pt x="12" y="39"/>
                    <a:pt x="20" y="29"/>
                    <a:pt x="24" y="24"/>
                  </a:cubicBezTo>
                  <a:cubicBezTo>
                    <a:pt x="30" y="30"/>
                    <a:pt x="39" y="36"/>
                    <a:pt x="51" y="38"/>
                  </a:cubicBezTo>
                  <a:cubicBezTo>
                    <a:pt x="51" y="38"/>
                    <a:pt x="73" y="42"/>
                    <a:pt x="79" y="57"/>
                  </a:cubicBezTo>
                  <a:cubicBezTo>
                    <a:pt x="79" y="57"/>
                    <a:pt x="82" y="64"/>
                    <a:pt x="87" y="69"/>
                  </a:cubicBezTo>
                  <a:cubicBezTo>
                    <a:pt x="86" y="72"/>
                    <a:pt x="86" y="75"/>
                    <a:pt x="86" y="77"/>
                  </a:cubicBezTo>
                  <a:cubicBezTo>
                    <a:pt x="86" y="77"/>
                    <a:pt x="90" y="76"/>
                    <a:pt x="92" y="73"/>
                  </a:cubicBezTo>
                  <a:cubicBezTo>
                    <a:pt x="92" y="73"/>
                    <a:pt x="92" y="73"/>
                    <a:pt x="93" y="73"/>
                  </a:cubicBezTo>
                  <a:cubicBezTo>
                    <a:pt x="93" y="73"/>
                    <a:pt x="93" y="73"/>
                    <a:pt x="93" y="73"/>
                  </a:cubicBezTo>
                  <a:cubicBezTo>
                    <a:pt x="93" y="72"/>
                    <a:pt x="94" y="71"/>
                    <a:pt x="94" y="69"/>
                  </a:cubicBezTo>
                  <a:cubicBezTo>
                    <a:pt x="94" y="65"/>
                    <a:pt x="94" y="65"/>
                    <a:pt x="94" y="39"/>
                  </a:cubicBezTo>
                  <a:cubicBezTo>
                    <a:pt x="94" y="39"/>
                    <a:pt x="94" y="39"/>
                    <a:pt x="93" y="37"/>
                  </a:cubicBezTo>
                  <a:close/>
                </a:path>
              </a:pathLst>
            </a:custGeom>
            <a:solidFill>
              <a:srgbClr val="08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 name="Picture 9">
            <a:extLst>
              <a:ext uri="{FF2B5EF4-FFF2-40B4-BE49-F238E27FC236}">
                <a16:creationId xmlns:a16="http://schemas.microsoft.com/office/drawing/2014/main" id="{5B43508F-99E5-490C-A3A2-2B0455CA9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466" y="5164717"/>
            <a:ext cx="2727934" cy="2722068"/>
          </a:xfrm>
          <a:prstGeom prst="rect">
            <a:avLst/>
          </a:prstGeom>
        </p:spPr>
      </p:pic>
      <p:sp>
        <p:nvSpPr>
          <p:cNvPr id="58" name="Freeform 8">
            <a:extLst>
              <a:ext uri="{FF2B5EF4-FFF2-40B4-BE49-F238E27FC236}">
                <a16:creationId xmlns:a16="http://schemas.microsoft.com/office/drawing/2014/main" id="{C5EC5C3E-9393-4F83-A9BE-31A64702D6C0}"/>
              </a:ext>
            </a:extLst>
          </p:cNvPr>
          <p:cNvSpPr>
            <a:spLocks/>
          </p:cNvSpPr>
          <p:nvPr/>
        </p:nvSpPr>
        <p:spPr bwMode="auto">
          <a:xfrm>
            <a:off x="130749" y="14125241"/>
            <a:ext cx="6950198" cy="2831355"/>
          </a:xfrm>
          <a:custGeom>
            <a:avLst/>
            <a:gdLst>
              <a:gd name="T0" fmla="*/ 553 w 621"/>
              <a:gd name="T1" fmla="*/ 119 h 253"/>
              <a:gd name="T2" fmla="*/ 542 w 621"/>
              <a:gd name="T3" fmla="*/ 121 h 253"/>
              <a:gd name="T4" fmla="*/ 417 w 621"/>
              <a:gd name="T5" fmla="*/ 0 h 253"/>
              <a:gd name="T6" fmla="*/ 297 w 621"/>
              <a:gd name="T7" fmla="*/ 94 h 253"/>
              <a:gd name="T8" fmla="*/ 230 w 621"/>
              <a:gd name="T9" fmla="*/ 67 h 253"/>
              <a:gd name="T10" fmla="*/ 138 w 621"/>
              <a:gd name="T11" fmla="*/ 150 h 253"/>
              <a:gd name="T12" fmla="*/ 94 w 621"/>
              <a:gd name="T13" fmla="*/ 171 h 253"/>
              <a:gd name="T14" fmla="*/ 51 w 621"/>
              <a:gd name="T15" fmla="*/ 150 h 253"/>
              <a:gd name="T16" fmla="*/ 0 w 621"/>
              <a:gd name="T17" fmla="*/ 201 h 253"/>
              <a:gd name="T18" fmla="*/ 51 w 621"/>
              <a:gd name="T19" fmla="*/ 253 h 253"/>
              <a:gd name="T20" fmla="*/ 65 w 621"/>
              <a:gd name="T21" fmla="*/ 253 h 253"/>
              <a:gd name="T22" fmla="*/ 235 w 621"/>
              <a:gd name="T23" fmla="*/ 253 h 253"/>
              <a:gd name="T24" fmla="*/ 330 w 621"/>
              <a:gd name="T25" fmla="*/ 253 h 253"/>
              <a:gd name="T26" fmla="*/ 559 w 621"/>
              <a:gd name="T27" fmla="*/ 253 h 253"/>
              <a:gd name="T28" fmla="*/ 621 w 621"/>
              <a:gd name="T29" fmla="*/ 187 h 253"/>
              <a:gd name="T30" fmla="*/ 553 w 621"/>
              <a:gd name="T31" fmla="*/ 119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1" h="253">
                <a:moveTo>
                  <a:pt x="553" y="119"/>
                </a:moveTo>
                <a:cubicBezTo>
                  <a:pt x="550" y="119"/>
                  <a:pt x="548" y="119"/>
                  <a:pt x="542" y="121"/>
                </a:cubicBezTo>
                <a:cubicBezTo>
                  <a:pt x="540" y="54"/>
                  <a:pt x="485" y="0"/>
                  <a:pt x="417" y="0"/>
                </a:cubicBezTo>
                <a:cubicBezTo>
                  <a:pt x="360" y="0"/>
                  <a:pt x="311" y="40"/>
                  <a:pt x="297" y="94"/>
                </a:cubicBezTo>
                <a:cubicBezTo>
                  <a:pt x="279" y="76"/>
                  <a:pt x="255" y="67"/>
                  <a:pt x="230" y="67"/>
                </a:cubicBezTo>
                <a:cubicBezTo>
                  <a:pt x="183" y="67"/>
                  <a:pt x="143" y="103"/>
                  <a:pt x="138" y="150"/>
                </a:cubicBezTo>
                <a:cubicBezTo>
                  <a:pt x="121" y="153"/>
                  <a:pt x="105" y="161"/>
                  <a:pt x="94" y="171"/>
                </a:cubicBezTo>
                <a:cubicBezTo>
                  <a:pt x="84" y="157"/>
                  <a:pt x="68" y="150"/>
                  <a:pt x="51" y="150"/>
                </a:cubicBezTo>
                <a:cubicBezTo>
                  <a:pt x="23" y="150"/>
                  <a:pt x="0" y="172"/>
                  <a:pt x="0" y="201"/>
                </a:cubicBezTo>
                <a:cubicBezTo>
                  <a:pt x="0" y="230"/>
                  <a:pt x="23" y="253"/>
                  <a:pt x="51" y="253"/>
                </a:cubicBezTo>
                <a:cubicBezTo>
                  <a:pt x="65" y="253"/>
                  <a:pt x="65" y="253"/>
                  <a:pt x="65" y="253"/>
                </a:cubicBezTo>
                <a:cubicBezTo>
                  <a:pt x="235" y="253"/>
                  <a:pt x="235" y="253"/>
                  <a:pt x="235" y="253"/>
                </a:cubicBezTo>
                <a:cubicBezTo>
                  <a:pt x="330" y="253"/>
                  <a:pt x="330" y="253"/>
                  <a:pt x="330" y="253"/>
                </a:cubicBezTo>
                <a:cubicBezTo>
                  <a:pt x="559" y="253"/>
                  <a:pt x="559" y="253"/>
                  <a:pt x="559" y="253"/>
                </a:cubicBezTo>
                <a:cubicBezTo>
                  <a:pt x="594" y="252"/>
                  <a:pt x="621" y="222"/>
                  <a:pt x="621" y="187"/>
                </a:cubicBezTo>
                <a:cubicBezTo>
                  <a:pt x="621" y="150"/>
                  <a:pt x="590" y="119"/>
                  <a:pt x="553" y="119"/>
                </a:cubicBezTo>
                <a:close/>
              </a:path>
            </a:pathLst>
          </a:custGeom>
          <a:solidFill>
            <a:srgbClr val="ECECEC"/>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
            <a:extLst>
              <a:ext uri="{FF2B5EF4-FFF2-40B4-BE49-F238E27FC236}">
                <a16:creationId xmlns:a16="http://schemas.microsoft.com/office/drawing/2014/main" id="{3428C0DA-05DB-418B-9757-EC5D46E749DE}"/>
              </a:ext>
            </a:extLst>
          </p:cNvPr>
          <p:cNvSpPr>
            <a:spLocks/>
          </p:cNvSpPr>
          <p:nvPr/>
        </p:nvSpPr>
        <p:spPr bwMode="auto">
          <a:xfrm flipH="1">
            <a:off x="1352406" y="15834853"/>
            <a:ext cx="7576103" cy="3891079"/>
          </a:xfrm>
          <a:custGeom>
            <a:avLst/>
            <a:gdLst>
              <a:gd name="T0" fmla="*/ 267 w 320"/>
              <a:gd name="T1" fmla="*/ 76 h 180"/>
              <a:gd name="T2" fmla="*/ 262 w 320"/>
              <a:gd name="T3" fmla="*/ 76 h 180"/>
              <a:gd name="T4" fmla="*/ 267 w 320"/>
              <a:gd name="T5" fmla="*/ 53 h 180"/>
              <a:gd name="T6" fmla="*/ 215 w 320"/>
              <a:gd name="T7" fmla="*/ 0 h 180"/>
              <a:gd name="T8" fmla="*/ 163 w 320"/>
              <a:gd name="T9" fmla="*/ 46 h 180"/>
              <a:gd name="T10" fmla="*/ 123 w 320"/>
              <a:gd name="T11" fmla="*/ 29 h 180"/>
              <a:gd name="T12" fmla="*/ 69 w 320"/>
              <a:gd name="T13" fmla="*/ 79 h 180"/>
              <a:gd name="T14" fmla="*/ 52 w 320"/>
              <a:gd name="T15" fmla="*/ 76 h 180"/>
              <a:gd name="T16" fmla="*/ 0 w 320"/>
              <a:gd name="T17" fmla="*/ 129 h 180"/>
              <a:gd name="T18" fmla="*/ 52 w 320"/>
              <a:gd name="T19" fmla="*/ 180 h 180"/>
              <a:gd name="T20" fmla="*/ 267 w 320"/>
              <a:gd name="T21" fmla="*/ 180 h 180"/>
              <a:gd name="T22" fmla="*/ 320 w 320"/>
              <a:gd name="T23" fmla="*/ 129 h 180"/>
              <a:gd name="T24" fmla="*/ 267 w 320"/>
              <a:gd name="T25"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0" h="180">
                <a:moveTo>
                  <a:pt x="267" y="76"/>
                </a:moveTo>
                <a:cubicBezTo>
                  <a:pt x="266" y="76"/>
                  <a:pt x="263" y="76"/>
                  <a:pt x="262" y="76"/>
                </a:cubicBezTo>
                <a:cubicBezTo>
                  <a:pt x="264" y="68"/>
                  <a:pt x="267" y="60"/>
                  <a:pt x="267" y="53"/>
                </a:cubicBezTo>
                <a:cubicBezTo>
                  <a:pt x="267" y="23"/>
                  <a:pt x="243" y="0"/>
                  <a:pt x="215" y="0"/>
                </a:cubicBezTo>
                <a:cubicBezTo>
                  <a:pt x="187" y="0"/>
                  <a:pt x="165" y="20"/>
                  <a:pt x="163" y="46"/>
                </a:cubicBezTo>
                <a:cubicBezTo>
                  <a:pt x="153" y="36"/>
                  <a:pt x="138" y="29"/>
                  <a:pt x="123" y="29"/>
                </a:cubicBezTo>
                <a:cubicBezTo>
                  <a:pt x="96" y="29"/>
                  <a:pt x="71" y="51"/>
                  <a:pt x="69" y="79"/>
                </a:cubicBezTo>
                <a:cubicBezTo>
                  <a:pt x="64" y="77"/>
                  <a:pt x="58" y="76"/>
                  <a:pt x="52" y="76"/>
                </a:cubicBezTo>
                <a:cubicBezTo>
                  <a:pt x="22" y="76"/>
                  <a:pt x="0" y="98"/>
                  <a:pt x="0" y="129"/>
                </a:cubicBezTo>
                <a:cubicBezTo>
                  <a:pt x="0" y="157"/>
                  <a:pt x="22" y="180"/>
                  <a:pt x="52" y="180"/>
                </a:cubicBezTo>
                <a:cubicBezTo>
                  <a:pt x="267" y="180"/>
                  <a:pt x="267" y="180"/>
                  <a:pt x="267" y="180"/>
                </a:cubicBezTo>
                <a:cubicBezTo>
                  <a:pt x="296" y="180"/>
                  <a:pt x="320" y="157"/>
                  <a:pt x="320" y="129"/>
                </a:cubicBezTo>
                <a:cubicBezTo>
                  <a:pt x="320" y="98"/>
                  <a:pt x="296" y="76"/>
                  <a:pt x="267" y="76"/>
                </a:cubicBezTo>
                <a:close/>
              </a:path>
            </a:pathLst>
          </a:custGeom>
          <a:solidFill>
            <a:srgbClr val="B7F0FF"/>
          </a:solidFill>
          <a:ln>
            <a:noFill/>
          </a:ln>
          <a:extLst/>
        </p:spPr>
        <p:txBody>
          <a:bodyPr vert="horz" wrap="square" lIns="91440" tIns="45720" rIns="91440" bIns="45720" numCol="1" anchor="t" anchorCtr="0" compatLnSpc="1">
            <a:prstTxWarp prst="textNoShape">
              <a:avLst/>
            </a:prstTxWarp>
          </a:bodyPr>
          <a:lstStyle/>
          <a:p>
            <a:endParaRPr lang="en-US"/>
          </a:p>
        </p:txBody>
      </p:sp>
      <p:cxnSp>
        <p:nvCxnSpPr>
          <p:cNvPr id="326" name="Straight Connector 325">
            <a:extLst>
              <a:ext uri="{FF2B5EF4-FFF2-40B4-BE49-F238E27FC236}">
                <a16:creationId xmlns:a16="http://schemas.microsoft.com/office/drawing/2014/main" id="{22E71494-243F-4B21-8FB8-1787AE1A3BD9}"/>
              </a:ext>
            </a:extLst>
          </p:cNvPr>
          <p:cNvCxnSpPr>
            <a:stCxn id="789" idx="6"/>
          </p:cNvCxnSpPr>
          <p:nvPr/>
        </p:nvCxnSpPr>
        <p:spPr>
          <a:xfrm flipV="1">
            <a:off x="2836620" y="18714162"/>
            <a:ext cx="1157864" cy="3705"/>
          </a:xfrm>
          <a:prstGeom prst="line">
            <a:avLst/>
          </a:prstGeom>
          <a:ln w="25400">
            <a:solidFill>
              <a:srgbClr val="00B0E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699943E9-468B-4255-954E-BE628A70AA12}"/>
              </a:ext>
            </a:extLst>
          </p:cNvPr>
          <p:cNvCxnSpPr/>
          <p:nvPr/>
        </p:nvCxnSpPr>
        <p:spPr>
          <a:xfrm>
            <a:off x="3022894" y="16679502"/>
            <a:ext cx="952340" cy="471111"/>
          </a:xfrm>
          <a:prstGeom prst="line">
            <a:avLst/>
          </a:prstGeom>
          <a:ln w="25400">
            <a:solidFill>
              <a:srgbClr val="00827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0D742892-8328-43ED-9A60-C25279EE1DD9}"/>
              </a:ext>
            </a:extLst>
          </p:cNvPr>
          <p:cNvCxnSpPr>
            <a:stCxn id="377" idx="4"/>
          </p:cNvCxnSpPr>
          <p:nvPr/>
        </p:nvCxnSpPr>
        <p:spPr>
          <a:xfrm flipH="1">
            <a:off x="4440553" y="16086504"/>
            <a:ext cx="30705" cy="1281426"/>
          </a:xfrm>
          <a:prstGeom prst="line">
            <a:avLst/>
          </a:prstGeom>
          <a:ln w="25400">
            <a:solidFill>
              <a:srgbClr val="F0840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AB6C34B5-E495-4254-94A8-8DBC697504EA}"/>
              </a:ext>
            </a:extLst>
          </p:cNvPr>
          <p:cNvCxnSpPr>
            <a:cxnSpLocks/>
          </p:cNvCxnSpPr>
          <p:nvPr/>
        </p:nvCxnSpPr>
        <p:spPr>
          <a:xfrm flipH="1">
            <a:off x="5138859" y="16831902"/>
            <a:ext cx="952340" cy="471111"/>
          </a:xfrm>
          <a:prstGeom prst="line">
            <a:avLst/>
          </a:prstGeom>
          <a:ln w="25400">
            <a:solidFill>
              <a:srgbClr val="00529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47A336B2-376B-4154-BF62-EB3ED83A0180}"/>
              </a:ext>
            </a:extLst>
          </p:cNvPr>
          <p:cNvCxnSpPr>
            <a:stCxn id="379" idx="2"/>
          </p:cNvCxnSpPr>
          <p:nvPr/>
        </p:nvCxnSpPr>
        <p:spPr>
          <a:xfrm flipH="1" flipV="1">
            <a:off x="5042591" y="18714162"/>
            <a:ext cx="1063305" cy="3705"/>
          </a:xfrm>
          <a:prstGeom prst="line">
            <a:avLst/>
          </a:prstGeom>
          <a:ln w="25400">
            <a:solidFill>
              <a:srgbClr val="5C2D9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552" name="Rectangle 551"/>
          <p:cNvSpPr/>
          <p:nvPr/>
        </p:nvSpPr>
        <p:spPr bwMode="auto">
          <a:xfrm flipV="1">
            <a:off x="4" y="2"/>
            <a:ext cx="9144001" cy="4160611"/>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pic>
        <p:nvPicPr>
          <p:cNvPr id="486" name="Picture 4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82896"/>
            <a:ext cx="9144000" cy="2978768"/>
          </a:xfrm>
          <a:prstGeom prst="rect">
            <a:avLst/>
          </a:prstGeom>
        </p:spPr>
      </p:pic>
      <p:sp>
        <p:nvSpPr>
          <p:cNvPr id="80" name="Rectangle 79"/>
          <p:cNvSpPr/>
          <p:nvPr/>
        </p:nvSpPr>
        <p:spPr bwMode="auto">
          <a:xfrm flipV="1">
            <a:off x="5" y="4149256"/>
            <a:ext cx="9144001" cy="598319"/>
          </a:xfrm>
          <a:prstGeom prst="rect">
            <a:avLst/>
          </a:prstGeom>
          <a:solidFill>
            <a:srgbClr val="0030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sp>
        <p:nvSpPr>
          <p:cNvPr id="82" name="Rectangle 81"/>
          <p:cNvSpPr>
            <a:spLocks/>
          </p:cNvSpPr>
          <p:nvPr/>
        </p:nvSpPr>
        <p:spPr>
          <a:xfrm>
            <a:off x="228601" y="4265532"/>
            <a:ext cx="8595360" cy="365760"/>
          </a:xfrm>
          <a:prstGeom prst="rect">
            <a:avLst/>
          </a:prstGeom>
        </p:spPr>
        <p:txBody>
          <a:bodyPr wrap="square" lIns="91440" anchor="ctr" anchorCtr="0">
            <a:noAutofit/>
          </a:bodyPr>
          <a:lstStyle/>
          <a:p>
            <a:pPr>
              <a:lnSpc>
                <a:spcPct val="107000"/>
              </a:lnSpc>
              <a:spcBef>
                <a:spcPts val="600"/>
              </a:spcBef>
            </a:pPr>
            <a:r>
              <a:rPr lang="en-IN" sz="2400" dirty="0">
                <a:solidFill>
                  <a:schemeClr val="bg1"/>
                </a:solidFill>
                <a:latin typeface="+mj-lt"/>
                <a:ea typeface="Segoe UI" panose="020B0502040204020203" pitchFamily="34" charset="0"/>
                <a:cs typeface="Segoe UI" panose="020B0502040204020203" pitchFamily="34" charset="0"/>
              </a:rPr>
              <a:t>Overview</a:t>
            </a:r>
          </a:p>
        </p:txBody>
      </p:sp>
      <p:sp>
        <p:nvSpPr>
          <p:cNvPr id="559" name="Rectangle 558"/>
          <p:cNvSpPr/>
          <p:nvPr/>
        </p:nvSpPr>
        <p:spPr bwMode="auto">
          <a:xfrm flipV="1">
            <a:off x="0" y="0"/>
            <a:ext cx="9144001" cy="4169028"/>
          </a:xfrm>
          <a:prstGeom prst="rect">
            <a:avLst/>
          </a:prstGeom>
          <a:gradFill flip="none" rotWithShape="1">
            <a:gsLst>
              <a:gs pos="35000">
                <a:schemeClr val="bg2">
                  <a:lumMod val="25000"/>
                  <a:alpha val="58000"/>
                </a:schemeClr>
              </a:gs>
              <a:gs pos="66000">
                <a:srgbClr val="146BAC">
                  <a:alpha val="70000"/>
                </a:srgbClr>
              </a:gs>
              <a:gs pos="100000">
                <a:srgbClr val="1366A5">
                  <a:alpha val="8400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grpSp>
        <p:nvGrpSpPr>
          <p:cNvPr id="669" name="Header Text &amp; Logo"/>
          <p:cNvGrpSpPr/>
          <p:nvPr/>
        </p:nvGrpSpPr>
        <p:grpSpPr>
          <a:xfrm>
            <a:off x="-9525" y="64601"/>
            <a:ext cx="9153528" cy="1928517"/>
            <a:chOff x="-9525" y="42477"/>
            <a:chExt cx="9153528" cy="1693869"/>
          </a:xfrm>
        </p:grpSpPr>
        <p:pic>
          <p:nvPicPr>
            <p:cNvPr id="670" name="Picture 66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6202" y="42477"/>
              <a:ext cx="1304254" cy="479761"/>
            </a:xfrm>
            <a:prstGeom prst="rect">
              <a:avLst/>
            </a:prstGeom>
          </p:spPr>
        </p:pic>
        <p:sp>
          <p:nvSpPr>
            <p:cNvPr id="671" name="Rectangle 670"/>
            <p:cNvSpPr/>
            <p:nvPr/>
          </p:nvSpPr>
          <p:spPr>
            <a:xfrm>
              <a:off x="4" y="585017"/>
              <a:ext cx="9143999" cy="636155"/>
            </a:xfrm>
            <a:prstGeom prst="rect">
              <a:avLst/>
            </a:prstGeom>
          </p:spPr>
          <p:txBody>
            <a:bodyPr wrap="square" lIns="137161">
              <a:spAutoFit/>
            </a:bodyPr>
            <a:lstStyle/>
            <a:p>
              <a:pPr>
                <a:spcAft>
                  <a:spcPts val="281"/>
                </a:spcAft>
              </a:pPr>
              <a:r>
                <a:rPr lang="en-IN" sz="4000" dirty="0">
                  <a:solidFill>
                    <a:schemeClr val="bg1"/>
                  </a:solidFill>
                  <a:latin typeface="Segoe UI Semilight" panose="020B0402040204020203" pitchFamily="34" charset="0"/>
                  <a:cs typeface="Segoe UI Semilight" panose="020B0402040204020203" pitchFamily="34" charset="0"/>
                </a:rPr>
                <a:t>Interactive Voice Response Bot</a:t>
              </a:r>
            </a:p>
          </p:txBody>
        </p:sp>
        <p:sp>
          <p:nvSpPr>
            <p:cNvPr id="672" name="Rectangle 671"/>
            <p:cNvSpPr/>
            <p:nvPr/>
          </p:nvSpPr>
          <p:spPr>
            <a:xfrm>
              <a:off x="-9525" y="1349121"/>
              <a:ext cx="9153525" cy="387225"/>
            </a:xfrm>
            <a:prstGeom prst="rect">
              <a:avLst/>
            </a:prstGeom>
          </p:spPr>
          <p:txBody>
            <a:bodyPr wrap="square" lIns="137161">
              <a:spAutoFit/>
            </a:bodyPr>
            <a:lstStyle/>
            <a:p>
              <a:pPr>
                <a:spcAft>
                  <a:spcPts val="281"/>
                </a:spcAft>
              </a:pPr>
              <a:r>
                <a:rPr lang="en-IN" sz="2200" dirty="0">
                  <a:solidFill>
                    <a:schemeClr val="accent2">
                      <a:lumMod val="20000"/>
                      <a:lumOff val="80000"/>
                    </a:schemeClr>
                  </a:solidFill>
                  <a:latin typeface="Segoe UI Semilight" panose="020B0402040204020203" pitchFamily="34" charset="0"/>
                  <a:cs typeface="Segoe UI Semilight" panose="020B0402040204020203" pitchFamily="34" charset="0"/>
                </a:rPr>
                <a:t>Cortana Intelligence Solution</a:t>
              </a:r>
            </a:p>
          </p:txBody>
        </p:sp>
        <p:cxnSp>
          <p:nvCxnSpPr>
            <p:cNvPr id="673" name="Straight Connector 672"/>
            <p:cNvCxnSpPr>
              <a:cxnSpLocks/>
            </p:cNvCxnSpPr>
            <p:nvPr/>
          </p:nvCxnSpPr>
          <p:spPr>
            <a:xfrm>
              <a:off x="160862" y="1317010"/>
              <a:ext cx="7280921" cy="0"/>
            </a:xfrm>
            <a:prstGeom prst="line">
              <a:avLst/>
            </a:prstGeom>
            <a:ln>
              <a:solidFill>
                <a:srgbClr val="00B0F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74" name="Rectangle 673"/>
          <p:cNvSpPr/>
          <p:nvPr/>
        </p:nvSpPr>
        <p:spPr>
          <a:xfrm>
            <a:off x="228601" y="5019570"/>
            <a:ext cx="5620149" cy="3012363"/>
          </a:xfrm>
          <a:prstGeom prst="rect">
            <a:avLst/>
          </a:prstGeom>
        </p:spPr>
        <p:txBody>
          <a:bodyPr wrap="square">
            <a:spAutoFit/>
          </a:bodyPr>
          <a:lstStyle/>
          <a:p>
            <a:pPr>
              <a:lnSpc>
                <a:spcPct val="107000"/>
              </a:lnSpc>
              <a:spcBef>
                <a:spcPts val="600"/>
              </a:spcBef>
            </a:pPr>
            <a:r>
              <a:rPr lang="en-US" sz="1400" spc="50" dirty="0">
                <a:solidFill>
                  <a:srgbClr val="002050"/>
                </a:solidFill>
                <a:latin typeface="Segoe UI Semilight" panose="020B0402040204020203" pitchFamily="34" charset="0"/>
                <a:ea typeface="Calibri" panose="020F0502020204030204" pitchFamily="34" charset="0"/>
                <a:cs typeface="Segoe UI Semilight" panose="020B0402040204020203" pitchFamily="34" charset="0"/>
              </a:rPr>
              <a:t>Call centers are essential to businesses of any size. Customers want to be able to reach businesses easily and have their issues resolved as quickly as possible. It is undeniable that customer satisfaction directly relates to sales. Interactive Voice Response (IVR) Bot answers this need. Businesses with no call center solution can easily implement the IVR Bot to improve customer relations and companies with a manned call center, or older automated solution, can utilize IVR Bot to improve customer satisfaction while optimizing costs and productivity.</a:t>
            </a:r>
          </a:p>
          <a:p>
            <a:pPr>
              <a:lnSpc>
                <a:spcPct val="107000"/>
              </a:lnSpc>
              <a:spcBef>
                <a:spcPts val="1200"/>
              </a:spcBef>
            </a:pPr>
            <a:r>
              <a:rPr lang="en-US" sz="1400" spc="50" dirty="0">
                <a:solidFill>
                  <a:srgbClr val="002050"/>
                </a:solidFill>
                <a:latin typeface="Segoe UI Semilight" panose="020B0402040204020203" pitchFamily="34" charset="0"/>
                <a:cs typeface="Segoe UI Semilight" panose="020B0402040204020203" pitchFamily="34" charset="0"/>
              </a:rPr>
              <a:t>IVR Bot provides an intelligent, natural and easy self-service experience that can be repurposed across other customer service channels. </a:t>
            </a:r>
          </a:p>
        </p:txBody>
      </p:sp>
      <p:sp>
        <p:nvSpPr>
          <p:cNvPr id="211" name="TextBox 210"/>
          <p:cNvSpPr txBox="1"/>
          <p:nvPr/>
        </p:nvSpPr>
        <p:spPr>
          <a:xfrm>
            <a:off x="228601" y="36023520"/>
            <a:ext cx="8686800" cy="377885"/>
          </a:xfrm>
          <a:prstGeom prst="rect">
            <a:avLst/>
          </a:prstGeom>
          <a:noFill/>
        </p:spPr>
        <p:txBody>
          <a:bodyPr wrap="square" rtlCol="0">
            <a:spAutoFit/>
          </a:bodyPr>
          <a:lstStyle/>
          <a:p>
            <a:r>
              <a:rPr lang="en-IN" sz="900" dirty="0">
                <a:solidFill>
                  <a:schemeClr val="tx1">
                    <a:lumMod val="50000"/>
                  </a:schemeClr>
                </a:solidFill>
                <a:ea typeface="Segoe UI" panose="020B0502040204020203" pitchFamily="34" charset="0"/>
                <a:cs typeface="Segoe UI" panose="020B0502040204020203" pitchFamily="34" charset="0"/>
              </a:rPr>
              <a:t>© 2017 Microsoft Corporation. All rights reserved. This material is for informational purposes only. MICROSOFT MAKES NO WARRANTIES, EXPRESS OR IMPLIED, IN THIS SUMMARY. Microsoft is a registered trademark in the United States and/or other countries. All other trademarks are property of their respective owners.</a:t>
            </a:r>
          </a:p>
        </p:txBody>
      </p:sp>
      <p:sp>
        <p:nvSpPr>
          <p:cNvPr id="545" name="Rectangle 544"/>
          <p:cNvSpPr/>
          <p:nvPr/>
        </p:nvSpPr>
        <p:spPr bwMode="auto">
          <a:xfrm flipV="1">
            <a:off x="-9525" y="20321847"/>
            <a:ext cx="9144000" cy="5411946"/>
          </a:xfrm>
          <a:prstGeom prst="rect">
            <a:avLst/>
          </a:prstGeom>
          <a:solidFill>
            <a:srgbClr val="0030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sp>
        <p:nvSpPr>
          <p:cNvPr id="548" name="Rectangle 547"/>
          <p:cNvSpPr>
            <a:spLocks/>
          </p:cNvSpPr>
          <p:nvPr/>
        </p:nvSpPr>
        <p:spPr>
          <a:xfrm>
            <a:off x="142873" y="13720856"/>
            <a:ext cx="8595360" cy="365760"/>
          </a:xfrm>
          <a:prstGeom prst="rect">
            <a:avLst/>
          </a:prstGeom>
        </p:spPr>
        <p:txBody>
          <a:bodyPr wrap="square" lIns="91440" anchor="ctr" anchorCtr="0">
            <a:noAutofit/>
          </a:bodyPr>
          <a:lstStyle/>
          <a:p>
            <a:pPr>
              <a:lnSpc>
                <a:spcPct val="107000"/>
              </a:lnSpc>
              <a:spcBef>
                <a:spcPts val="600"/>
              </a:spcBef>
            </a:pPr>
            <a:r>
              <a:rPr lang="en-IN" sz="2400" dirty="0">
                <a:solidFill>
                  <a:srgbClr val="005291"/>
                </a:solidFill>
                <a:latin typeface="+mj-lt"/>
                <a:ea typeface="Segoe UI" panose="020B0502040204020203" pitchFamily="34" charset="0"/>
                <a:cs typeface="Segoe UI" panose="020B0502040204020203" pitchFamily="34" charset="0"/>
              </a:rPr>
              <a:t>Benefits</a:t>
            </a:r>
          </a:p>
        </p:txBody>
      </p:sp>
      <p:grpSp>
        <p:nvGrpSpPr>
          <p:cNvPr id="6" name="Group 5">
            <a:extLst>
              <a:ext uri="{FF2B5EF4-FFF2-40B4-BE49-F238E27FC236}">
                <a16:creationId xmlns:a16="http://schemas.microsoft.com/office/drawing/2014/main" id="{4B3854B0-2EA3-41A7-8E07-D4ACE71B4D1C}"/>
              </a:ext>
            </a:extLst>
          </p:cNvPr>
          <p:cNvGrpSpPr/>
          <p:nvPr/>
        </p:nvGrpSpPr>
        <p:grpSpPr>
          <a:xfrm>
            <a:off x="0" y="8143522"/>
            <a:ext cx="9144000" cy="5288506"/>
            <a:chOff x="0" y="7331841"/>
            <a:chExt cx="9144000" cy="5288506"/>
          </a:xfrm>
        </p:grpSpPr>
        <p:pic>
          <p:nvPicPr>
            <p:cNvPr id="3" name="Picture 2">
              <a:extLst>
                <a:ext uri="{FF2B5EF4-FFF2-40B4-BE49-F238E27FC236}">
                  <a16:creationId xmlns:a16="http://schemas.microsoft.com/office/drawing/2014/main" id="{55FFFE01-44E4-4609-80F0-843DD99B45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7331841"/>
              <a:ext cx="9144000" cy="5288506"/>
            </a:xfrm>
            <a:prstGeom prst="rect">
              <a:avLst/>
            </a:prstGeom>
          </p:spPr>
        </p:pic>
        <p:sp>
          <p:nvSpPr>
            <p:cNvPr id="334" name="Rectangle 333">
              <a:extLst>
                <a:ext uri="{FF2B5EF4-FFF2-40B4-BE49-F238E27FC236}">
                  <a16:creationId xmlns:a16="http://schemas.microsoft.com/office/drawing/2014/main" id="{9964C4EC-A04B-4127-92EA-7DEA0DBCEE7E}"/>
                </a:ext>
              </a:extLst>
            </p:cNvPr>
            <p:cNvSpPr/>
            <p:nvPr/>
          </p:nvSpPr>
          <p:spPr>
            <a:xfrm>
              <a:off x="310181" y="7641366"/>
              <a:ext cx="4303144" cy="4124206"/>
            </a:xfrm>
            <a:prstGeom prst="rect">
              <a:avLst/>
            </a:prstGeom>
          </p:spPr>
          <p:txBody>
            <a:bodyPr wrap="square">
              <a:spAutoFit/>
            </a:bodyPr>
            <a:lstStyle/>
            <a:p>
              <a:pPr algn="ctr"/>
              <a:r>
                <a:rPr lang="en-US" sz="16600" dirty="0">
                  <a:solidFill>
                    <a:srgbClr val="BAD80A"/>
                  </a:solidFill>
                </a:rPr>
                <a:t>61%</a:t>
              </a:r>
              <a:endParaRPr lang="en-US" sz="13800" dirty="0">
                <a:solidFill>
                  <a:srgbClr val="BAD80A"/>
                </a:solidFill>
              </a:endParaRPr>
            </a:p>
            <a:p>
              <a:r>
                <a:rPr lang="en-US" sz="2400" dirty="0">
                  <a:solidFill>
                    <a:schemeClr val="bg1">
                      <a:lumMod val="65000"/>
                    </a:schemeClr>
                  </a:solidFill>
                </a:rPr>
                <a:t>of </a:t>
              </a:r>
              <a:r>
                <a:rPr lang="en-US" sz="3200" dirty="0">
                  <a:solidFill>
                    <a:srgbClr val="BAD80A"/>
                  </a:solidFill>
                </a:rPr>
                <a:t>consumers</a:t>
              </a:r>
              <a:r>
                <a:rPr lang="en-US" sz="2400" dirty="0">
                  <a:solidFill>
                    <a:schemeClr val="bg1">
                      <a:lumMod val="65000"/>
                    </a:schemeClr>
                  </a:solidFill>
                </a:rPr>
                <a:t> </a:t>
              </a:r>
              <a:r>
                <a:rPr lang="en-US" sz="3200" dirty="0">
                  <a:solidFill>
                    <a:srgbClr val="BAD80A"/>
                  </a:solidFill>
                </a:rPr>
                <a:t>prefer</a:t>
              </a:r>
              <a:r>
                <a:rPr lang="en-US" sz="2400" dirty="0">
                  <a:solidFill>
                    <a:schemeClr val="bg1">
                      <a:lumMod val="65000"/>
                    </a:schemeClr>
                  </a:solidFill>
                </a:rPr>
                <a:t> to </a:t>
              </a:r>
              <a:r>
                <a:rPr lang="en-US" sz="3200" dirty="0">
                  <a:solidFill>
                    <a:srgbClr val="BAD80A"/>
                  </a:solidFill>
                </a:rPr>
                <a:t>contact</a:t>
              </a:r>
              <a:r>
                <a:rPr lang="en-US" sz="2400" dirty="0">
                  <a:solidFill>
                    <a:schemeClr val="bg1">
                      <a:lumMod val="65000"/>
                    </a:schemeClr>
                  </a:solidFill>
                </a:rPr>
                <a:t> a customer service center </a:t>
              </a:r>
              <a:r>
                <a:rPr lang="en-US" sz="3200" dirty="0">
                  <a:solidFill>
                    <a:srgbClr val="BAD80A"/>
                  </a:solidFill>
                </a:rPr>
                <a:t>over the phone</a:t>
              </a:r>
              <a:r>
                <a:rPr lang="en-US" sz="2400" dirty="0">
                  <a:solidFill>
                    <a:schemeClr val="bg1">
                      <a:lumMod val="65000"/>
                    </a:schemeClr>
                  </a:solidFill>
                </a:rPr>
                <a:t>.</a:t>
              </a:r>
              <a:endParaRPr lang="en-IN" sz="2400" dirty="0">
                <a:solidFill>
                  <a:srgbClr val="00B294"/>
                </a:solidFill>
                <a:latin typeface="Segoe UI Semilight" panose="020B0402040204020203" pitchFamily="34" charset="0"/>
                <a:cs typeface="Segoe UI Semilight" panose="020B0402040204020203" pitchFamily="34" charset="0"/>
              </a:endParaRPr>
            </a:p>
          </p:txBody>
        </p:sp>
        <p:sp>
          <p:nvSpPr>
            <p:cNvPr id="782" name="Rectangle 781">
              <a:extLst>
                <a:ext uri="{FF2B5EF4-FFF2-40B4-BE49-F238E27FC236}">
                  <a16:creationId xmlns:a16="http://schemas.microsoft.com/office/drawing/2014/main" id="{465F0C65-5FB0-4823-B20F-3E1D30D96B81}"/>
                </a:ext>
              </a:extLst>
            </p:cNvPr>
            <p:cNvSpPr/>
            <p:nvPr/>
          </p:nvSpPr>
          <p:spPr>
            <a:xfrm>
              <a:off x="177340" y="12284958"/>
              <a:ext cx="4568827" cy="200055"/>
            </a:xfrm>
            <a:prstGeom prst="rect">
              <a:avLst/>
            </a:prstGeom>
          </p:spPr>
          <p:txBody>
            <a:bodyPr wrap="square">
              <a:spAutoFit/>
            </a:bodyPr>
            <a:lstStyle/>
            <a:p>
              <a:pPr algn="ctr"/>
              <a:r>
                <a:rPr lang="en-US" sz="700" dirty="0">
                  <a:solidFill>
                    <a:srgbClr val="737373"/>
                  </a:solidFill>
                  <a:latin typeface="Segoe UI" panose="020B0502040204020203" pitchFamily="34" charset="0"/>
                </a:rPr>
                <a:t>https://econsultancy.com/blog/61991-83-of-online-shoppers-need-support-to-complete-a-purchase-stats</a:t>
              </a:r>
            </a:p>
          </p:txBody>
        </p:sp>
      </p:grpSp>
      <p:grpSp>
        <p:nvGrpSpPr>
          <p:cNvPr id="324" name="Group 323">
            <a:extLst>
              <a:ext uri="{FF2B5EF4-FFF2-40B4-BE49-F238E27FC236}">
                <a16:creationId xmlns:a16="http://schemas.microsoft.com/office/drawing/2014/main" id="{43966413-D0D5-4856-9D6A-D9411B69DDC5}"/>
              </a:ext>
            </a:extLst>
          </p:cNvPr>
          <p:cNvGrpSpPr/>
          <p:nvPr/>
        </p:nvGrpSpPr>
        <p:grpSpPr>
          <a:xfrm>
            <a:off x="966256" y="14216140"/>
            <a:ext cx="7010004" cy="5436910"/>
            <a:chOff x="966256" y="13403137"/>
            <a:chExt cx="7010004" cy="5436910"/>
          </a:xfrm>
        </p:grpSpPr>
        <p:pic>
          <p:nvPicPr>
            <p:cNvPr id="784" name="Picture 783">
              <a:extLst>
                <a:ext uri="{FF2B5EF4-FFF2-40B4-BE49-F238E27FC236}">
                  <a16:creationId xmlns:a16="http://schemas.microsoft.com/office/drawing/2014/main" id="{2A61B72F-33A8-4521-94A0-4B1E5B5F1A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14599" y="15771131"/>
              <a:ext cx="1899592" cy="3068915"/>
            </a:xfrm>
            <a:prstGeom prst="rect">
              <a:avLst/>
            </a:prstGeom>
          </p:spPr>
        </p:pic>
        <p:grpSp>
          <p:nvGrpSpPr>
            <p:cNvPr id="797" name="Group 796">
              <a:extLst>
                <a:ext uri="{FF2B5EF4-FFF2-40B4-BE49-F238E27FC236}">
                  <a16:creationId xmlns:a16="http://schemas.microsoft.com/office/drawing/2014/main" id="{0415FBD3-2B67-4498-9C45-5C49360C3B0F}"/>
                </a:ext>
              </a:extLst>
            </p:cNvPr>
            <p:cNvGrpSpPr/>
            <p:nvPr/>
          </p:nvGrpSpPr>
          <p:grpSpPr>
            <a:xfrm>
              <a:off x="3536076" y="13403137"/>
              <a:ext cx="1870364" cy="1870364"/>
              <a:chOff x="4475788" y="13160510"/>
              <a:chExt cx="2057400" cy="2057400"/>
            </a:xfrm>
          </p:grpSpPr>
          <p:sp>
            <p:nvSpPr>
              <p:cNvPr id="377" name="Oval 376">
                <a:extLst>
                  <a:ext uri="{FF2B5EF4-FFF2-40B4-BE49-F238E27FC236}">
                    <a16:creationId xmlns:a16="http://schemas.microsoft.com/office/drawing/2014/main" id="{A0435FF4-A6E0-4403-B6E0-77851DAD7E4E}"/>
                  </a:ext>
                </a:extLst>
              </p:cNvPr>
              <p:cNvSpPr/>
              <p:nvPr/>
            </p:nvSpPr>
            <p:spPr bwMode="auto">
              <a:xfrm>
                <a:off x="4475788" y="13160510"/>
                <a:ext cx="2057400" cy="2057400"/>
              </a:xfrm>
              <a:prstGeom prst="ellipse">
                <a:avLst/>
              </a:prstGeom>
              <a:solidFill>
                <a:schemeClr val="bg1">
                  <a:lumMod val="95000"/>
                </a:schemeClr>
              </a:solidFill>
              <a:ln w="38100">
                <a:solidFill>
                  <a:srgbClr val="F084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93" name="Group 792">
                <a:extLst>
                  <a:ext uri="{FF2B5EF4-FFF2-40B4-BE49-F238E27FC236}">
                    <a16:creationId xmlns:a16="http://schemas.microsoft.com/office/drawing/2014/main" id="{8F995119-6A2C-4262-95D7-5C99C1EE0530}"/>
                  </a:ext>
                </a:extLst>
              </p:cNvPr>
              <p:cNvGrpSpPr/>
              <p:nvPr/>
            </p:nvGrpSpPr>
            <p:grpSpPr>
              <a:xfrm>
                <a:off x="4876022" y="13430171"/>
                <a:ext cx="1256932" cy="1535913"/>
                <a:chOff x="4194084" y="13927175"/>
                <a:chExt cx="1256932" cy="1535913"/>
              </a:xfrm>
            </p:grpSpPr>
            <p:grpSp>
              <p:nvGrpSpPr>
                <p:cNvPr id="342" name="Group 341">
                  <a:extLst>
                    <a:ext uri="{FF2B5EF4-FFF2-40B4-BE49-F238E27FC236}">
                      <a16:creationId xmlns:a16="http://schemas.microsoft.com/office/drawing/2014/main" id="{D5F970C7-3E4F-4986-8911-854D3E9D82A9}"/>
                    </a:ext>
                  </a:extLst>
                </p:cNvPr>
                <p:cNvGrpSpPr/>
                <p:nvPr/>
              </p:nvGrpSpPr>
              <p:grpSpPr>
                <a:xfrm>
                  <a:off x="4482254" y="13927175"/>
                  <a:ext cx="680595" cy="522850"/>
                  <a:chOff x="5815064" y="2551077"/>
                  <a:chExt cx="748653" cy="575135"/>
                </a:xfrm>
              </p:grpSpPr>
              <p:sp>
                <p:nvSpPr>
                  <p:cNvPr id="343" name="Freeform 14">
                    <a:extLst>
                      <a:ext uri="{FF2B5EF4-FFF2-40B4-BE49-F238E27FC236}">
                        <a16:creationId xmlns:a16="http://schemas.microsoft.com/office/drawing/2014/main" id="{B8196E4F-4914-44EB-9DF8-CA57D962064D}"/>
                      </a:ext>
                    </a:extLst>
                  </p:cNvPr>
                  <p:cNvSpPr>
                    <a:spLocks/>
                  </p:cNvSpPr>
                  <p:nvPr/>
                </p:nvSpPr>
                <p:spPr bwMode="auto">
                  <a:xfrm>
                    <a:off x="5815064" y="2551077"/>
                    <a:ext cx="748653" cy="575135"/>
                  </a:xfrm>
                  <a:custGeom>
                    <a:avLst/>
                    <a:gdLst>
                      <a:gd name="T0" fmla="*/ 501 w 1001"/>
                      <a:gd name="T1" fmla="*/ 0 h 770"/>
                      <a:gd name="T2" fmla="*/ 0 w 1001"/>
                      <a:gd name="T3" fmla="*/ 363 h 770"/>
                      <a:gd name="T4" fmla="*/ 115 w 1001"/>
                      <a:gd name="T5" fmla="*/ 594 h 770"/>
                      <a:gd name="T6" fmla="*/ 0 w 1001"/>
                      <a:gd name="T7" fmla="*/ 770 h 770"/>
                      <a:gd name="T8" fmla="*/ 267 w 1001"/>
                      <a:gd name="T9" fmla="*/ 684 h 770"/>
                      <a:gd name="T10" fmla="*/ 501 w 1001"/>
                      <a:gd name="T11" fmla="*/ 725 h 770"/>
                      <a:gd name="T12" fmla="*/ 1001 w 1001"/>
                      <a:gd name="T13" fmla="*/ 363 h 770"/>
                      <a:gd name="T14" fmla="*/ 501 w 1001"/>
                      <a:gd name="T15" fmla="*/ 0 h 7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1" h="770">
                        <a:moveTo>
                          <a:pt x="501" y="0"/>
                        </a:moveTo>
                        <a:cubicBezTo>
                          <a:pt x="224" y="0"/>
                          <a:pt x="0" y="162"/>
                          <a:pt x="0" y="363"/>
                        </a:cubicBezTo>
                        <a:cubicBezTo>
                          <a:pt x="0" y="451"/>
                          <a:pt x="43" y="531"/>
                          <a:pt x="115" y="594"/>
                        </a:cubicBezTo>
                        <a:cubicBezTo>
                          <a:pt x="108" y="660"/>
                          <a:pt x="64" y="718"/>
                          <a:pt x="0" y="770"/>
                        </a:cubicBezTo>
                        <a:cubicBezTo>
                          <a:pt x="103" y="752"/>
                          <a:pt x="200" y="729"/>
                          <a:pt x="267" y="684"/>
                        </a:cubicBezTo>
                        <a:cubicBezTo>
                          <a:pt x="337" y="710"/>
                          <a:pt x="416" y="725"/>
                          <a:pt x="501" y="725"/>
                        </a:cubicBezTo>
                        <a:cubicBezTo>
                          <a:pt x="777" y="725"/>
                          <a:pt x="1001" y="563"/>
                          <a:pt x="1001" y="363"/>
                        </a:cubicBezTo>
                        <a:cubicBezTo>
                          <a:pt x="1001" y="162"/>
                          <a:pt x="777" y="0"/>
                          <a:pt x="501" y="0"/>
                        </a:cubicBezTo>
                        <a:close/>
                      </a:path>
                    </a:pathLst>
                  </a:custGeom>
                  <a:solidFill>
                    <a:srgbClr val="F08400"/>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344" name="Freeform 15">
                    <a:extLst>
                      <a:ext uri="{FF2B5EF4-FFF2-40B4-BE49-F238E27FC236}">
                        <a16:creationId xmlns:a16="http://schemas.microsoft.com/office/drawing/2014/main" id="{D7B13CDD-DD4F-45F1-A1E8-B7F736794FEE}"/>
                      </a:ext>
                    </a:extLst>
                  </p:cNvPr>
                  <p:cNvSpPr>
                    <a:spLocks/>
                  </p:cNvSpPr>
                  <p:nvPr/>
                </p:nvSpPr>
                <p:spPr bwMode="auto">
                  <a:xfrm>
                    <a:off x="6019578" y="2681500"/>
                    <a:ext cx="340520" cy="244393"/>
                  </a:xfrm>
                  <a:custGeom>
                    <a:avLst/>
                    <a:gdLst>
                      <a:gd name="T0" fmla="*/ 291 w 456"/>
                      <a:gd name="T1" fmla="*/ 87 h 327"/>
                      <a:gd name="T2" fmla="*/ 163 w 456"/>
                      <a:gd name="T3" fmla="*/ 87 h 327"/>
                      <a:gd name="T4" fmla="*/ 163 w 456"/>
                      <a:gd name="T5" fmla="*/ 0 h 327"/>
                      <a:gd name="T6" fmla="*/ 0 w 456"/>
                      <a:gd name="T7" fmla="*/ 164 h 327"/>
                      <a:gd name="T8" fmla="*/ 163 w 456"/>
                      <a:gd name="T9" fmla="*/ 327 h 327"/>
                      <a:gd name="T10" fmla="*/ 163 w 456"/>
                      <a:gd name="T11" fmla="*/ 241 h 327"/>
                      <a:gd name="T12" fmla="*/ 291 w 456"/>
                      <a:gd name="T13" fmla="*/ 241 h 327"/>
                      <a:gd name="T14" fmla="*/ 310 w 456"/>
                      <a:gd name="T15" fmla="*/ 241 h 327"/>
                      <a:gd name="T16" fmla="*/ 456 w 456"/>
                      <a:gd name="T17" fmla="*/ 327 h 327"/>
                      <a:gd name="T18" fmla="*/ 291 w 456"/>
                      <a:gd name="T19" fmla="*/ 8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6" h="327">
                        <a:moveTo>
                          <a:pt x="291" y="87"/>
                        </a:moveTo>
                        <a:cubicBezTo>
                          <a:pt x="163" y="87"/>
                          <a:pt x="163" y="87"/>
                          <a:pt x="163" y="87"/>
                        </a:cubicBezTo>
                        <a:cubicBezTo>
                          <a:pt x="163" y="0"/>
                          <a:pt x="163" y="0"/>
                          <a:pt x="163" y="0"/>
                        </a:cubicBezTo>
                        <a:cubicBezTo>
                          <a:pt x="0" y="164"/>
                          <a:pt x="0" y="164"/>
                          <a:pt x="0" y="164"/>
                        </a:cubicBezTo>
                        <a:cubicBezTo>
                          <a:pt x="163" y="327"/>
                          <a:pt x="163" y="327"/>
                          <a:pt x="163" y="327"/>
                        </a:cubicBezTo>
                        <a:cubicBezTo>
                          <a:pt x="163" y="241"/>
                          <a:pt x="163" y="241"/>
                          <a:pt x="163" y="241"/>
                        </a:cubicBezTo>
                        <a:cubicBezTo>
                          <a:pt x="291" y="241"/>
                          <a:pt x="291" y="241"/>
                          <a:pt x="291" y="241"/>
                        </a:cubicBezTo>
                        <a:cubicBezTo>
                          <a:pt x="291" y="241"/>
                          <a:pt x="304" y="241"/>
                          <a:pt x="310" y="241"/>
                        </a:cubicBezTo>
                        <a:cubicBezTo>
                          <a:pt x="367" y="241"/>
                          <a:pt x="419" y="274"/>
                          <a:pt x="456" y="327"/>
                        </a:cubicBezTo>
                        <a:cubicBezTo>
                          <a:pt x="445" y="192"/>
                          <a:pt x="376" y="87"/>
                          <a:pt x="291" y="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6" name="TextBox 355">
                  <a:extLst>
                    <a:ext uri="{FF2B5EF4-FFF2-40B4-BE49-F238E27FC236}">
                      <a16:creationId xmlns:a16="http://schemas.microsoft.com/office/drawing/2014/main" id="{8109A84F-4593-4B2B-9E26-924C4DBDCEF4}"/>
                    </a:ext>
                  </a:extLst>
                </p:cNvPr>
                <p:cNvSpPr txBox="1"/>
                <p:nvPr/>
              </p:nvSpPr>
              <p:spPr>
                <a:xfrm>
                  <a:off x="4194084" y="14640402"/>
                  <a:ext cx="1256932" cy="822686"/>
                </a:xfrm>
                <a:prstGeom prst="rect">
                  <a:avLst/>
                </a:prstGeom>
                <a:noFill/>
              </p:spPr>
              <p:txBody>
                <a:bodyPr wrap="square" lIns="0" tIns="0" rIns="0" bIns="0" rtlCol="0">
                  <a:spAutoFit/>
                </a:bodyPr>
                <a:lstStyle/>
                <a:p>
                  <a:pPr algn="ctr">
                    <a:lnSpc>
                      <a:spcPct val="90000"/>
                    </a:lnSpc>
                    <a:spcAft>
                      <a:spcPts val="600"/>
                    </a:spcAft>
                  </a:pPr>
                  <a:r>
                    <a:rPr lang="en-US" dirty="0">
                      <a:solidFill>
                        <a:srgbClr val="F08400"/>
                      </a:solidFill>
                    </a:rPr>
                    <a:t>Reduce Response</a:t>
                  </a:r>
                  <a:br>
                    <a:rPr lang="en-US" dirty="0">
                      <a:solidFill>
                        <a:srgbClr val="F08400"/>
                      </a:solidFill>
                    </a:rPr>
                  </a:br>
                  <a:r>
                    <a:rPr lang="en-US" dirty="0">
                      <a:solidFill>
                        <a:srgbClr val="F08400"/>
                      </a:solidFill>
                    </a:rPr>
                    <a:t>Time</a:t>
                  </a:r>
                </a:p>
              </p:txBody>
            </p:sp>
          </p:grpSp>
        </p:grpSp>
        <p:grpSp>
          <p:nvGrpSpPr>
            <p:cNvPr id="799" name="Group 798">
              <a:extLst>
                <a:ext uri="{FF2B5EF4-FFF2-40B4-BE49-F238E27FC236}">
                  <a16:creationId xmlns:a16="http://schemas.microsoft.com/office/drawing/2014/main" id="{B28B1EAD-33DC-4282-8509-19E39779B691}"/>
                </a:ext>
              </a:extLst>
            </p:cNvPr>
            <p:cNvGrpSpPr/>
            <p:nvPr/>
          </p:nvGrpSpPr>
          <p:grpSpPr>
            <a:xfrm>
              <a:off x="5823617" y="14601537"/>
              <a:ext cx="1870364" cy="1870364"/>
              <a:chOff x="6373335" y="16213346"/>
              <a:chExt cx="2057400" cy="2057400"/>
            </a:xfrm>
          </p:grpSpPr>
          <p:sp>
            <p:nvSpPr>
              <p:cNvPr id="381" name="Oval 380">
                <a:extLst>
                  <a:ext uri="{FF2B5EF4-FFF2-40B4-BE49-F238E27FC236}">
                    <a16:creationId xmlns:a16="http://schemas.microsoft.com/office/drawing/2014/main" id="{7CFAACC0-AC92-4E26-ADA3-B4A90ED34202}"/>
                  </a:ext>
                </a:extLst>
              </p:cNvPr>
              <p:cNvSpPr/>
              <p:nvPr/>
            </p:nvSpPr>
            <p:spPr bwMode="auto">
              <a:xfrm>
                <a:off x="6373335" y="16213346"/>
                <a:ext cx="2057400" cy="2057400"/>
              </a:xfrm>
              <a:prstGeom prst="ellipse">
                <a:avLst/>
              </a:prstGeom>
              <a:solidFill>
                <a:schemeClr val="bg1">
                  <a:lumMod val="95000"/>
                </a:schemeClr>
              </a:solidFill>
              <a:ln w="38100">
                <a:solidFill>
                  <a:srgbClr val="00529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88" name="Group 787">
                <a:extLst>
                  <a:ext uri="{FF2B5EF4-FFF2-40B4-BE49-F238E27FC236}">
                    <a16:creationId xmlns:a16="http://schemas.microsoft.com/office/drawing/2014/main" id="{B8A90967-B4DE-4D0F-BC3F-8B4322D16EFA}"/>
                  </a:ext>
                </a:extLst>
              </p:cNvPr>
              <p:cNvGrpSpPr/>
              <p:nvPr/>
            </p:nvGrpSpPr>
            <p:grpSpPr>
              <a:xfrm>
                <a:off x="6773569" y="16395283"/>
                <a:ext cx="1256932" cy="1703682"/>
                <a:chOff x="5536185" y="13871179"/>
                <a:chExt cx="1256932" cy="1703682"/>
              </a:xfrm>
            </p:grpSpPr>
            <p:grpSp>
              <p:nvGrpSpPr>
                <p:cNvPr id="339" name="Group 338">
                  <a:extLst>
                    <a:ext uri="{FF2B5EF4-FFF2-40B4-BE49-F238E27FC236}">
                      <a16:creationId xmlns:a16="http://schemas.microsoft.com/office/drawing/2014/main" id="{86A923BA-CA81-4BB3-8ACA-2DF135F10F0D}"/>
                    </a:ext>
                  </a:extLst>
                </p:cNvPr>
                <p:cNvGrpSpPr/>
                <p:nvPr/>
              </p:nvGrpSpPr>
              <p:grpSpPr>
                <a:xfrm>
                  <a:off x="5784445" y="13871179"/>
                  <a:ext cx="760412" cy="677863"/>
                  <a:chOff x="8003388" y="2465819"/>
                  <a:chExt cx="836453" cy="745649"/>
                </a:xfrm>
                <a:solidFill>
                  <a:srgbClr val="005291"/>
                </a:solidFill>
              </p:grpSpPr>
              <p:sp>
                <p:nvSpPr>
                  <p:cNvPr id="340" name="Freeform 19">
                    <a:extLst>
                      <a:ext uri="{FF2B5EF4-FFF2-40B4-BE49-F238E27FC236}">
                        <a16:creationId xmlns:a16="http://schemas.microsoft.com/office/drawing/2014/main" id="{49053FA9-9BFD-481C-BB28-972D32D3202A}"/>
                      </a:ext>
                    </a:extLst>
                  </p:cNvPr>
                  <p:cNvSpPr>
                    <a:spLocks/>
                  </p:cNvSpPr>
                  <p:nvPr/>
                </p:nvSpPr>
                <p:spPr bwMode="auto">
                  <a:xfrm>
                    <a:off x="8003388" y="2465819"/>
                    <a:ext cx="836453" cy="745649"/>
                  </a:xfrm>
                  <a:custGeom>
                    <a:avLst/>
                    <a:gdLst>
                      <a:gd name="T0" fmla="*/ 3 w 520"/>
                      <a:gd name="T1" fmla="*/ 235 h 464"/>
                      <a:gd name="T2" fmla="*/ 63 w 520"/>
                      <a:gd name="T3" fmla="*/ 296 h 464"/>
                      <a:gd name="T4" fmla="*/ 70 w 520"/>
                      <a:gd name="T5" fmla="*/ 296 h 464"/>
                      <a:gd name="T6" fmla="*/ 131 w 520"/>
                      <a:gd name="T7" fmla="*/ 235 h 464"/>
                      <a:gd name="T8" fmla="*/ 127 w 520"/>
                      <a:gd name="T9" fmla="*/ 227 h 464"/>
                      <a:gd name="T10" fmla="*/ 78 w 520"/>
                      <a:gd name="T11" fmla="*/ 227 h 464"/>
                      <a:gd name="T12" fmla="*/ 287 w 520"/>
                      <a:gd name="T13" fmla="*/ 22 h 464"/>
                      <a:gd name="T14" fmla="*/ 498 w 520"/>
                      <a:gd name="T15" fmla="*/ 233 h 464"/>
                      <a:gd name="T16" fmla="*/ 287 w 520"/>
                      <a:gd name="T17" fmla="*/ 442 h 464"/>
                      <a:gd name="T18" fmla="*/ 92 w 520"/>
                      <a:gd name="T19" fmla="*/ 306 h 464"/>
                      <a:gd name="T20" fmla="*/ 83 w 520"/>
                      <a:gd name="T21" fmla="*/ 315 h 464"/>
                      <a:gd name="T22" fmla="*/ 74 w 520"/>
                      <a:gd name="T23" fmla="*/ 324 h 464"/>
                      <a:gd name="T24" fmla="*/ 287 w 520"/>
                      <a:gd name="T25" fmla="*/ 464 h 464"/>
                      <a:gd name="T26" fmla="*/ 520 w 520"/>
                      <a:gd name="T27" fmla="*/ 233 h 464"/>
                      <a:gd name="T28" fmla="*/ 287 w 520"/>
                      <a:gd name="T29" fmla="*/ 0 h 464"/>
                      <a:gd name="T30" fmla="*/ 56 w 520"/>
                      <a:gd name="T31" fmla="*/ 227 h 464"/>
                      <a:gd name="T32" fmla="*/ 7 w 520"/>
                      <a:gd name="T33" fmla="*/ 227 h 464"/>
                      <a:gd name="T34" fmla="*/ 3 w 520"/>
                      <a:gd name="T35" fmla="*/ 23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0" h="464">
                        <a:moveTo>
                          <a:pt x="3" y="235"/>
                        </a:moveTo>
                        <a:cubicBezTo>
                          <a:pt x="63" y="296"/>
                          <a:pt x="63" y="296"/>
                          <a:pt x="63" y="296"/>
                        </a:cubicBezTo>
                        <a:cubicBezTo>
                          <a:pt x="65" y="298"/>
                          <a:pt x="68" y="298"/>
                          <a:pt x="70" y="296"/>
                        </a:cubicBezTo>
                        <a:cubicBezTo>
                          <a:pt x="131" y="235"/>
                          <a:pt x="131" y="235"/>
                          <a:pt x="131" y="235"/>
                        </a:cubicBezTo>
                        <a:cubicBezTo>
                          <a:pt x="134" y="232"/>
                          <a:pt x="131" y="227"/>
                          <a:pt x="127" y="227"/>
                        </a:cubicBezTo>
                        <a:cubicBezTo>
                          <a:pt x="78" y="227"/>
                          <a:pt x="78" y="227"/>
                          <a:pt x="78" y="227"/>
                        </a:cubicBezTo>
                        <a:cubicBezTo>
                          <a:pt x="82" y="112"/>
                          <a:pt x="173" y="22"/>
                          <a:pt x="287" y="22"/>
                        </a:cubicBezTo>
                        <a:cubicBezTo>
                          <a:pt x="405" y="22"/>
                          <a:pt x="498" y="115"/>
                          <a:pt x="498" y="233"/>
                        </a:cubicBezTo>
                        <a:cubicBezTo>
                          <a:pt x="498" y="349"/>
                          <a:pt x="405" y="442"/>
                          <a:pt x="287" y="442"/>
                        </a:cubicBezTo>
                        <a:cubicBezTo>
                          <a:pt x="197" y="442"/>
                          <a:pt x="121" y="386"/>
                          <a:pt x="92" y="306"/>
                        </a:cubicBezTo>
                        <a:cubicBezTo>
                          <a:pt x="83" y="315"/>
                          <a:pt x="83" y="315"/>
                          <a:pt x="83" y="315"/>
                        </a:cubicBezTo>
                        <a:cubicBezTo>
                          <a:pt x="74" y="324"/>
                          <a:pt x="74" y="324"/>
                          <a:pt x="74" y="324"/>
                        </a:cubicBezTo>
                        <a:cubicBezTo>
                          <a:pt x="109" y="406"/>
                          <a:pt x="192" y="464"/>
                          <a:pt x="287" y="464"/>
                        </a:cubicBezTo>
                        <a:cubicBezTo>
                          <a:pt x="416" y="464"/>
                          <a:pt x="520" y="361"/>
                          <a:pt x="520" y="233"/>
                        </a:cubicBezTo>
                        <a:cubicBezTo>
                          <a:pt x="520" y="102"/>
                          <a:pt x="418" y="0"/>
                          <a:pt x="287" y="0"/>
                        </a:cubicBezTo>
                        <a:cubicBezTo>
                          <a:pt x="161" y="0"/>
                          <a:pt x="59" y="101"/>
                          <a:pt x="56" y="227"/>
                        </a:cubicBezTo>
                        <a:cubicBezTo>
                          <a:pt x="7" y="227"/>
                          <a:pt x="7" y="227"/>
                          <a:pt x="7" y="227"/>
                        </a:cubicBezTo>
                        <a:cubicBezTo>
                          <a:pt x="2" y="227"/>
                          <a:pt x="0" y="232"/>
                          <a:pt x="3" y="235"/>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0">
                    <a:extLst>
                      <a:ext uri="{FF2B5EF4-FFF2-40B4-BE49-F238E27FC236}">
                        <a16:creationId xmlns:a16="http://schemas.microsoft.com/office/drawing/2014/main" id="{532A3118-67BF-426F-9110-59F690E95904}"/>
                      </a:ext>
                    </a:extLst>
                  </p:cNvPr>
                  <p:cNvSpPr>
                    <a:spLocks noEditPoints="1"/>
                  </p:cNvSpPr>
                  <p:nvPr/>
                </p:nvSpPr>
                <p:spPr bwMode="auto">
                  <a:xfrm>
                    <a:off x="8321204" y="2605520"/>
                    <a:ext cx="312578" cy="426085"/>
                  </a:xfrm>
                  <a:custGeom>
                    <a:avLst/>
                    <a:gdLst>
                      <a:gd name="T0" fmla="*/ 155 w 194"/>
                      <a:gd name="T1" fmla="*/ 60 h 265"/>
                      <a:gd name="T2" fmla="*/ 96 w 194"/>
                      <a:gd name="T3" fmla="*/ 119 h 265"/>
                      <a:gd name="T4" fmla="*/ 36 w 194"/>
                      <a:gd name="T5" fmla="*/ 60 h 265"/>
                      <a:gd name="T6" fmla="*/ 96 w 194"/>
                      <a:gd name="T7" fmla="*/ 0 h 265"/>
                      <a:gd name="T8" fmla="*/ 155 w 194"/>
                      <a:gd name="T9" fmla="*/ 60 h 265"/>
                      <a:gd name="T10" fmla="*/ 185 w 194"/>
                      <a:gd name="T11" fmla="*/ 155 h 265"/>
                      <a:gd name="T12" fmla="*/ 143 w 194"/>
                      <a:gd name="T13" fmla="*/ 128 h 265"/>
                      <a:gd name="T14" fmla="*/ 96 w 194"/>
                      <a:gd name="T15" fmla="*/ 143 h 265"/>
                      <a:gd name="T16" fmla="*/ 49 w 194"/>
                      <a:gd name="T17" fmla="*/ 129 h 265"/>
                      <a:gd name="T18" fmla="*/ 9 w 194"/>
                      <a:gd name="T19" fmla="*/ 155 h 265"/>
                      <a:gd name="T20" fmla="*/ 0 w 194"/>
                      <a:gd name="T21" fmla="*/ 177 h 265"/>
                      <a:gd name="T22" fmla="*/ 0 w 194"/>
                      <a:gd name="T23" fmla="*/ 254 h 265"/>
                      <a:gd name="T24" fmla="*/ 8 w 194"/>
                      <a:gd name="T25" fmla="*/ 265 h 265"/>
                      <a:gd name="T26" fmla="*/ 186 w 194"/>
                      <a:gd name="T27" fmla="*/ 265 h 265"/>
                      <a:gd name="T28" fmla="*/ 194 w 194"/>
                      <a:gd name="T29" fmla="*/ 254 h 265"/>
                      <a:gd name="T30" fmla="*/ 194 w 194"/>
                      <a:gd name="T31" fmla="*/ 177 h 265"/>
                      <a:gd name="T32" fmla="*/ 185 w 194"/>
                      <a:gd name="T33" fmla="*/ 15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265">
                        <a:moveTo>
                          <a:pt x="155" y="60"/>
                        </a:moveTo>
                        <a:cubicBezTo>
                          <a:pt x="155" y="92"/>
                          <a:pt x="128" y="119"/>
                          <a:pt x="96" y="119"/>
                        </a:cubicBezTo>
                        <a:cubicBezTo>
                          <a:pt x="63" y="119"/>
                          <a:pt x="36" y="92"/>
                          <a:pt x="36" y="60"/>
                        </a:cubicBezTo>
                        <a:cubicBezTo>
                          <a:pt x="36" y="27"/>
                          <a:pt x="63" y="0"/>
                          <a:pt x="96" y="0"/>
                        </a:cubicBezTo>
                        <a:cubicBezTo>
                          <a:pt x="128" y="0"/>
                          <a:pt x="155" y="27"/>
                          <a:pt x="155" y="60"/>
                        </a:cubicBezTo>
                        <a:close/>
                        <a:moveTo>
                          <a:pt x="185" y="155"/>
                        </a:moveTo>
                        <a:cubicBezTo>
                          <a:pt x="143" y="128"/>
                          <a:pt x="143" y="128"/>
                          <a:pt x="143" y="128"/>
                        </a:cubicBezTo>
                        <a:cubicBezTo>
                          <a:pt x="130" y="137"/>
                          <a:pt x="113" y="143"/>
                          <a:pt x="96" y="143"/>
                        </a:cubicBezTo>
                        <a:cubicBezTo>
                          <a:pt x="79" y="143"/>
                          <a:pt x="63" y="138"/>
                          <a:pt x="49" y="129"/>
                        </a:cubicBezTo>
                        <a:cubicBezTo>
                          <a:pt x="9" y="155"/>
                          <a:pt x="9" y="155"/>
                          <a:pt x="9" y="155"/>
                        </a:cubicBezTo>
                        <a:cubicBezTo>
                          <a:pt x="3" y="159"/>
                          <a:pt x="0" y="168"/>
                          <a:pt x="0" y="177"/>
                        </a:cubicBezTo>
                        <a:cubicBezTo>
                          <a:pt x="0" y="254"/>
                          <a:pt x="0" y="254"/>
                          <a:pt x="0" y="254"/>
                        </a:cubicBezTo>
                        <a:cubicBezTo>
                          <a:pt x="0" y="260"/>
                          <a:pt x="3" y="265"/>
                          <a:pt x="8" y="265"/>
                        </a:cubicBezTo>
                        <a:cubicBezTo>
                          <a:pt x="186" y="265"/>
                          <a:pt x="186" y="265"/>
                          <a:pt x="186" y="265"/>
                        </a:cubicBezTo>
                        <a:cubicBezTo>
                          <a:pt x="191" y="265"/>
                          <a:pt x="194" y="260"/>
                          <a:pt x="194" y="254"/>
                        </a:cubicBezTo>
                        <a:cubicBezTo>
                          <a:pt x="194" y="177"/>
                          <a:pt x="194" y="177"/>
                          <a:pt x="194" y="177"/>
                        </a:cubicBezTo>
                        <a:cubicBezTo>
                          <a:pt x="194" y="168"/>
                          <a:pt x="191" y="159"/>
                          <a:pt x="185" y="155"/>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3" name="TextBox 352">
                  <a:extLst>
                    <a:ext uri="{FF2B5EF4-FFF2-40B4-BE49-F238E27FC236}">
                      <a16:creationId xmlns:a16="http://schemas.microsoft.com/office/drawing/2014/main" id="{34E871B0-DDFE-46DB-824F-3FA3D88BB2BB}"/>
                    </a:ext>
                  </a:extLst>
                </p:cNvPr>
                <p:cNvSpPr txBox="1"/>
                <p:nvPr/>
              </p:nvSpPr>
              <p:spPr>
                <a:xfrm>
                  <a:off x="5536185" y="14549042"/>
                  <a:ext cx="1256932" cy="1025819"/>
                </a:xfrm>
                <a:prstGeom prst="rect">
                  <a:avLst/>
                </a:prstGeom>
                <a:noFill/>
              </p:spPr>
              <p:txBody>
                <a:bodyPr wrap="square" lIns="0" tIns="91440" rIns="0" bIns="91440" rtlCol="0">
                  <a:spAutoFit/>
                </a:bodyPr>
                <a:lstStyle/>
                <a:p>
                  <a:pPr algn="ctr">
                    <a:lnSpc>
                      <a:spcPct val="90000"/>
                    </a:lnSpc>
                    <a:spcAft>
                      <a:spcPts val="600"/>
                    </a:spcAft>
                  </a:pPr>
                  <a:r>
                    <a:rPr lang="en-US" dirty="0">
                      <a:solidFill>
                        <a:srgbClr val="005291"/>
                      </a:solidFill>
                    </a:rPr>
                    <a:t>Recover Employee Resources</a:t>
                  </a:r>
                </a:p>
              </p:txBody>
            </p:sp>
          </p:grpSp>
        </p:grpSp>
        <p:grpSp>
          <p:nvGrpSpPr>
            <p:cNvPr id="796" name="Group 795">
              <a:extLst>
                <a:ext uri="{FF2B5EF4-FFF2-40B4-BE49-F238E27FC236}">
                  <a16:creationId xmlns:a16="http://schemas.microsoft.com/office/drawing/2014/main" id="{5B040648-E781-43DF-8C66-91D073E28AB8}"/>
                </a:ext>
              </a:extLst>
            </p:cNvPr>
            <p:cNvGrpSpPr/>
            <p:nvPr/>
          </p:nvGrpSpPr>
          <p:grpSpPr>
            <a:xfrm>
              <a:off x="1327058" y="14601537"/>
              <a:ext cx="1870364" cy="1870364"/>
              <a:chOff x="2043258" y="13720480"/>
              <a:chExt cx="2057400" cy="2057400"/>
            </a:xfrm>
          </p:grpSpPr>
          <p:sp>
            <p:nvSpPr>
              <p:cNvPr id="371" name="Oval 370">
                <a:extLst>
                  <a:ext uri="{FF2B5EF4-FFF2-40B4-BE49-F238E27FC236}">
                    <a16:creationId xmlns:a16="http://schemas.microsoft.com/office/drawing/2014/main" id="{920CFB59-6FA8-46FC-8951-975B6F5ED30E}"/>
                  </a:ext>
                </a:extLst>
              </p:cNvPr>
              <p:cNvSpPr/>
              <p:nvPr/>
            </p:nvSpPr>
            <p:spPr bwMode="auto">
              <a:xfrm>
                <a:off x="2043258" y="13720480"/>
                <a:ext cx="2057400" cy="2057400"/>
              </a:xfrm>
              <a:prstGeom prst="ellipse">
                <a:avLst/>
              </a:prstGeom>
              <a:solidFill>
                <a:schemeClr val="bg1">
                  <a:lumMod val="95000"/>
                </a:schemeClr>
              </a:solidFill>
              <a:ln w="38100">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92" name="Group 791">
                <a:extLst>
                  <a:ext uri="{FF2B5EF4-FFF2-40B4-BE49-F238E27FC236}">
                    <a16:creationId xmlns:a16="http://schemas.microsoft.com/office/drawing/2014/main" id="{4D9BFE97-D4C1-4E20-8ADF-27E88D7F8939}"/>
                  </a:ext>
                </a:extLst>
              </p:cNvPr>
              <p:cNvGrpSpPr/>
              <p:nvPr/>
            </p:nvGrpSpPr>
            <p:grpSpPr>
              <a:xfrm>
                <a:off x="2327673" y="13975173"/>
                <a:ext cx="1488570" cy="1480599"/>
                <a:chOff x="2444436" y="13891714"/>
                <a:chExt cx="1488570" cy="1480599"/>
              </a:xfrm>
            </p:grpSpPr>
            <p:grpSp>
              <p:nvGrpSpPr>
                <p:cNvPr id="345" name="Group 344">
                  <a:extLst>
                    <a:ext uri="{FF2B5EF4-FFF2-40B4-BE49-F238E27FC236}">
                      <a16:creationId xmlns:a16="http://schemas.microsoft.com/office/drawing/2014/main" id="{46A84327-B477-4EC7-97EA-325D555C03C7}"/>
                    </a:ext>
                  </a:extLst>
                </p:cNvPr>
                <p:cNvGrpSpPr/>
                <p:nvPr/>
              </p:nvGrpSpPr>
              <p:grpSpPr>
                <a:xfrm>
                  <a:off x="2957297" y="13891714"/>
                  <a:ext cx="536855" cy="511265"/>
                  <a:chOff x="3454555" y="2501790"/>
                  <a:chExt cx="590539" cy="562391"/>
                </a:xfrm>
                <a:solidFill>
                  <a:srgbClr val="008272"/>
                </a:solidFill>
              </p:grpSpPr>
              <p:sp>
                <p:nvSpPr>
                  <p:cNvPr id="346" name="Freeform 9">
                    <a:extLst>
                      <a:ext uri="{FF2B5EF4-FFF2-40B4-BE49-F238E27FC236}">
                        <a16:creationId xmlns:a16="http://schemas.microsoft.com/office/drawing/2014/main" id="{DE7AC580-4C12-4AAC-8E5C-0A45622A60DC}"/>
                      </a:ext>
                    </a:extLst>
                  </p:cNvPr>
                  <p:cNvSpPr>
                    <a:spLocks/>
                  </p:cNvSpPr>
                  <p:nvPr/>
                </p:nvSpPr>
                <p:spPr bwMode="auto">
                  <a:xfrm>
                    <a:off x="3610422" y="2501790"/>
                    <a:ext cx="434672" cy="562391"/>
                  </a:xfrm>
                  <a:custGeom>
                    <a:avLst/>
                    <a:gdLst>
                      <a:gd name="T0" fmla="*/ 6 w 618"/>
                      <a:gd name="T1" fmla="*/ 376 h 818"/>
                      <a:gd name="T2" fmla="*/ 68 w 618"/>
                      <a:gd name="T3" fmla="*/ 287 h 818"/>
                      <a:gd name="T4" fmla="*/ 189 w 618"/>
                      <a:gd name="T5" fmla="*/ 205 h 818"/>
                      <a:gd name="T6" fmla="*/ 280 w 618"/>
                      <a:gd name="T7" fmla="*/ 120 h 818"/>
                      <a:gd name="T8" fmla="*/ 324 w 618"/>
                      <a:gd name="T9" fmla="*/ 35 h 818"/>
                      <a:gd name="T10" fmla="*/ 358 w 618"/>
                      <a:gd name="T11" fmla="*/ 3 h 818"/>
                      <a:gd name="T12" fmla="*/ 393 w 618"/>
                      <a:gd name="T13" fmla="*/ 4 h 818"/>
                      <a:gd name="T14" fmla="*/ 418 w 618"/>
                      <a:gd name="T15" fmla="*/ 33 h 818"/>
                      <a:gd name="T16" fmla="*/ 416 w 618"/>
                      <a:gd name="T17" fmla="*/ 104 h 818"/>
                      <a:gd name="T18" fmla="*/ 388 w 618"/>
                      <a:gd name="T19" fmla="*/ 172 h 818"/>
                      <a:gd name="T20" fmla="*/ 358 w 618"/>
                      <a:gd name="T21" fmla="*/ 215 h 818"/>
                      <a:gd name="T22" fmla="*/ 337 w 618"/>
                      <a:gd name="T23" fmla="*/ 257 h 818"/>
                      <a:gd name="T24" fmla="*/ 311 w 618"/>
                      <a:gd name="T25" fmla="*/ 331 h 818"/>
                      <a:gd name="T26" fmla="*/ 592 w 618"/>
                      <a:gd name="T27" fmla="*/ 334 h 818"/>
                      <a:gd name="T28" fmla="*/ 615 w 618"/>
                      <a:gd name="T29" fmla="*/ 354 h 818"/>
                      <a:gd name="T30" fmla="*/ 617 w 618"/>
                      <a:gd name="T31" fmla="*/ 383 h 818"/>
                      <a:gd name="T32" fmla="*/ 607 w 618"/>
                      <a:gd name="T33" fmla="*/ 413 h 818"/>
                      <a:gd name="T34" fmla="*/ 592 w 618"/>
                      <a:gd name="T35" fmla="*/ 436 h 818"/>
                      <a:gd name="T36" fmla="*/ 571 w 618"/>
                      <a:gd name="T37" fmla="*/ 473 h 818"/>
                      <a:gd name="T38" fmla="*/ 563 w 618"/>
                      <a:gd name="T39" fmla="*/ 505 h 818"/>
                      <a:gd name="T40" fmla="*/ 560 w 618"/>
                      <a:gd name="T41" fmla="*/ 556 h 818"/>
                      <a:gd name="T42" fmla="*/ 545 w 618"/>
                      <a:gd name="T43" fmla="*/ 600 h 818"/>
                      <a:gd name="T44" fmla="*/ 513 w 618"/>
                      <a:gd name="T45" fmla="*/ 635 h 818"/>
                      <a:gd name="T46" fmla="*/ 494 w 618"/>
                      <a:gd name="T47" fmla="*/ 676 h 818"/>
                      <a:gd name="T48" fmla="*/ 488 w 618"/>
                      <a:gd name="T49" fmla="*/ 722 h 818"/>
                      <a:gd name="T50" fmla="*/ 456 w 618"/>
                      <a:gd name="T51" fmla="*/ 771 h 818"/>
                      <a:gd name="T52" fmla="*/ 397 w 618"/>
                      <a:gd name="T53" fmla="*/ 813 h 818"/>
                      <a:gd name="T54" fmla="*/ 317 w 618"/>
                      <a:gd name="T55" fmla="*/ 817 h 818"/>
                      <a:gd name="T56" fmla="*/ 207 w 618"/>
                      <a:gd name="T57" fmla="*/ 810 h 818"/>
                      <a:gd name="T58" fmla="*/ 94 w 618"/>
                      <a:gd name="T59" fmla="*/ 796 h 818"/>
                      <a:gd name="T60" fmla="*/ 18 w 618"/>
                      <a:gd name="T61" fmla="*/ 773 h 818"/>
                      <a:gd name="T62" fmla="*/ 0 w 618"/>
                      <a:gd name="T63" fmla="*/ 419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8" h="818">
                        <a:moveTo>
                          <a:pt x="0" y="419"/>
                        </a:moveTo>
                        <a:cubicBezTo>
                          <a:pt x="0" y="405"/>
                          <a:pt x="2" y="391"/>
                          <a:pt x="6" y="376"/>
                        </a:cubicBezTo>
                        <a:cubicBezTo>
                          <a:pt x="10" y="361"/>
                          <a:pt x="16" y="347"/>
                          <a:pt x="27" y="332"/>
                        </a:cubicBezTo>
                        <a:cubicBezTo>
                          <a:pt x="37" y="317"/>
                          <a:pt x="50" y="301"/>
                          <a:pt x="68" y="287"/>
                        </a:cubicBezTo>
                        <a:cubicBezTo>
                          <a:pt x="85" y="271"/>
                          <a:pt x="107" y="256"/>
                          <a:pt x="134" y="240"/>
                        </a:cubicBezTo>
                        <a:cubicBezTo>
                          <a:pt x="153" y="228"/>
                          <a:pt x="172" y="216"/>
                          <a:pt x="189" y="205"/>
                        </a:cubicBezTo>
                        <a:cubicBezTo>
                          <a:pt x="207" y="193"/>
                          <a:pt x="223" y="180"/>
                          <a:pt x="239" y="165"/>
                        </a:cubicBezTo>
                        <a:cubicBezTo>
                          <a:pt x="254" y="150"/>
                          <a:pt x="268" y="136"/>
                          <a:pt x="280" y="120"/>
                        </a:cubicBezTo>
                        <a:cubicBezTo>
                          <a:pt x="292" y="104"/>
                          <a:pt x="302" y="85"/>
                          <a:pt x="309" y="64"/>
                        </a:cubicBezTo>
                        <a:cubicBezTo>
                          <a:pt x="314" y="52"/>
                          <a:pt x="318" y="42"/>
                          <a:pt x="324" y="35"/>
                        </a:cubicBezTo>
                        <a:cubicBezTo>
                          <a:pt x="330" y="26"/>
                          <a:pt x="334" y="20"/>
                          <a:pt x="340" y="14"/>
                        </a:cubicBezTo>
                        <a:cubicBezTo>
                          <a:pt x="346" y="8"/>
                          <a:pt x="352" y="5"/>
                          <a:pt x="358" y="3"/>
                        </a:cubicBezTo>
                        <a:cubicBezTo>
                          <a:pt x="363" y="0"/>
                          <a:pt x="369" y="0"/>
                          <a:pt x="375" y="0"/>
                        </a:cubicBezTo>
                        <a:cubicBezTo>
                          <a:pt x="381" y="0"/>
                          <a:pt x="387" y="1"/>
                          <a:pt x="393" y="4"/>
                        </a:cubicBezTo>
                        <a:cubicBezTo>
                          <a:pt x="399" y="7"/>
                          <a:pt x="403" y="10"/>
                          <a:pt x="407" y="16"/>
                        </a:cubicBezTo>
                        <a:cubicBezTo>
                          <a:pt x="412" y="20"/>
                          <a:pt x="415" y="26"/>
                          <a:pt x="418" y="33"/>
                        </a:cubicBezTo>
                        <a:cubicBezTo>
                          <a:pt x="421" y="41"/>
                          <a:pt x="421" y="47"/>
                          <a:pt x="421" y="55"/>
                        </a:cubicBezTo>
                        <a:cubicBezTo>
                          <a:pt x="421" y="73"/>
                          <a:pt x="419" y="89"/>
                          <a:pt x="416" y="104"/>
                        </a:cubicBezTo>
                        <a:cubicBezTo>
                          <a:pt x="413" y="118"/>
                          <a:pt x="409" y="130"/>
                          <a:pt x="404" y="142"/>
                        </a:cubicBezTo>
                        <a:cubicBezTo>
                          <a:pt x="400" y="153"/>
                          <a:pt x="394" y="164"/>
                          <a:pt x="388" y="172"/>
                        </a:cubicBezTo>
                        <a:cubicBezTo>
                          <a:pt x="382" y="181"/>
                          <a:pt x="377" y="190"/>
                          <a:pt x="369" y="197"/>
                        </a:cubicBezTo>
                        <a:cubicBezTo>
                          <a:pt x="365" y="202"/>
                          <a:pt x="362" y="208"/>
                          <a:pt x="358" y="215"/>
                        </a:cubicBezTo>
                        <a:cubicBezTo>
                          <a:pt x="355" y="221"/>
                          <a:pt x="350" y="228"/>
                          <a:pt x="347" y="235"/>
                        </a:cubicBezTo>
                        <a:cubicBezTo>
                          <a:pt x="344" y="243"/>
                          <a:pt x="340" y="250"/>
                          <a:pt x="337" y="257"/>
                        </a:cubicBezTo>
                        <a:cubicBezTo>
                          <a:pt x="334" y="265"/>
                          <a:pt x="331" y="272"/>
                          <a:pt x="328" y="279"/>
                        </a:cubicBezTo>
                        <a:cubicBezTo>
                          <a:pt x="322" y="295"/>
                          <a:pt x="317" y="313"/>
                          <a:pt x="311" y="331"/>
                        </a:cubicBezTo>
                        <a:cubicBezTo>
                          <a:pt x="570" y="331"/>
                          <a:pt x="570" y="331"/>
                          <a:pt x="570" y="331"/>
                        </a:cubicBezTo>
                        <a:cubicBezTo>
                          <a:pt x="579" y="331"/>
                          <a:pt x="586" y="332"/>
                          <a:pt x="592" y="334"/>
                        </a:cubicBezTo>
                        <a:cubicBezTo>
                          <a:pt x="598" y="335"/>
                          <a:pt x="602" y="338"/>
                          <a:pt x="607" y="342"/>
                        </a:cubicBezTo>
                        <a:cubicBezTo>
                          <a:pt x="611" y="345"/>
                          <a:pt x="612" y="350"/>
                          <a:pt x="615" y="354"/>
                        </a:cubicBezTo>
                        <a:cubicBezTo>
                          <a:pt x="617" y="358"/>
                          <a:pt x="618" y="364"/>
                          <a:pt x="618" y="369"/>
                        </a:cubicBezTo>
                        <a:cubicBezTo>
                          <a:pt x="618" y="373"/>
                          <a:pt x="618" y="379"/>
                          <a:pt x="617" y="383"/>
                        </a:cubicBezTo>
                        <a:cubicBezTo>
                          <a:pt x="615" y="388"/>
                          <a:pt x="614" y="394"/>
                          <a:pt x="612" y="398"/>
                        </a:cubicBezTo>
                        <a:cubicBezTo>
                          <a:pt x="611" y="402"/>
                          <a:pt x="608" y="408"/>
                          <a:pt x="607" y="413"/>
                        </a:cubicBezTo>
                        <a:cubicBezTo>
                          <a:pt x="604" y="417"/>
                          <a:pt x="602" y="421"/>
                          <a:pt x="599" y="424"/>
                        </a:cubicBezTo>
                        <a:cubicBezTo>
                          <a:pt x="598" y="427"/>
                          <a:pt x="595" y="430"/>
                          <a:pt x="592" y="436"/>
                        </a:cubicBezTo>
                        <a:cubicBezTo>
                          <a:pt x="589" y="442"/>
                          <a:pt x="585" y="448"/>
                          <a:pt x="582" y="454"/>
                        </a:cubicBezTo>
                        <a:cubicBezTo>
                          <a:pt x="579" y="460"/>
                          <a:pt x="574" y="467"/>
                          <a:pt x="571" y="473"/>
                        </a:cubicBezTo>
                        <a:cubicBezTo>
                          <a:pt x="569" y="479"/>
                          <a:pt x="567" y="483"/>
                          <a:pt x="566" y="487"/>
                        </a:cubicBezTo>
                        <a:cubicBezTo>
                          <a:pt x="564" y="490"/>
                          <a:pt x="564" y="496"/>
                          <a:pt x="563" y="505"/>
                        </a:cubicBezTo>
                        <a:cubicBezTo>
                          <a:pt x="561" y="512"/>
                          <a:pt x="561" y="521"/>
                          <a:pt x="561" y="530"/>
                        </a:cubicBezTo>
                        <a:cubicBezTo>
                          <a:pt x="560" y="539"/>
                          <a:pt x="560" y="547"/>
                          <a:pt x="560" y="556"/>
                        </a:cubicBezTo>
                        <a:cubicBezTo>
                          <a:pt x="558" y="565"/>
                          <a:pt x="558" y="571"/>
                          <a:pt x="557" y="575"/>
                        </a:cubicBezTo>
                        <a:cubicBezTo>
                          <a:pt x="554" y="584"/>
                          <a:pt x="551" y="593"/>
                          <a:pt x="545" y="600"/>
                        </a:cubicBezTo>
                        <a:cubicBezTo>
                          <a:pt x="541" y="607"/>
                          <a:pt x="535" y="613"/>
                          <a:pt x="529" y="619"/>
                        </a:cubicBezTo>
                        <a:cubicBezTo>
                          <a:pt x="523" y="625"/>
                          <a:pt x="519" y="631"/>
                          <a:pt x="513" y="635"/>
                        </a:cubicBezTo>
                        <a:cubicBezTo>
                          <a:pt x="507" y="640"/>
                          <a:pt x="504" y="646"/>
                          <a:pt x="501" y="651"/>
                        </a:cubicBezTo>
                        <a:cubicBezTo>
                          <a:pt x="497" y="660"/>
                          <a:pt x="494" y="668"/>
                          <a:pt x="494" y="676"/>
                        </a:cubicBezTo>
                        <a:cubicBezTo>
                          <a:pt x="492" y="684"/>
                          <a:pt x="491" y="692"/>
                          <a:pt x="491" y="700"/>
                        </a:cubicBezTo>
                        <a:cubicBezTo>
                          <a:pt x="489" y="707"/>
                          <a:pt x="489" y="714"/>
                          <a:pt x="488" y="722"/>
                        </a:cubicBezTo>
                        <a:cubicBezTo>
                          <a:pt x="486" y="729"/>
                          <a:pt x="484" y="735"/>
                          <a:pt x="479" y="741"/>
                        </a:cubicBezTo>
                        <a:cubicBezTo>
                          <a:pt x="472" y="751"/>
                          <a:pt x="463" y="761"/>
                          <a:pt x="456" y="771"/>
                        </a:cubicBezTo>
                        <a:cubicBezTo>
                          <a:pt x="447" y="780"/>
                          <a:pt x="438" y="789"/>
                          <a:pt x="429" y="796"/>
                        </a:cubicBezTo>
                        <a:cubicBezTo>
                          <a:pt x="419" y="804"/>
                          <a:pt x="409" y="810"/>
                          <a:pt x="397" y="813"/>
                        </a:cubicBezTo>
                        <a:cubicBezTo>
                          <a:pt x="385" y="815"/>
                          <a:pt x="372" y="818"/>
                          <a:pt x="358" y="818"/>
                        </a:cubicBezTo>
                        <a:cubicBezTo>
                          <a:pt x="346" y="818"/>
                          <a:pt x="333" y="818"/>
                          <a:pt x="317" y="817"/>
                        </a:cubicBezTo>
                        <a:cubicBezTo>
                          <a:pt x="300" y="817"/>
                          <a:pt x="283" y="815"/>
                          <a:pt x="265" y="814"/>
                        </a:cubicBezTo>
                        <a:cubicBezTo>
                          <a:pt x="246" y="813"/>
                          <a:pt x="227" y="811"/>
                          <a:pt x="207" y="810"/>
                        </a:cubicBezTo>
                        <a:cubicBezTo>
                          <a:pt x="186" y="808"/>
                          <a:pt x="167" y="807"/>
                          <a:pt x="148" y="804"/>
                        </a:cubicBezTo>
                        <a:cubicBezTo>
                          <a:pt x="129" y="801"/>
                          <a:pt x="110" y="799"/>
                          <a:pt x="94" y="796"/>
                        </a:cubicBezTo>
                        <a:cubicBezTo>
                          <a:pt x="76" y="793"/>
                          <a:pt x="62" y="791"/>
                          <a:pt x="49" y="786"/>
                        </a:cubicBezTo>
                        <a:cubicBezTo>
                          <a:pt x="35" y="782"/>
                          <a:pt x="25" y="779"/>
                          <a:pt x="18" y="773"/>
                        </a:cubicBezTo>
                        <a:cubicBezTo>
                          <a:pt x="10" y="769"/>
                          <a:pt x="6" y="763"/>
                          <a:pt x="6" y="758"/>
                        </a:cubicBezTo>
                        <a:lnTo>
                          <a:pt x="0" y="419"/>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0">
                    <a:extLst>
                      <a:ext uri="{FF2B5EF4-FFF2-40B4-BE49-F238E27FC236}">
                        <a16:creationId xmlns:a16="http://schemas.microsoft.com/office/drawing/2014/main" id="{F9DA5951-981A-4B63-AD0B-AA3C0F7325B6}"/>
                      </a:ext>
                    </a:extLst>
                  </p:cNvPr>
                  <p:cNvSpPr>
                    <a:spLocks/>
                  </p:cNvSpPr>
                  <p:nvPr/>
                </p:nvSpPr>
                <p:spPr bwMode="auto">
                  <a:xfrm>
                    <a:off x="3454555" y="2772097"/>
                    <a:ext cx="123208" cy="281946"/>
                  </a:xfrm>
                  <a:custGeom>
                    <a:avLst/>
                    <a:gdLst>
                      <a:gd name="T0" fmla="*/ 164 w 175"/>
                      <a:gd name="T1" fmla="*/ 410 h 410"/>
                      <a:gd name="T2" fmla="*/ 11 w 175"/>
                      <a:gd name="T3" fmla="*/ 410 h 410"/>
                      <a:gd name="T4" fmla="*/ 0 w 175"/>
                      <a:gd name="T5" fmla="*/ 399 h 410"/>
                      <a:gd name="T6" fmla="*/ 0 w 175"/>
                      <a:gd name="T7" fmla="*/ 11 h 410"/>
                      <a:gd name="T8" fmla="*/ 11 w 175"/>
                      <a:gd name="T9" fmla="*/ 0 h 410"/>
                      <a:gd name="T10" fmla="*/ 164 w 175"/>
                      <a:gd name="T11" fmla="*/ 0 h 410"/>
                      <a:gd name="T12" fmla="*/ 175 w 175"/>
                      <a:gd name="T13" fmla="*/ 11 h 410"/>
                      <a:gd name="T14" fmla="*/ 175 w 175"/>
                      <a:gd name="T15" fmla="*/ 399 h 410"/>
                      <a:gd name="T16" fmla="*/ 164 w 175"/>
                      <a:gd name="T17"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410">
                        <a:moveTo>
                          <a:pt x="164" y="410"/>
                        </a:moveTo>
                        <a:cubicBezTo>
                          <a:pt x="11" y="410"/>
                          <a:pt x="11" y="410"/>
                          <a:pt x="11" y="410"/>
                        </a:cubicBezTo>
                        <a:cubicBezTo>
                          <a:pt x="5" y="410"/>
                          <a:pt x="0" y="405"/>
                          <a:pt x="0" y="399"/>
                        </a:cubicBezTo>
                        <a:cubicBezTo>
                          <a:pt x="0" y="11"/>
                          <a:pt x="0" y="11"/>
                          <a:pt x="0" y="11"/>
                        </a:cubicBezTo>
                        <a:cubicBezTo>
                          <a:pt x="0" y="5"/>
                          <a:pt x="5" y="0"/>
                          <a:pt x="11" y="0"/>
                        </a:cubicBezTo>
                        <a:cubicBezTo>
                          <a:pt x="164" y="0"/>
                          <a:pt x="164" y="0"/>
                          <a:pt x="164" y="0"/>
                        </a:cubicBezTo>
                        <a:cubicBezTo>
                          <a:pt x="171" y="0"/>
                          <a:pt x="175" y="5"/>
                          <a:pt x="175" y="11"/>
                        </a:cubicBezTo>
                        <a:cubicBezTo>
                          <a:pt x="175" y="399"/>
                          <a:pt x="175" y="399"/>
                          <a:pt x="175" y="399"/>
                        </a:cubicBezTo>
                        <a:cubicBezTo>
                          <a:pt x="175" y="405"/>
                          <a:pt x="171" y="410"/>
                          <a:pt x="164" y="41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9" name="TextBox 358">
                  <a:extLst>
                    <a:ext uri="{FF2B5EF4-FFF2-40B4-BE49-F238E27FC236}">
                      <a16:creationId xmlns:a16="http://schemas.microsoft.com/office/drawing/2014/main" id="{3E8AE09C-FDD6-4627-90C5-DBFBA158B42F}"/>
                    </a:ext>
                  </a:extLst>
                </p:cNvPr>
                <p:cNvSpPr txBox="1"/>
                <p:nvPr/>
              </p:nvSpPr>
              <p:spPr>
                <a:xfrm>
                  <a:off x="2444436" y="14549626"/>
                  <a:ext cx="1488570" cy="822687"/>
                </a:xfrm>
                <a:prstGeom prst="rect">
                  <a:avLst/>
                </a:prstGeom>
                <a:noFill/>
              </p:spPr>
              <p:txBody>
                <a:bodyPr wrap="square" lIns="0" tIns="0" rIns="0" bIns="0" rtlCol="0">
                  <a:spAutoFit/>
                </a:bodyPr>
                <a:lstStyle/>
                <a:p>
                  <a:pPr algn="ctr">
                    <a:lnSpc>
                      <a:spcPct val="90000"/>
                    </a:lnSpc>
                    <a:spcAft>
                      <a:spcPts val="600"/>
                    </a:spcAft>
                  </a:pPr>
                  <a:r>
                    <a:rPr lang="en-US" dirty="0">
                      <a:solidFill>
                        <a:srgbClr val="008272"/>
                      </a:solidFill>
                    </a:rPr>
                    <a:t>Improve Customer Satisfaction</a:t>
                  </a:r>
                </a:p>
              </p:txBody>
            </p:sp>
          </p:grpSp>
        </p:grpSp>
        <p:grpSp>
          <p:nvGrpSpPr>
            <p:cNvPr id="798" name="Group 797">
              <a:extLst>
                <a:ext uri="{FF2B5EF4-FFF2-40B4-BE49-F238E27FC236}">
                  <a16:creationId xmlns:a16="http://schemas.microsoft.com/office/drawing/2014/main" id="{C92AB46F-AF93-4BDA-AECC-05F24AFFB0BF}"/>
                </a:ext>
              </a:extLst>
            </p:cNvPr>
            <p:cNvGrpSpPr/>
            <p:nvPr/>
          </p:nvGrpSpPr>
          <p:grpSpPr>
            <a:xfrm>
              <a:off x="6105896" y="16969682"/>
              <a:ext cx="1870364" cy="1870364"/>
              <a:chOff x="6321801" y="13720480"/>
              <a:chExt cx="2057400" cy="2057400"/>
            </a:xfrm>
          </p:grpSpPr>
          <p:sp>
            <p:nvSpPr>
              <p:cNvPr id="379" name="Oval 378">
                <a:extLst>
                  <a:ext uri="{FF2B5EF4-FFF2-40B4-BE49-F238E27FC236}">
                    <a16:creationId xmlns:a16="http://schemas.microsoft.com/office/drawing/2014/main" id="{AA136160-D4B7-41B0-8DAF-7E26E9C24F5C}"/>
                  </a:ext>
                </a:extLst>
              </p:cNvPr>
              <p:cNvSpPr/>
              <p:nvPr/>
            </p:nvSpPr>
            <p:spPr bwMode="auto">
              <a:xfrm>
                <a:off x="6321801" y="13720480"/>
                <a:ext cx="2057400" cy="2057400"/>
              </a:xfrm>
              <a:prstGeom prst="ellipse">
                <a:avLst/>
              </a:prstGeom>
              <a:solidFill>
                <a:schemeClr val="bg1">
                  <a:lumMod val="95000"/>
                </a:schemeClr>
              </a:solidFill>
              <a:ln w="38100">
                <a:solidFill>
                  <a:srgbClr val="5C2D9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94" name="Group 793">
                <a:extLst>
                  <a:ext uri="{FF2B5EF4-FFF2-40B4-BE49-F238E27FC236}">
                    <a16:creationId xmlns:a16="http://schemas.microsoft.com/office/drawing/2014/main" id="{271F7077-DC5D-4126-949B-6C8F725AADF8}"/>
                  </a:ext>
                </a:extLst>
              </p:cNvPr>
              <p:cNvGrpSpPr/>
              <p:nvPr/>
            </p:nvGrpSpPr>
            <p:grpSpPr>
              <a:xfrm>
                <a:off x="6779169" y="14010901"/>
                <a:ext cx="1142665" cy="1491050"/>
                <a:chOff x="6793117" y="13960586"/>
                <a:chExt cx="1142665" cy="1491050"/>
              </a:xfrm>
            </p:grpSpPr>
            <p:sp>
              <p:nvSpPr>
                <p:cNvPr id="338" name="Freeform 24">
                  <a:extLst>
                    <a:ext uri="{FF2B5EF4-FFF2-40B4-BE49-F238E27FC236}">
                      <a16:creationId xmlns:a16="http://schemas.microsoft.com/office/drawing/2014/main" id="{771E3094-C770-4C21-84E5-A63C0169ACC1}"/>
                    </a:ext>
                  </a:extLst>
                </p:cNvPr>
                <p:cNvSpPr>
                  <a:spLocks noEditPoints="1"/>
                </p:cNvSpPr>
                <p:nvPr/>
              </p:nvSpPr>
              <p:spPr bwMode="auto">
                <a:xfrm>
                  <a:off x="7069072" y="13960586"/>
                  <a:ext cx="590756" cy="456022"/>
                </a:xfrm>
                <a:custGeom>
                  <a:avLst/>
                  <a:gdLst>
                    <a:gd name="T0" fmla="*/ 402 w 509"/>
                    <a:gd name="T1" fmla="*/ 114 h 384"/>
                    <a:gd name="T2" fmla="*/ 402 w 509"/>
                    <a:gd name="T3" fmla="*/ 85 h 384"/>
                    <a:gd name="T4" fmla="*/ 351 w 509"/>
                    <a:gd name="T5" fmla="*/ 85 h 384"/>
                    <a:gd name="T6" fmla="*/ 170 w 509"/>
                    <a:gd name="T7" fmla="*/ 336 h 384"/>
                    <a:gd name="T8" fmla="*/ 151 w 509"/>
                    <a:gd name="T9" fmla="*/ 345 h 384"/>
                    <a:gd name="T10" fmla="*/ 25 w 509"/>
                    <a:gd name="T11" fmla="*/ 345 h 384"/>
                    <a:gd name="T12" fmla="*/ 0 w 509"/>
                    <a:gd name="T13" fmla="*/ 323 h 384"/>
                    <a:gd name="T14" fmla="*/ 24 w 509"/>
                    <a:gd name="T15" fmla="*/ 299 h 384"/>
                    <a:gd name="T16" fmla="*/ 139 w 509"/>
                    <a:gd name="T17" fmla="*/ 299 h 384"/>
                    <a:gd name="T18" fmla="*/ 320 w 509"/>
                    <a:gd name="T19" fmla="*/ 48 h 384"/>
                    <a:gd name="T20" fmla="*/ 339 w 509"/>
                    <a:gd name="T21" fmla="*/ 39 h 384"/>
                    <a:gd name="T22" fmla="*/ 402 w 509"/>
                    <a:gd name="T23" fmla="*/ 39 h 384"/>
                    <a:gd name="T24" fmla="*/ 402 w 509"/>
                    <a:gd name="T25" fmla="*/ 10 h 384"/>
                    <a:gd name="T26" fmla="*/ 414 w 509"/>
                    <a:gd name="T27" fmla="*/ 3 h 384"/>
                    <a:gd name="T28" fmla="*/ 504 w 509"/>
                    <a:gd name="T29" fmla="*/ 55 h 384"/>
                    <a:gd name="T30" fmla="*/ 504 w 509"/>
                    <a:gd name="T31" fmla="*/ 69 h 384"/>
                    <a:gd name="T32" fmla="*/ 414 w 509"/>
                    <a:gd name="T33" fmla="*/ 121 h 384"/>
                    <a:gd name="T34" fmla="*/ 402 w 509"/>
                    <a:gd name="T35" fmla="*/ 114 h 384"/>
                    <a:gd name="T36" fmla="*/ 24 w 509"/>
                    <a:gd name="T37" fmla="*/ 85 h 384"/>
                    <a:gd name="T38" fmla="*/ 139 w 509"/>
                    <a:gd name="T39" fmla="*/ 85 h 384"/>
                    <a:gd name="T40" fmla="*/ 202 w 509"/>
                    <a:gd name="T41" fmla="*/ 172 h 384"/>
                    <a:gd name="T42" fmla="*/ 231 w 509"/>
                    <a:gd name="T43" fmla="*/ 131 h 384"/>
                    <a:gd name="T44" fmla="*/ 170 w 509"/>
                    <a:gd name="T45" fmla="*/ 48 h 384"/>
                    <a:gd name="T46" fmla="*/ 151 w 509"/>
                    <a:gd name="T47" fmla="*/ 39 h 384"/>
                    <a:gd name="T48" fmla="*/ 24 w 509"/>
                    <a:gd name="T49" fmla="*/ 39 h 384"/>
                    <a:gd name="T50" fmla="*/ 0 w 509"/>
                    <a:gd name="T51" fmla="*/ 62 h 384"/>
                    <a:gd name="T52" fmla="*/ 24 w 509"/>
                    <a:gd name="T53" fmla="*/ 85 h 384"/>
                    <a:gd name="T54" fmla="*/ 402 w 509"/>
                    <a:gd name="T55" fmla="*/ 299 h 384"/>
                    <a:gd name="T56" fmla="*/ 351 w 509"/>
                    <a:gd name="T57" fmla="*/ 299 h 384"/>
                    <a:gd name="T58" fmla="*/ 289 w 509"/>
                    <a:gd name="T59" fmla="*/ 212 h 384"/>
                    <a:gd name="T60" fmla="*/ 260 w 509"/>
                    <a:gd name="T61" fmla="*/ 253 h 384"/>
                    <a:gd name="T62" fmla="*/ 320 w 509"/>
                    <a:gd name="T63" fmla="*/ 336 h 384"/>
                    <a:gd name="T64" fmla="*/ 339 w 509"/>
                    <a:gd name="T65" fmla="*/ 345 h 384"/>
                    <a:gd name="T66" fmla="*/ 402 w 509"/>
                    <a:gd name="T67" fmla="*/ 345 h 384"/>
                    <a:gd name="T68" fmla="*/ 402 w 509"/>
                    <a:gd name="T69" fmla="*/ 374 h 384"/>
                    <a:gd name="T70" fmla="*/ 414 w 509"/>
                    <a:gd name="T71" fmla="*/ 381 h 384"/>
                    <a:gd name="T72" fmla="*/ 504 w 509"/>
                    <a:gd name="T73" fmla="*/ 329 h 384"/>
                    <a:gd name="T74" fmla="*/ 504 w 509"/>
                    <a:gd name="T75" fmla="*/ 315 h 384"/>
                    <a:gd name="T76" fmla="*/ 414 w 509"/>
                    <a:gd name="T77" fmla="*/ 263 h 384"/>
                    <a:gd name="T78" fmla="*/ 402 w 509"/>
                    <a:gd name="T79" fmla="*/ 270 h 384"/>
                    <a:gd name="T80" fmla="*/ 402 w 509"/>
                    <a:gd name="T81" fmla="*/ 29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9" h="384">
                      <a:moveTo>
                        <a:pt x="402" y="114"/>
                      </a:moveTo>
                      <a:cubicBezTo>
                        <a:pt x="402" y="85"/>
                        <a:pt x="402" y="85"/>
                        <a:pt x="402" y="85"/>
                      </a:cubicBezTo>
                      <a:cubicBezTo>
                        <a:pt x="351" y="85"/>
                        <a:pt x="351" y="85"/>
                        <a:pt x="351" y="85"/>
                      </a:cubicBezTo>
                      <a:cubicBezTo>
                        <a:pt x="170" y="336"/>
                        <a:pt x="170" y="336"/>
                        <a:pt x="170" y="336"/>
                      </a:cubicBezTo>
                      <a:cubicBezTo>
                        <a:pt x="166" y="342"/>
                        <a:pt x="159" y="345"/>
                        <a:pt x="151" y="345"/>
                      </a:cubicBezTo>
                      <a:cubicBezTo>
                        <a:pt x="25" y="345"/>
                        <a:pt x="25" y="345"/>
                        <a:pt x="25" y="345"/>
                      </a:cubicBezTo>
                      <a:cubicBezTo>
                        <a:pt x="12" y="345"/>
                        <a:pt x="1" y="336"/>
                        <a:pt x="0" y="323"/>
                      </a:cubicBezTo>
                      <a:cubicBezTo>
                        <a:pt x="0" y="309"/>
                        <a:pt x="11" y="299"/>
                        <a:pt x="24" y="299"/>
                      </a:cubicBezTo>
                      <a:cubicBezTo>
                        <a:pt x="139" y="299"/>
                        <a:pt x="139" y="299"/>
                        <a:pt x="139" y="299"/>
                      </a:cubicBezTo>
                      <a:cubicBezTo>
                        <a:pt x="320" y="48"/>
                        <a:pt x="320" y="48"/>
                        <a:pt x="320" y="48"/>
                      </a:cubicBezTo>
                      <a:cubicBezTo>
                        <a:pt x="325" y="42"/>
                        <a:pt x="332" y="39"/>
                        <a:pt x="339" y="39"/>
                      </a:cubicBezTo>
                      <a:cubicBezTo>
                        <a:pt x="402" y="39"/>
                        <a:pt x="402" y="39"/>
                        <a:pt x="402" y="39"/>
                      </a:cubicBezTo>
                      <a:cubicBezTo>
                        <a:pt x="402" y="10"/>
                        <a:pt x="402" y="10"/>
                        <a:pt x="402" y="10"/>
                      </a:cubicBezTo>
                      <a:cubicBezTo>
                        <a:pt x="402" y="4"/>
                        <a:pt x="409" y="0"/>
                        <a:pt x="414" y="3"/>
                      </a:cubicBezTo>
                      <a:cubicBezTo>
                        <a:pt x="504" y="55"/>
                        <a:pt x="504" y="55"/>
                        <a:pt x="504" y="55"/>
                      </a:cubicBezTo>
                      <a:cubicBezTo>
                        <a:pt x="509" y="58"/>
                        <a:pt x="509" y="66"/>
                        <a:pt x="504" y="69"/>
                      </a:cubicBezTo>
                      <a:cubicBezTo>
                        <a:pt x="414" y="121"/>
                        <a:pt x="414" y="121"/>
                        <a:pt x="414" y="121"/>
                      </a:cubicBezTo>
                      <a:cubicBezTo>
                        <a:pt x="409" y="124"/>
                        <a:pt x="402" y="120"/>
                        <a:pt x="402" y="114"/>
                      </a:cubicBezTo>
                      <a:close/>
                      <a:moveTo>
                        <a:pt x="24" y="85"/>
                      </a:moveTo>
                      <a:cubicBezTo>
                        <a:pt x="139" y="85"/>
                        <a:pt x="139" y="85"/>
                        <a:pt x="139" y="85"/>
                      </a:cubicBezTo>
                      <a:cubicBezTo>
                        <a:pt x="202" y="172"/>
                        <a:pt x="202" y="172"/>
                        <a:pt x="202" y="172"/>
                      </a:cubicBezTo>
                      <a:cubicBezTo>
                        <a:pt x="231" y="131"/>
                        <a:pt x="231" y="131"/>
                        <a:pt x="231" y="131"/>
                      </a:cubicBezTo>
                      <a:cubicBezTo>
                        <a:pt x="170" y="48"/>
                        <a:pt x="170" y="48"/>
                        <a:pt x="170" y="48"/>
                      </a:cubicBezTo>
                      <a:cubicBezTo>
                        <a:pt x="166" y="42"/>
                        <a:pt x="159" y="39"/>
                        <a:pt x="151" y="39"/>
                      </a:cubicBezTo>
                      <a:cubicBezTo>
                        <a:pt x="24" y="39"/>
                        <a:pt x="24" y="39"/>
                        <a:pt x="24" y="39"/>
                      </a:cubicBezTo>
                      <a:cubicBezTo>
                        <a:pt x="11" y="39"/>
                        <a:pt x="0" y="49"/>
                        <a:pt x="0" y="62"/>
                      </a:cubicBezTo>
                      <a:cubicBezTo>
                        <a:pt x="0" y="75"/>
                        <a:pt x="11" y="85"/>
                        <a:pt x="24" y="85"/>
                      </a:cubicBezTo>
                      <a:close/>
                      <a:moveTo>
                        <a:pt x="402" y="299"/>
                      </a:moveTo>
                      <a:cubicBezTo>
                        <a:pt x="351" y="299"/>
                        <a:pt x="351" y="299"/>
                        <a:pt x="351" y="299"/>
                      </a:cubicBezTo>
                      <a:cubicBezTo>
                        <a:pt x="289" y="212"/>
                        <a:pt x="289" y="212"/>
                        <a:pt x="289" y="212"/>
                      </a:cubicBezTo>
                      <a:cubicBezTo>
                        <a:pt x="260" y="253"/>
                        <a:pt x="260" y="253"/>
                        <a:pt x="260" y="253"/>
                      </a:cubicBezTo>
                      <a:cubicBezTo>
                        <a:pt x="320" y="336"/>
                        <a:pt x="320" y="336"/>
                        <a:pt x="320" y="336"/>
                      </a:cubicBezTo>
                      <a:cubicBezTo>
                        <a:pt x="325" y="342"/>
                        <a:pt x="332" y="345"/>
                        <a:pt x="339" y="345"/>
                      </a:cubicBezTo>
                      <a:cubicBezTo>
                        <a:pt x="402" y="345"/>
                        <a:pt x="402" y="345"/>
                        <a:pt x="402" y="345"/>
                      </a:cubicBezTo>
                      <a:cubicBezTo>
                        <a:pt x="402" y="374"/>
                        <a:pt x="402" y="374"/>
                        <a:pt x="402" y="374"/>
                      </a:cubicBezTo>
                      <a:cubicBezTo>
                        <a:pt x="402" y="380"/>
                        <a:pt x="409" y="384"/>
                        <a:pt x="414" y="381"/>
                      </a:cubicBezTo>
                      <a:cubicBezTo>
                        <a:pt x="504" y="329"/>
                        <a:pt x="504" y="329"/>
                        <a:pt x="504" y="329"/>
                      </a:cubicBezTo>
                      <a:cubicBezTo>
                        <a:pt x="509" y="326"/>
                        <a:pt x="509" y="318"/>
                        <a:pt x="504" y="315"/>
                      </a:cubicBezTo>
                      <a:cubicBezTo>
                        <a:pt x="414" y="263"/>
                        <a:pt x="414" y="263"/>
                        <a:pt x="414" y="263"/>
                      </a:cubicBezTo>
                      <a:cubicBezTo>
                        <a:pt x="409" y="260"/>
                        <a:pt x="402" y="264"/>
                        <a:pt x="402" y="270"/>
                      </a:cubicBezTo>
                      <a:lnTo>
                        <a:pt x="402" y="299"/>
                      </a:lnTo>
                      <a:close/>
                    </a:path>
                  </a:pathLst>
                </a:custGeom>
                <a:solidFill>
                  <a:srgbClr val="5C2D91"/>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350" name="TextBox 349">
                  <a:extLst>
                    <a:ext uri="{FF2B5EF4-FFF2-40B4-BE49-F238E27FC236}">
                      <a16:creationId xmlns:a16="http://schemas.microsoft.com/office/drawing/2014/main" id="{38F52D14-5386-418E-85A9-9FB9FD9A1359}"/>
                    </a:ext>
                  </a:extLst>
                </p:cNvPr>
                <p:cNvSpPr txBox="1"/>
                <p:nvPr/>
              </p:nvSpPr>
              <p:spPr>
                <a:xfrm>
                  <a:off x="6793117" y="14628949"/>
                  <a:ext cx="1142665" cy="822687"/>
                </a:xfrm>
                <a:prstGeom prst="rect">
                  <a:avLst/>
                </a:prstGeom>
                <a:noFill/>
              </p:spPr>
              <p:txBody>
                <a:bodyPr wrap="square" lIns="0" tIns="0" rIns="0" bIns="0" rtlCol="0">
                  <a:spAutoFit/>
                </a:bodyPr>
                <a:lstStyle/>
                <a:p>
                  <a:pPr algn="ctr">
                    <a:lnSpc>
                      <a:spcPct val="90000"/>
                    </a:lnSpc>
                    <a:spcAft>
                      <a:spcPts val="600"/>
                    </a:spcAft>
                  </a:pPr>
                  <a:r>
                    <a:rPr lang="en-US" dirty="0">
                      <a:solidFill>
                        <a:srgbClr val="5C2D91"/>
                      </a:solidFill>
                    </a:rPr>
                    <a:t>Adapt to Future</a:t>
                  </a:r>
                  <a:br>
                    <a:rPr lang="en-US" dirty="0">
                      <a:solidFill>
                        <a:srgbClr val="5C2D91"/>
                      </a:solidFill>
                    </a:rPr>
                  </a:br>
                  <a:r>
                    <a:rPr lang="en-US" dirty="0">
                      <a:solidFill>
                        <a:srgbClr val="5C2D91"/>
                      </a:solidFill>
                    </a:rPr>
                    <a:t>Needs</a:t>
                  </a:r>
                </a:p>
              </p:txBody>
            </p:sp>
          </p:grpSp>
        </p:grpSp>
        <p:grpSp>
          <p:nvGrpSpPr>
            <p:cNvPr id="791" name="Group 790">
              <a:extLst>
                <a:ext uri="{FF2B5EF4-FFF2-40B4-BE49-F238E27FC236}">
                  <a16:creationId xmlns:a16="http://schemas.microsoft.com/office/drawing/2014/main" id="{E93C67BB-5477-4438-95F6-3D62AB40AA0A}"/>
                </a:ext>
              </a:extLst>
            </p:cNvPr>
            <p:cNvGrpSpPr/>
            <p:nvPr/>
          </p:nvGrpSpPr>
          <p:grpSpPr>
            <a:xfrm>
              <a:off x="966256" y="16969683"/>
              <a:ext cx="1870364" cy="1870364"/>
              <a:chOff x="828168" y="13588696"/>
              <a:chExt cx="2057400" cy="2057400"/>
            </a:xfrm>
          </p:grpSpPr>
          <p:sp>
            <p:nvSpPr>
              <p:cNvPr id="789" name="Oval 788">
                <a:extLst>
                  <a:ext uri="{FF2B5EF4-FFF2-40B4-BE49-F238E27FC236}">
                    <a16:creationId xmlns:a16="http://schemas.microsoft.com/office/drawing/2014/main" id="{919378D4-3079-43C9-BFB2-0C13743D6823}"/>
                  </a:ext>
                </a:extLst>
              </p:cNvPr>
              <p:cNvSpPr/>
              <p:nvPr/>
            </p:nvSpPr>
            <p:spPr bwMode="auto">
              <a:xfrm>
                <a:off x="828168" y="13588696"/>
                <a:ext cx="2057400" cy="2057400"/>
              </a:xfrm>
              <a:prstGeom prst="ellipse">
                <a:avLst/>
              </a:prstGeom>
              <a:solidFill>
                <a:schemeClr val="bg1">
                  <a:lumMod val="95000"/>
                </a:schemeClr>
              </a:solidFill>
              <a:ln w="38100">
                <a:solidFill>
                  <a:srgbClr val="00B0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90" name="Group 789">
                <a:extLst>
                  <a:ext uri="{FF2B5EF4-FFF2-40B4-BE49-F238E27FC236}">
                    <a16:creationId xmlns:a16="http://schemas.microsoft.com/office/drawing/2014/main" id="{C42A2277-8FB6-403D-94B6-644CC5E6881C}"/>
                  </a:ext>
                </a:extLst>
              </p:cNvPr>
              <p:cNvGrpSpPr/>
              <p:nvPr/>
            </p:nvGrpSpPr>
            <p:grpSpPr>
              <a:xfrm>
                <a:off x="1204766" y="13841541"/>
                <a:ext cx="1304205" cy="1594464"/>
                <a:chOff x="1205178" y="13869597"/>
                <a:chExt cx="1304205" cy="1594464"/>
              </a:xfrm>
            </p:grpSpPr>
            <p:sp>
              <p:nvSpPr>
                <p:cNvPr id="348" name="Freeform 5">
                  <a:extLst>
                    <a:ext uri="{FF2B5EF4-FFF2-40B4-BE49-F238E27FC236}">
                      <a16:creationId xmlns:a16="http://schemas.microsoft.com/office/drawing/2014/main" id="{349DC7F8-157D-4EEA-94EA-CFAEF0EC8F0F}"/>
                    </a:ext>
                  </a:extLst>
                </p:cNvPr>
                <p:cNvSpPr>
                  <a:spLocks noEditPoints="1"/>
                </p:cNvSpPr>
                <p:nvPr/>
              </p:nvSpPr>
              <p:spPr bwMode="auto">
                <a:xfrm>
                  <a:off x="1729361" y="13869597"/>
                  <a:ext cx="255837" cy="597850"/>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B0E3"/>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363" name="TextBox 362">
                  <a:extLst>
                    <a:ext uri="{FF2B5EF4-FFF2-40B4-BE49-F238E27FC236}">
                      <a16:creationId xmlns:a16="http://schemas.microsoft.com/office/drawing/2014/main" id="{62809E5A-EC14-4D94-A1BA-BF8865876934}"/>
                    </a:ext>
                  </a:extLst>
                </p:cNvPr>
                <p:cNvSpPr txBox="1"/>
                <p:nvPr/>
              </p:nvSpPr>
              <p:spPr>
                <a:xfrm>
                  <a:off x="1205178" y="14641375"/>
                  <a:ext cx="1304205" cy="822686"/>
                </a:xfrm>
                <a:prstGeom prst="rect">
                  <a:avLst/>
                </a:prstGeom>
                <a:noFill/>
              </p:spPr>
              <p:txBody>
                <a:bodyPr wrap="square" lIns="0" tIns="0" rIns="0" bIns="0" rtlCol="0">
                  <a:spAutoFit/>
                </a:bodyPr>
                <a:lstStyle/>
                <a:p>
                  <a:pPr algn="ctr">
                    <a:lnSpc>
                      <a:spcPct val="90000"/>
                    </a:lnSpc>
                    <a:spcAft>
                      <a:spcPts val="600"/>
                    </a:spcAft>
                  </a:pPr>
                  <a:r>
                    <a:rPr lang="en-US" dirty="0">
                      <a:solidFill>
                        <a:srgbClr val="00B0E3"/>
                      </a:solidFill>
                    </a:rPr>
                    <a:t>Optimize Company Costs</a:t>
                  </a:r>
                  <a:endParaRPr lang="en-US" baseline="30000" dirty="0">
                    <a:solidFill>
                      <a:srgbClr val="00B0E3"/>
                    </a:solidFill>
                    <a:latin typeface="Segoe UI Semilight" panose="020B0402040204020203" pitchFamily="34" charset="0"/>
                    <a:cs typeface="Segoe UI Semilight" panose="020B0402040204020203" pitchFamily="34" charset="0"/>
                  </a:endParaRPr>
                </a:p>
              </p:txBody>
            </p:sp>
          </p:grpSp>
        </p:grpSp>
      </p:grpSp>
      <p:grpSp>
        <p:nvGrpSpPr>
          <p:cNvPr id="5" name="Group 4">
            <a:extLst>
              <a:ext uri="{FF2B5EF4-FFF2-40B4-BE49-F238E27FC236}">
                <a16:creationId xmlns:a16="http://schemas.microsoft.com/office/drawing/2014/main" id="{2F5A52A7-4CB9-4E11-9B80-2720ABBB2B01}"/>
              </a:ext>
            </a:extLst>
          </p:cNvPr>
          <p:cNvGrpSpPr/>
          <p:nvPr/>
        </p:nvGrpSpPr>
        <p:grpSpPr>
          <a:xfrm>
            <a:off x="730069" y="20803420"/>
            <a:ext cx="8008164" cy="4930373"/>
            <a:chOff x="665093" y="19776710"/>
            <a:chExt cx="8008164" cy="4930373"/>
          </a:xfrm>
        </p:grpSpPr>
        <p:pic>
          <p:nvPicPr>
            <p:cNvPr id="4" name="Picture 3">
              <a:extLst>
                <a:ext uri="{FF2B5EF4-FFF2-40B4-BE49-F238E27FC236}">
                  <a16:creationId xmlns:a16="http://schemas.microsoft.com/office/drawing/2014/main" id="{CFE3062D-08D4-4EE9-A76E-47DBA0109D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665093" y="19776710"/>
              <a:ext cx="3354827" cy="4930373"/>
            </a:xfrm>
            <a:prstGeom prst="rect">
              <a:avLst/>
            </a:prstGeom>
          </p:spPr>
        </p:pic>
        <p:sp>
          <p:nvSpPr>
            <p:cNvPr id="61" name="Rectangle 60">
              <a:extLst>
                <a:ext uri="{FF2B5EF4-FFF2-40B4-BE49-F238E27FC236}">
                  <a16:creationId xmlns:a16="http://schemas.microsoft.com/office/drawing/2014/main" id="{973E5CB0-E4DC-4A25-86EA-5ED572DEFDE0}"/>
                </a:ext>
              </a:extLst>
            </p:cNvPr>
            <p:cNvSpPr/>
            <p:nvPr/>
          </p:nvSpPr>
          <p:spPr>
            <a:xfrm>
              <a:off x="4370113" y="19903245"/>
              <a:ext cx="4303144" cy="3416320"/>
            </a:xfrm>
            <a:prstGeom prst="rect">
              <a:avLst/>
            </a:prstGeom>
          </p:spPr>
          <p:txBody>
            <a:bodyPr wrap="square">
              <a:spAutoFit/>
            </a:bodyPr>
            <a:lstStyle/>
            <a:p>
              <a:pPr algn="ctr"/>
              <a:r>
                <a:rPr lang="en-US" sz="7200" dirty="0">
                  <a:solidFill>
                    <a:srgbClr val="00BCF2"/>
                  </a:solidFill>
                </a:rPr>
                <a:t>55%</a:t>
              </a:r>
            </a:p>
            <a:p>
              <a:pPr algn="ctr"/>
              <a:r>
                <a:rPr lang="en-US" sz="3200" dirty="0">
                  <a:solidFill>
                    <a:srgbClr val="D2D2D2"/>
                  </a:solidFill>
                </a:rPr>
                <a:t>of customers would</a:t>
              </a:r>
              <a:r>
                <a:rPr lang="en-US" sz="3200" dirty="0"/>
                <a:t> </a:t>
              </a:r>
              <a:r>
                <a:rPr lang="en-US" sz="4800" dirty="0">
                  <a:solidFill>
                    <a:srgbClr val="00BCF2"/>
                  </a:solidFill>
                </a:rPr>
                <a:t>pay extra</a:t>
              </a:r>
            </a:p>
            <a:p>
              <a:pPr algn="ctr"/>
              <a:r>
                <a:rPr lang="en-US" sz="3200" dirty="0">
                  <a:solidFill>
                    <a:srgbClr val="D2D2D2"/>
                  </a:solidFill>
                </a:rPr>
                <a:t>to guarantee</a:t>
              </a:r>
              <a:br>
                <a:rPr lang="en-US" sz="3200" dirty="0">
                  <a:solidFill>
                    <a:srgbClr val="D2D2D2"/>
                  </a:solidFill>
                </a:rPr>
              </a:br>
              <a:r>
                <a:rPr lang="en-US" sz="3200" dirty="0">
                  <a:solidFill>
                    <a:srgbClr val="D2D2D2"/>
                  </a:solidFill>
                </a:rPr>
                <a:t>better service</a:t>
              </a:r>
              <a:endParaRPr lang="en-IN" sz="3200" dirty="0">
                <a:solidFill>
                  <a:srgbClr val="D2D2D2"/>
                </a:solidFill>
              </a:endParaRPr>
            </a:p>
          </p:txBody>
        </p:sp>
      </p:grpSp>
      <p:sp>
        <p:nvSpPr>
          <p:cNvPr id="63" name="Rectangle 62">
            <a:extLst>
              <a:ext uri="{FF2B5EF4-FFF2-40B4-BE49-F238E27FC236}">
                <a16:creationId xmlns:a16="http://schemas.microsoft.com/office/drawing/2014/main" id="{393C538B-82BC-49B4-9A34-73FAC2FC2061}"/>
              </a:ext>
            </a:extLst>
          </p:cNvPr>
          <p:cNvSpPr/>
          <p:nvPr/>
        </p:nvSpPr>
        <p:spPr>
          <a:xfrm>
            <a:off x="4471258" y="25108399"/>
            <a:ext cx="4568827" cy="200055"/>
          </a:xfrm>
          <a:prstGeom prst="rect">
            <a:avLst/>
          </a:prstGeom>
        </p:spPr>
        <p:txBody>
          <a:bodyPr wrap="square">
            <a:spAutoFit/>
          </a:bodyPr>
          <a:lstStyle/>
          <a:p>
            <a:pPr algn="ctr"/>
            <a:r>
              <a:rPr lang="en-US" sz="700" dirty="0" err="1">
                <a:solidFill>
                  <a:srgbClr val="737373"/>
                </a:solidFill>
                <a:latin typeface="Segoe UI" panose="020B0502040204020203" pitchFamily="34" charset="0"/>
              </a:rPr>
              <a:t>Defaqto</a:t>
            </a:r>
            <a:r>
              <a:rPr lang="en-US" sz="700" dirty="0">
                <a:solidFill>
                  <a:srgbClr val="737373"/>
                </a:solidFill>
                <a:latin typeface="Segoe UI" panose="020B0502040204020203" pitchFamily="34" charset="0"/>
              </a:rPr>
              <a:t> Research – www.defaqto.com</a:t>
            </a:r>
          </a:p>
        </p:txBody>
      </p:sp>
      <p:sp>
        <p:nvSpPr>
          <p:cNvPr id="65" name="Rectangle 64">
            <a:extLst>
              <a:ext uri="{FF2B5EF4-FFF2-40B4-BE49-F238E27FC236}">
                <a16:creationId xmlns:a16="http://schemas.microsoft.com/office/drawing/2014/main" id="{A3DB9285-2CD7-4F35-BCF9-C2E86BE9B8D5}"/>
              </a:ext>
            </a:extLst>
          </p:cNvPr>
          <p:cNvSpPr>
            <a:spLocks/>
          </p:cNvSpPr>
          <p:nvPr/>
        </p:nvSpPr>
        <p:spPr>
          <a:xfrm>
            <a:off x="142873" y="26072873"/>
            <a:ext cx="8595360" cy="365760"/>
          </a:xfrm>
          <a:prstGeom prst="rect">
            <a:avLst/>
          </a:prstGeom>
        </p:spPr>
        <p:txBody>
          <a:bodyPr wrap="square" lIns="91440" anchor="ctr" anchorCtr="0">
            <a:noAutofit/>
          </a:bodyPr>
          <a:lstStyle/>
          <a:p>
            <a:pPr>
              <a:lnSpc>
                <a:spcPct val="107000"/>
              </a:lnSpc>
              <a:spcBef>
                <a:spcPts val="600"/>
              </a:spcBef>
            </a:pPr>
            <a:r>
              <a:rPr lang="en-IN" sz="2400" dirty="0">
                <a:solidFill>
                  <a:srgbClr val="005291"/>
                </a:solidFill>
                <a:latin typeface="+mj-lt"/>
                <a:ea typeface="Segoe UI" panose="020B0502040204020203" pitchFamily="34" charset="0"/>
                <a:cs typeface="Segoe UI" panose="020B0502040204020203" pitchFamily="34" charset="0"/>
              </a:rPr>
              <a:t>Solution Path</a:t>
            </a:r>
          </a:p>
        </p:txBody>
      </p:sp>
      <p:grpSp>
        <p:nvGrpSpPr>
          <p:cNvPr id="13" name="Group 12">
            <a:extLst>
              <a:ext uri="{FF2B5EF4-FFF2-40B4-BE49-F238E27FC236}">
                <a16:creationId xmlns:a16="http://schemas.microsoft.com/office/drawing/2014/main" id="{A4F0D068-7E09-4BB1-B096-349704442E80}"/>
              </a:ext>
            </a:extLst>
          </p:cNvPr>
          <p:cNvGrpSpPr/>
          <p:nvPr/>
        </p:nvGrpSpPr>
        <p:grpSpPr>
          <a:xfrm>
            <a:off x="1230848" y="30683199"/>
            <a:ext cx="6682305" cy="1359711"/>
            <a:chOff x="896732" y="30683199"/>
            <a:chExt cx="7350536" cy="1359711"/>
          </a:xfrm>
        </p:grpSpPr>
        <p:sp>
          <p:nvSpPr>
            <p:cNvPr id="9" name="Rectangle 8">
              <a:extLst>
                <a:ext uri="{FF2B5EF4-FFF2-40B4-BE49-F238E27FC236}">
                  <a16:creationId xmlns:a16="http://schemas.microsoft.com/office/drawing/2014/main" id="{8756130F-598E-4040-BF89-AB9F4A52D878}"/>
                </a:ext>
              </a:extLst>
            </p:cNvPr>
            <p:cNvSpPr/>
            <p:nvPr/>
          </p:nvSpPr>
          <p:spPr bwMode="auto">
            <a:xfrm>
              <a:off x="896732" y="30683199"/>
              <a:ext cx="7350536" cy="1359711"/>
            </a:xfrm>
            <a:prstGeom prst="rect">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a:extLst>
                <a:ext uri="{FF2B5EF4-FFF2-40B4-BE49-F238E27FC236}">
                  <a16:creationId xmlns:a16="http://schemas.microsoft.com/office/drawing/2014/main" id="{6A96EF20-4ADA-41B7-A867-7DC098C259F0}"/>
                </a:ext>
              </a:extLst>
            </p:cNvPr>
            <p:cNvSpPr/>
            <p:nvPr/>
          </p:nvSpPr>
          <p:spPr bwMode="auto">
            <a:xfrm>
              <a:off x="1049132" y="30859356"/>
              <a:ext cx="3422720" cy="720106"/>
            </a:xfrm>
            <a:prstGeom prst="rect">
              <a:avLst/>
            </a:prstGeom>
            <a:solidFill>
              <a:srgbClr val="409A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Query Enrichment</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Preprocess search query</a:t>
              </a:r>
            </a:p>
          </p:txBody>
        </p:sp>
        <p:sp>
          <p:nvSpPr>
            <p:cNvPr id="71" name="Rectangle 70">
              <a:extLst>
                <a:ext uri="{FF2B5EF4-FFF2-40B4-BE49-F238E27FC236}">
                  <a16:creationId xmlns:a16="http://schemas.microsoft.com/office/drawing/2014/main" id="{3F2486B3-167E-4AB1-93D4-9BBF8C27ED45}"/>
                </a:ext>
              </a:extLst>
            </p:cNvPr>
            <p:cNvSpPr/>
            <p:nvPr/>
          </p:nvSpPr>
          <p:spPr bwMode="auto">
            <a:xfrm>
              <a:off x="4658761" y="30859355"/>
              <a:ext cx="3422720" cy="720106"/>
            </a:xfrm>
            <a:prstGeom prst="rect">
              <a:avLst/>
            </a:prstGeom>
            <a:solidFill>
              <a:srgbClr val="409A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Result Enrichment</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Preprocess search query</a:t>
              </a:r>
            </a:p>
          </p:txBody>
        </p:sp>
        <p:sp>
          <p:nvSpPr>
            <p:cNvPr id="11" name="TextBox 10">
              <a:extLst>
                <a:ext uri="{FF2B5EF4-FFF2-40B4-BE49-F238E27FC236}">
                  <a16:creationId xmlns:a16="http://schemas.microsoft.com/office/drawing/2014/main" id="{E11EAD19-2436-42AE-8D4D-78EDFC1800EA}"/>
                </a:ext>
              </a:extLst>
            </p:cNvPr>
            <p:cNvSpPr txBox="1"/>
            <p:nvPr/>
          </p:nvSpPr>
          <p:spPr>
            <a:xfrm>
              <a:off x="2026901" y="31587347"/>
              <a:ext cx="5090198" cy="433965"/>
            </a:xfrm>
            <a:prstGeom prst="rect">
              <a:avLst/>
            </a:prstGeom>
            <a:noFill/>
          </p:spPr>
          <p:txBody>
            <a:bodyPr wrap="square" lIns="91440" tIns="91440" rIns="91440" bIns="91440" rtlCol="0" anchor="ctr" anchorCtr="0">
              <a:spAutoFit/>
            </a:bodyPr>
            <a:lstStyle/>
            <a:p>
              <a:pPr algn="ctr">
                <a:lnSpc>
                  <a:spcPct val="90000"/>
                </a:lnSpc>
                <a:spcAft>
                  <a:spcPts val="600"/>
                </a:spcAft>
              </a:pPr>
              <a:r>
                <a:rPr lang="en-US" dirty="0">
                  <a:solidFill>
                    <a:schemeClr val="bg1"/>
                  </a:solidFill>
                </a:rPr>
                <a:t>Web Apps</a:t>
              </a:r>
            </a:p>
          </p:txBody>
        </p:sp>
      </p:grpSp>
      <p:cxnSp>
        <p:nvCxnSpPr>
          <p:cNvPr id="44" name="Connector: Elbow 43">
            <a:extLst>
              <a:ext uri="{FF2B5EF4-FFF2-40B4-BE49-F238E27FC236}">
                <a16:creationId xmlns:a16="http://schemas.microsoft.com/office/drawing/2014/main" id="{9377B459-835C-4286-87C5-316B92E96C06}"/>
              </a:ext>
            </a:extLst>
          </p:cNvPr>
          <p:cNvCxnSpPr>
            <a:cxnSpLocks/>
          </p:cNvCxnSpPr>
          <p:nvPr/>
        </p:nvCxnSpPr>
        <p:spPr>
          <a:xfrm flipH="1" flipV="1">
            <a:off x="2781248" y="31681066"/>
            <a:ext cx="1472200" cy="1829476"/>
          </a:xfrm>
          <a:prstGeom prst="bentConnector4">
            <a:avLst>
              <a:gd name="adj1" fmla="val 100067"/>
              <a:gd name="adj2" fmla="val 54078"/>
            </a:avLst>
          </a:prstGeom>
          <a:ln w="76200" cap="rnd">
            <a:solidFill>
              <a:schemeClr val="tx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E41946F-C4E7-49E7-8F79-5A27FC1695EC}"/>
              </a:ext>
            </a:extLst>
          </p:cNvPr>
          <p:cNvCxnSpPr>
            <a:cxnSpLocks/>
          </p:cNvCxnSpPr>
          <p:nvPr/>
        </p:nvCxnSpPr>
        <p:spPr>
          <a:xfrm flipV="1">
            <a:off x="1785148" y="29948430"/>
            <a:ext cx="0" cy="680312"/>
          </a:xfrm>
          <a:prstGeom prst="straightConnector1">
            <a:avLst/>
          </a:prstGeom>
          <a:ln w="76200">
            <a:solidFill>
              <a:schemeClr val="tx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7AB61837-E78E-471A-81D4-BDBFFD1EFE16}"/>
              </a:ext>
            </a:extLst>
          </p:cNvPr>
          <p:cNvCxnSpPr>
            <a:cxnSpLocks/>
          </p:cNvCxnSpPr>
          <p:nvPr/>
        </p:nvCxnSpPr>
        <p:spPr>
          <a:xfrm flipV="1">
            <a:off x="7404186" y="29948430"/>
            <a:ext cx="0" cy="680312"/>
          </a:xfrm>
          <a:prstGeom prst="straightConnector1">
            <a:avLst/>
          </a:prstGeom>
          <a:ln w="76200">
            <a:solidFill>
              <a:srgbClr val="EE82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55ADCCB8-8B4F-4776-9CEF-37211DB84B37}"/>
              </a:ext>
            </a:extLst>
          </p:cNvPr>
          <p:cNvCxnSpPr>
            <a:cxnSpLocks/>
          </p:cNvCxnSpPr>
          <p:nvPr/>
        </p:nvCxnSpPr>
        <p:spPr>
          <a:xfrm flipV="1">
            <a:off x="4982632" y="31681066"/>
            <a:ext cx="1472200" cy="1829476"/>
          </a:xfrm>
          <a:prstGeom prst="bentConnector4">
            <a:avLst>
              <a:gd name="adj1" fmla="val 100067"/>
              <a:gd name="adj2" fmla="val 54078"/>
            </a:avLst>
          </a:prstGeom>
          <a:ln w="76200" cap="rnd">
            <a:solidFill>
              <a:srgbClr val="EE82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115DA309-D997-4625-89C6-3901D62E4D72}"/>
              </a:ext>
            </a:extLst>
          </p:cNvPr>
          <p:cNvCxnSpPr>
            <a:cxnSpLocks/>
          </p:cNvCxnSpPr>
          <p:nvPr/>
        </p:nvCxnSpPr>
        <p:spPr>
          <a:xfrm rot="10800000">
            <a:off x="1123859" y="27516155"/>
            <a:ext cx="12700" cy="3703254"/>
          </a:xfrm>
          <a:prstGeom prst="bentConnector3">
            <a:avLst>
              <a:gd name="adj1" fmla="val 2866661"/>
            </a:avLst>
          </a:prstGeom>
          <a:ln w="76200" cap="rnd">
            <a:solidFill>
              <a:schemeClr val="tx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1A901BBE-9968-4C91-B69B-1F08F33004AA}"/>
              </a:ext>
            </a:extLst>
          </p:cNvPr>
          <p:cNvCxnSpPr>
            <a:cxnSpLocks/>
          </p:cNvCxnSpPr>
          <p:nvPr/>
        </p:nvCxnSpPr>
        <p:spPr>
          <a:xfrm rot="10800000" flipH="1">
            <a:off x="7996712" y="27516155"/>
            <a:ext cx="12700" cy="3703254"/>
          </a:xfrm>
          <a:prstGeom prst="bentConnector3">
            <a:avLst>
              <a:gd name="adj1" fmla="val 2766661"/>
            </a:avLst>
          </a:prstGeom>
          <a:ln w="76200" cap="rnd">
            <a:solidFill>
              <a:srgbClr val="EE82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73F0F536-C323-4A27-9227-3C0FA2EE0668}"/>
              </a:ext>
            </a:extLst>
          </p:cNvPr>
          <p:cNvGrpSpPr/>
          <p:nvPr/>
        </p:nvGrpSpPr>
        <p:grpSpPr>
          <a:xfrm>
            <a:off x="1230848" y="28510940"/>
            <a:ext cx="6682305" cy="1359711"/>
            <a:chOff x="1230848" y="28510940"/>
            <a:chExt cx="6682305" cy="1359711"/>
          </a:xfrm>
        </p:grpSpPr>
        <p:sp>
          <p:nvSpPr>
            <p:cNvPr id="76" name="Rectangle 75">
              <a:extLst>
                <a:ext uri="{FF2B5EF4-FFF2-40B4-BE49-F238E27FC236}">
                  <a16:creationId xmlns:a16="http://schemas.microsoft.com/office/drawing/2014/main" id="{8B9777BC-6E6D-4B55-B591-6492FDFCC1BC}"/>
                </a:ext>
              </a:extLst>
            </p:cNvPr>
            <p:cNvSpPr/>
            <p:nvPr/>
          </p:nvSpPr>
          <p:spPr bwMode="auto">
            <a:xfrm>
              <a:off x="1230848" y="28510940"/>
              <a:ext cx="6682305" cy="1359711"/>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a:extLst>
                <a:ext uri="{FF2B5EF4-FFF2-40B4-BE49-F238E27FC236}">
                  <a16:creationId xmlns:a16="http://schemas.microsoft.com/office/drawing/2014/main" id="{874FDF77-D942-4295-9AB6-066EE3F4750A}"/>
                </a:ext>
              </a:extLst>
            </p:cNvPr>
            <p:cNvSpPr/>
            <p:nvPr/>
          </p:nvSpPr>
          <p:spPr bwMode="auto">
            <a:xfrm>
              <a:off x="1369395" y="28687097"/>
              <a:ext cx="2011680" cy="720106"/>
            </a:xfrm>
            <a:prstGeom prst="rect">
              <a:avLst/>
            </a:prstGeom>
            <a:solidFill>
              <a:srgbClr val="4C9D4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Machine Learning</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Classification, topics, etc.</a:t>
              </a:r>
            </a:p>
          </p:txBody>
        </p:sp>
        <p:sp>
          <p:nvSpPr>
            <p:cNvPr id="79" name="TextBox 78">
              <a:extLst>
                <a:ext uri="{FF2B5EF4-FFF2-40B4-BE49-F238E27FC236}">
                  <a16:creationId xmlns:a16="http://schemas.microsoft.com/office/drawing/2014/main" id="{8CAB25D1-FB30-4F72-8345-86D12E5689A5}"/>
                </a:ext>
              </a:extLst>
            </p:cNvPr>
            <p:cNvSpPr txBox="1"/>
            <p:nvPr/>
          </p:nvSpPr>
          <p:spPr>
            <a:xfrm>
              <a:off x="2258274" y="29415088"/>
              <a:ext cx="4627452" cy="433965"/>
            </a:xfrm>
            <a:prstGeom prst="rect">
              <a:avLst/>
            </a:prstGeom>
            <a:noFill/>
          </p:spPr>
          <p:txBody>
            <a:bodyPr wrap="square" lIns="91440" tIns="91440" rIns="91440" bIns="91440" rtlCol="0" anchor="ctr" anchorCtr="0">
              <a:spAutoFit/>
            </a:bodyPr>
            <a:lstStyle/>
            <a:p>
              <a:pPr algn="ctr">
                <a:lnSpc>
                  <a:spcPct val="90000"/>
                </a:lnSpc>
                <a:spcAft>
                  <a:spcPts val="600"/>
                </a:spcAft>
              </a:pPr>
              <a:r>
                <a:rPr lang="en-US" dirty="0">
                  <a:solidFill>
                    <a:schemeClr val="bg1"/>
                  </a:solidFill>
                </a:rPr>
                <a:t>Cognitive APIs </a:t>
              </a:r>
              <a:r>
                <a:rPr lang="en-US" sz="1400" dirty="0">
                  <a:solidFill>
                    <a:schemeClr val="bg1"/>
                  </a:solidFill>
                </a:rPr>
                <a:t>(one or more)</a:t>
              </a:r>
              <a:endParaRPr lang="en-US" dirty="0">
                <a:solidFill>
                  <a:schemeClr val="bg1"/>
                </a:solidFill>
              </a:endParaRPr>
            </a:p>
          </p:txBody>
        </p:sp>
        <p:sp>
          <p:nvSpPr>
            <p:cNvPr id="162" name="Rectangle 161">
              <a:extLst>
                <a:ext uri="{FF2B5EF4-FFF2-40B4-BE49-F238E27FC236}">
                  <a16:creationId xmlns:a16="http://schemas.microsoft.com/office/drawing/2014/main" id="{19A65B73-613B-44BF-A239-E66EDBDBE234}"/>
                </a:ext>
              </a:extLst>
            </p:cNvPr>
            <p:cNvSpPr/>
            <p:nvPr/>
          </p:nvSpPr>
          <p:spPr bwMode="auto">
            <a:xfrm>
              <a:off x="3559078" y="28671170"/>
              <a:ext cx="2011680" cy="720106"/>
            </a:xfrm>
            <a:prstGeom prst="rect">
              <a:avLst/>
            </a:prstGeom>
            <a:solidFill>
              <a:srgbClr val="4C9D4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Language Understanding</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Classification, topics, etc.</a:t>
              </a:r>
            </a:p>
          </p:txBody>
        </p:sp>
        <p:sp>
          <p:nvSpPr>
            <p:cNvPr id="163" name="Rectangle 162">
              <a:extLst>
                <a:ext uri="{FF2B5EF4-FFF2-40B4-BE49-F238E27FC236}">
                  <a16:creationId xmlns:a16="http://schemas.microsoft.com/office/drawing/2014/main" id="{FFBD6D82-BA01-494B-A75B-F80A10D36165}"/>
                </a:ext>
              </a:extLst>
            </p:cNvPr>
            <p:cNvSpPr/>
            <p:nvPr/>
          </p:nvSpPr>
          <p:spPr bwMode="auto">
            <a:xfrm>
              <a:off x="5748761" y="28671170"/>
              <a:ext cx="2011680" cy="720106"/>
            </a:xfrm>
            <a:prstGeom prst="rect">
              <a:avLst/>
            </a:prstGeom>
            <a:solidFill>
              <a:srgbClr val="4C9D4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Custom Recognizer</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Classification, topics, etc.</a:t>
              </a:r>
            </a:p>
          </p:txBody>
        </p:sp>
      </p:grpSp>
      <p:grpSp>
        <p:nvGrpSpPr>
          <p:cNvPr id="165" name="Group 164">
            <a:extLst>
              <a:ext uri="{FF2B5EF4-FFF2-40B4-BE49-F238E27FC236}">
                <a16:creationId xmlns:a16="http://schemas.microsoft.com/office/drawing/2014/main" id="{026CD77B-EF7D-4709-8B41-1009E0A778A0}"/>
              </a:ext>
            </a:extLst>
          </p:cNvPr>
          <p:cNvGrpSpPr/>
          <p:nvPr/>
        </p:nvGrpSpPr>
        <p:grpSpPr>
          <a:xfrm>
            <a:off x="1230848" y="26941425"/>
            <a:ext cx="6682305" cy="1359711"/>
            <a:chOff x="1230848" y="28510940"/>
            <a:chExt cx="6682305" cy="1359711"/>
          </a:xfrm>
        </p:grpSpPr>
        <p:sp>
          <p:nvSpPr>
            <p:cNvPr id="166" name="Rectangle 165">
              <a:extLst>
                <a:ext uri="{FF2B5EF4-FFF2-40B4-BE49-F238E27FC236}">
                  <a16:creationId xmlns:a16="http://schemas.microsoft.com/office/drawing/2014/main" id="{3B80A3ED-6B65-4938-AEAA-AF08F8FCDBC5}"/>
                </a:ext>
              </a:extLst>
            </p:cNvPr>
            <p:cNvSpPr/>
            <p:nvPr/>
          </p:nvSpPr>
          <p:spPr bwMode="auto">
            <a:xfrm>
              <a:off x="1230848" y="28510940"/>
              <a:ext cx="6682305" cy="1359711"/>
            </a:xfrm>
            <a:prstGeom prst="rect">
              <a:avLst/>
            </a:prstGeom>
            <a:solidFill>
              <a:srgbClr val="00B0E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a:extLst>
                <a:ext uri="{FF2B5EF4-FFF2-40B4-BE49-F238E27FC236}">
                  <a16:creationId xmlns:a16="http://schemas.microsoft.com/office/drawing/2014/main" id="{9F2F7DA7-08FD-4759-A2E2-E24A444FE764}"/>
                </a:ext>
              </a:extLst>
            </p:cNvPr>
            <p:cNvSpPr/>
            <p:nvPr/>
          </p:nvSpPr>
          <p:spPr bwMode="auto">
            <a:xfrm>
              <a:off x="1369395" y="28687097"/>
              <a:ext cx="2011680" cy="720106"/>
            </a:xfrm>
            <a:prstGeom prst="rect">
              <a:avLst/>
            </a:prstGeom>
            <a:solidFill>
              <a:srgbClr val="40CD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Analyzers</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Custom text processing</a:t>
              </a:r>
            </a:p>
          </p:txBody>
        </p:sp>
        <p:sp>
          <p:nvSpPr>
            <p:cNvPr id="168" name="TextBox 167">
              <a:extLst>
                <a:ext uri="{FF2B5EF4-FFF2-40B4-BE49-F238E27FC236}">
                  <a16:creationId xmlns:a16="http://schemas.microsoft.com/office/drawing/2014/main" id="{F2B102E9-CD97-4D1E-8230-3ED6A4733AA7}"/>
                </a:ext>
              </a:extLst>
            </p:cNvPr>
            <p:cNvSpPr txBox="1"/>
            <p:nvPr/>
          </p:nvSpPr>
          <p:spPr>
            <a:xfrm>
              <a:off x="2258274" y="29415088"/>
              <a:ext cx="4627452" cy="433965"/>
            </a:xfrm>
            <a:prstGeom prst="rect">
              <a:avLst/>
            </a:prstGeom>
            <a:noFill/>
          </p:spPr>
          <p:txBody>
            <a:bodyPr wrap="square" lIns="91440" tIns="91440" rIns="91440" bIns="91440" rtlCol="0" anchor="ctr" anchorCtr="0">
              <a:spAutoFit/>
            </a:bodyPr>
            <a:lstStyle/>
            <a:p>
              <a:pPr algn="ctr">
                <a:lnSpc>
                  <a:spcPct val="90000"/>
                </a:lnSpc>
                <a:spcAft>
                  <a:spcPts val="600"/>
                </a:spcAft>
              </a:pPr>
              <a:r>
                <a:rPr lang="en-US" dirty="0">
                  <a:solidFill>
                    <a:schemeClr val="bg1"/>
                  </a:solidFill>
                </a:rPr>
                <a:t>Search</a:t>
              </a:r>
            </a:p>
          </p:txBody>
        </p:sp>
        <p:sp>
          <p:nvSpPr>
            <p:cNvPr id="169" name="Rectangle 168">
              <a:extLst>
                <a:ext uri="{FF2B5EF4-FFF2-40B4-BE49-F238E27FC236}">
                  <a16:creationId xmlns:a16="http://schemas.microsoft.com/office/drawing/2014/main" id="{212634A0-5269-4975-81EB-0099561E9355}"/>
                </a:ext>
              </a:extLst>
            </p:cNvPr>
            <p:cNvSpPr/>
            <p:nvPr/>
          </p:nvSpPr>
          <p:spPr bwMode="auto">
            <a:xfrm>
              <a:off x="3559078" y="28671170"/>
              <a:ext cx="2011680" cy="720106"/>
            </a:xfrm>
            <a:prstGeom prst="rect">
              <a:avLst/>
            </a:prstGeom>
            <a:solidFill>
              <a:srgbClr val="40CD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Keyword Match</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Textual similarity</a:t>
              </a:r>
            </a:p>
          </p:txBody>
        </p:sp>
        <p:sp>
          <p:nvSpPr>
            <p:cNvPr id="170" name="Rectangle 169">
              <a:extLst>
                <a:ext uri="{FF2B5EF4-FFF2-40B4-BE49-F238E27FC236}">
                  <a16:creationId xmlns:a16="http://schemas.microsoft.com/office/drawing/2014/main" id="{A3E2623A-D56E-4183-935A-366C725D7316}"/>
                </a:ext>
              </a:extLst>
            </p:cNvPr>
            <p:cNvSpPr/>
            <p:nvPr/>
          </p:nvSpPr>
          <p:spPr bwMode="auto">
            <a:xfrm>
              <a:off x="5748761" y="28671170"/>
              <a:ext cx="2011680" cy="720106"/>
            </a:xfrm>
            <a:prstGeom prst="rect">
              <a:avLst/>
            </a:prstGeom>
            <a:solidFill>
              <a:srgbClr val="40CD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Filter</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Structured metadata</a:t>
              </a:r>
            </a:p>
          </p:txBody>
        </p:sp>
      </p:grpSp>
      <p:grpSp>
        <p:nvGrpSpPr>
          <p:cNvPr id="72" name="Group 71">
            <a:extLst>
              <a:ext uri="{FF2B5EF4-FFF2-40B4-BE49-F238E27FC236}">
                <a16:creationId xmlns:a16="http://schemas.microsoft.com/office/drawing/2014/main" id="{C63379D9-7A8D-4EDC-B6A6-06D8F908DA47}"/>
              </a:ext>
            </a:extLst>
          </p:cNvPr>
          <p:cNvGrpSpPr/>
          <p:nvPr/>
        </p:nvGrpSpPr>
        <p:grpSpPr>
          <a:xfrm>
            <a:off x="2939307" y="32162909"/>
            <a:ext cx="1616137" cy="572464"/>
            <a:chOff x="2939307" y="32162909"/>
            <a:chExt cx="1616137" cy="572464"/>
          </a:xfrm>
        </p:grpSpPr>
        <p:sp>
          <p:nvSpPr>
            <p:cNvPr id="69" name="Oval 68">
              <a:extLst>
                <a:ext uri="{FF2B5EF4-FFF2-40B4-BE49-F238E27FC236}">
                  <a16:creationId xmlns:a16="http://schemas.microsoft.com/office/drawing/2014/main" id="{90F57750-C05B-4B52-B010-D9289921322C}"/>
                </a:ext>
              </a:extLst>
            </p:cNvPr>
            <p:cNvSpPr/>
            <p:nvPr/>
          </p:nvSpPr>
          <p:spPr bwMode="auto">
            <a:xfrm>
              <a:off x="2939307" y="32227275"/>
              <a:ext cx="455881" cy="455881"/>
            </a:xfrm>
            <a:prstGeom prst="ellipse">
              <a:avLst/>
            </a:prstGeom>
            <a:solidFill>
              <a:srgbClr val="9393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1</a:t>
              </a:r>
            </a:p>
          </p:txBody>
        </p:sp>
        <p:sp>
          <p:nvSpPr>
            <p:cNvPr id="176" name="TextBox 175">
              <a:extLst>
                <a:ext uri="{FF2B5EF4-FFF2-40B4-BE49-F238E27FC236}">
                  <a16:creationId xmlns:a16="http://schemas.microsoft.com/office/drawing/2014/main" id="{90D5CD3D-6275-43BC-8809-508357860F2A}"/>
                </a:ext>
              </a:extLst>
            </p:cNvPr>
            <p:cNvSpPr txBox="1"/>
            <p:nvPr/>
          </p:nvSpPr>
          <p:spPr>
            <a:xfrm>
              <a:off x="3391994" y="32162909"/>
              <a:ext cx="1163450" cy="572464"/>
            </a:xfrm>
            <a:prstGeom prst="rect">
              <a:avLst/>
            </a:prstGeom>
            <a:noFill/>
          </p:spPr>
          <p:txBody>
            <a:bodyPr wrap="square" lIns="91440" tIns="91440" rIns="91440" bIns="91440" rtlCol="0" anchor="ctr" anchorCtr="0">
              <a:spAutoFit/>
            </a:bodyPr>
            <a:lstStyle/>
            <a:p>
              <a:pPr>
                <a:lnSpc>
                  <a:spcPct val="90000"/>
                </a:lnSpc>
                <a:spcAft>
                  <a:spcPts val="600"/>
                </a:spcAft>
              </a:pPr>
              <a:r>
                <a:rPr lang="en-US" sz="1400" dirty="0">
                  <a:solidFill>
                    <a:srgbClr val="939393"/>
                  </a:solidFill>
                </a:rPr>
                <a:t>Incoming Query</a:t>
              </a:r>
            </a:p>
          </p:txBody>
        </p:sp>
      </p:grpSp>
      <p:grpSp>
        <p:nvGrpSpPr>
          <p:cNvPr id="178" name="Group 177">
            <a:extLst>
              <a:ext uri="{FF2B5EF4-FFF2-40B4-BE49-F238E27FC236}">
                <a16:creationId xmlns:a16="http://schemas.microsoft.com/office/drawing/2014/main" id="{6DAB9089-687D-4F95-B9BE-6BF8625D73DD}"/>
              </a:ext>
            </a:extLst>
          </p:cNvPr>
          <p:cNvGrpSpPr/>
          <p:nvPr/>
        </p:nvGrpSpPr>
        <p:grpSpPr>
          <a:xfrm>
            <a:off x="2062073" y="29988445"/>
            <a:ext cx="1633064" cy="572464"/>
            <a:chOff x="2939307" y="32162909"/>
            <a:chExt cx="1633064" cy="572464"/>
          </a:xfrm>
        </p:grpSpPr>
        <p:sp>
          <p:nvSpPr>
            <p:cNvPr id="179" name="Oval 178">
              <a:extLst>
                <a:ext uri="{FF2B5EF4-FFF2-40B4-BE49-F238E27FC236}">
                  <a16:creationId xmlns:a16="http://schemas.microsoft.com/office/drawing/2014/main" id="{D40C7B42-3E35-46F1-B6E9-CCF53FB84EC5}"/>
                </a:ext>
              </a:extLst>
            </p:cNvPr>
            <p:cNvSpPr/>
            <p:nvPr/>
          </p:nvSpPr>
          <p:spPr bwMode="auto">
            <a:xfrm>
              <a:off x="2939307" y="32227275"/>
              <a:ext cx="455881" cy="455881"/>
            </a:xfrm>
            <a:prstGeom prst="ellipse">
              <a:avLst/>
            </a:prstGeom>
            <a:solidFill>
              <a:srgbClr val="9393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2</a:t>
              </a:r>
            </a:p>
          </p:txBody>
        </p:sp>
        <p:sp>
          <p:nvSpPr>
            <p:cNvPr id="180" name="TextBox 179">
              <a:extLst>
                <a:ext uri="{FF2B5EF4-FFF2-40B4-BE49-F238E27FC236}">
                  <a16:creationId xmlns:a16="http://schemas.microsoft.com/office/drawing/2014/main" id="{84D713E4-89B8-4F56-B188-8F161CEBE3F8}"/>
                </a:ext>
              </a:extLst>
            </p:cNvPr>
            <p:cNvSpPr txBox="1"/>
            <p:nvPr/>
          </p:nvSpPr>
          <p:spPr>
            <a:xfrm>
              <a:off x="3408921" y="32162909"/>
              <a:ext cx="1163450" cy="572464"/>
            </a:xfrm>
            <a:prstGeom prst="rect">
              <a:avLst/>
            </a:prstGeom>
            <a:noFill/>
          </p:spPr>
          <p:txBody>
            <a:bodyPr wrap="square" lIns="91440" tIns="91440" rIns="91440" bIns="91440" rtlCol="0" anchor="ctr" anchorCtr="0">
              <a:spAutoFit/>
            </a:bodyPr>
            <a:lstStyle/>
            <a:p>
              <a:pPr>
                <a:lnSpc>
                  <a:spcPct val="90000"/>
                </a:lnSpc>
                <a:spcAft>
                  <a:spcPts val="600"/>
                </a:spcAft>
              </a:pPr>
              <a:r>
                <a:rPr lang="en-US" sz="1400" dirty="0">
                  <a:solidFill>
                    <a:srgbClr val="939393"/>
                  </a:solidFill>
                </a:rPr>
                <a:t>Enrich Query</a:t>
              </a:r>
            </a:p>
          </p:txBody>
        </p:sp>
      </p:grpSp>
      <p:grpSp>
        <p:nvGrpSpPr>
          <p:cNvPr id="181" name="Group 180">
            <a:extLst>
              <a:ext uri="{FF2B5EF4-FFF2-40B4-BE49-F238E27FC236}">
                <a16:creationId xmlns:a16="http://schemas.microsoft.com/office/drawing/2014/main" id="{C1850EFD-214B-474C-AE63-FD5097F0BF13}"/>
              </a:ext>
            </a:extLst>
          </p:cNvPr>
          <p:cNvGrpSpPr/>
          <p:nvPr/>
        </p:nvGrpSpPr>
        <p:grpSpPr>
          <a:xfrm>
            <a:off x="5548978" y="29996767"/>
            <a:ext cx="1621708" cy="572464"/>
            <a:chOff x="3044851" y="32162909"/>
            <a:chExt cx="1621708" cy="572464"/>
          </a:xfrm>
        </p:grpSpPr>
        <p:sp>
          <p:nvSpPr>
            <p:cNvPr id="182" name="Oval 181">
              <a:extLst>
                <a:ext uri="{FF2B5EF4-FFF2-40B4-BE49-F238E27FC236}">
                  <a16:creationId xmlns:a16="http://schemas.microsoft.com/office/drawing/2014/main" id="{329B6888-F4BB-45F4-B67E-183E2E24DF12}"/>
                </a:ext>
              </a:extLst>
            </p:cNvPr>
            <p:cNvSpPr/>
            <p:nvPr/>
          </p:nvSpPr>
          <p:spPr bwMode="auto">
            <a:xfrm>
              <a:off x="4210678" y="32227275"/>
              <a:ext cx="455881" cy="455881"/>
            </a:xfrm>
            <a:prstGeom prst="ellipse">
              <a:avLst/>
            </a:prstGeom>
            <a:solidFill>
              <a:srgbClr val="EE82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5</a:t>
              </a:r>
            </a:p>
          </p:txBody>
        </p:sp>
        <p:sp>
          <p:nvSpPr>
            <p:cNvPr id="183" name="TextBox 182">
              <a:extLst>
                <a:ext uri="{FF2B5EF4-FFF2-40B4-BE49-F238E27FC236}">
                  <a16:creationId xmlns:a16="http://schemas.microsoft.com/office/drawing/2014/main" id="{91D7146C-AC1A-4659-8BC7-83D80EFA4F62}"/>
                </a:ext>
              </a:extLst>
            </p:cNvPr>
            <p:cNvSpPr txBox="1"/>
            <p:nvPr/>
          </p:nvSpPr>
          <p:spPr>
            <a:xfrm>
              <a:off x="3044851" y="32162909"/>
              <a:ext cx="1163450" cy="572464"/>
            </a:xfrm>
            <a:prstGeom prst="rect">
              <a:avLst/>
            </a:prstGeom>
            <a:noFill/>
          </p:spPr>
          <p:txBody>
            <a:bodyPr wrap="square" lIns="91440" tIns="91440" rIns="91440" bIns="91440" rtlCol="0" anchor="ctr" anchorCtr="0">
              <a:spAutoFit/>
            </a:bodyPr>
            <a:lstStyle/>
            <a:p>
              <a:pPr algn="r">
                <a:lnSpc>
                  <a:spcPct val="90000"/>
                </a:lnSpc>
                <a:spcAft>
                  <a:spcPts val="600"/>
                </a:spcAft>
              </a:pPr>
              <a:r>
                <a:rPr lang="en-US" sz="1400" dirty="0">
                  <a:solidFill>
                    <a:srgbClr val="EE8200"/>
                  </a:solidFill>
                </a:rPr>
                <a:t>Enrich/Rank Results</a:t>
              </a:r>
            </a:p>
          </p:txBody>
        </p:sp>
      </p:grpSp>
      <p:grpSp>
        <p:nvGrpSpPr>
          <p:cNvPr id="184" name="Group 183">
            <a:extLst>
              <a:ext uri="{FF2B5EF4-FFF2-40B4-BE49-F238E27FC236}">
                <a16:creationId xmlns:a16="http://schemas.microsoft.com/office/drawing/2014/main" id="{74CE7B15-C2BF-41CE-A300-8FDC145AD65A}"/>
              </a:ext>
            </a:extLst>
          </p:cNvPr>
          <p:cNvGrpSpPr/>
          <p:nvPr/>
        </p:nvGrpSpPr>
        <p:grpSpPr>
          <a:xfrm>
            <a:off x="4672600" y="32172434"/>
            <a:ext cx="1632031" cy="572464"/>
            <a:chOff x="3107558" y="32162909"/>
            <a:chExt cx="1632031" cy="572464"/>
          </a:xfrm>
        </p:grpSpPr>
        <p:sp>
          <p:nvSpPr>
            <p:cNvPr id="185" name="Oval 184">
              <a:extLst>
                <a:ext uri="{FF2B5EF4-FFF2-40B4-BE49-F238E27FC236}">
                  <a16:creationId xmlns:a16="http://schemas.microsoft.com/office/drawing/2014/main" id="{35AA7CD8-AA27-4FEF-8514-6883CD4960A2}"/>
                </a:ext>
              </a:extLst>
            </p:cNvPr>
            <p:cNvSpPr/>
            <p:nvPr/>
          </p:nvSpPr>
          <p:spPr bwMode="auto">
            <a:xfrm>
              <a:off x="4283708" y="32227275"/>
              <a:ext cx="455881" cy="455881"/>
            </a:xfrm>
            <a:prstGeom prst="ellipse">
              <a:avLst/>
            </a:prstGeom>
            <a:solidFill>
              <a:srgbClr val="EE82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6</a:t>
              </a:r>
            </a:p>
          </p:txBody>
        </p:sp>
        <p:sp>
          <p:nvSpPr>
            <p:cNvPr id="186" name="TextBox 185">
              <a:extLst>
                <a:ext uri="{FF2B5EF4-FFF2-40B4-BE49-F238E27FC236}">
                  <a16:creationId xmlns:a16="http://schemas.microsoft.com/office/drawing/2014/main" id="{35981DED-6D2C-4E99-8301-514A6E5178CE}"/>
                </a:ext>
              </a:extLst>
            </p:cNvPr>
            <p:cNvSpPr txBox="1"/>
            <p:nvPr/>
          </p:nvSpPr>
          <p:spPr>
            <a:xfrm>
              <a:off x="3107558" y="32162909"/>
              <a:ext cx="1163450" cy="572464"/>
            </a:xfrm>
            <a:prstGeom prst="rect">
              <a:avLst/>
            </a:prstGeom>
            <a:noFill/>
          </p:spPr>
          <p:txBody>
            <a:bodyPr wrap="square" lIns="91440" tIns="91440" rIns="91440" bIns="91440" rtlCol="0" anchor="ctr" anchorCtr="0">
              <a:spAutoFit/>
            </a:bodyPr>
            <a:lstStyle/>
            <a:p>
              <a:pPr algn="r">
                <a:lnSpc>
                  <a:spcPct val="90000"/>
                </a:lnSpc>
                <a:spcAft>
                  <a:spcPts val="600"/>
                </a:spcAft>
              </a:pPr>
              <a:r>
                <a:rPr lang="en-US" sz="1400" dirty="0">
                  <a:solidFill>
                    <a:srgbClr val="EE8200"/>
                  </a:solidFill>
                </a:rPr>
                <a:t>Final Search Results</a:t>
              </a:r>
            </a:p>
          </p:txBody>
        </p:sp>
      </p:grpSp>
      <p:grpSp>
        <p:nvGrpSpPr>
          <p:cNvPr id="187" name="Group 186">
            <a:extLst>
              <a:ext uri="{FF2B5EF4-FFF2-40B4-BE49-F238E27FC236}">
                <a16:creationId xmlns:a16="http://schemas.microsoft.com/office/drawing/2014/main" id="{30D87A6D-DDF8-40E0-BA2A-50C2D0BB1D10}"/>
              </a:ext>
            </a:extLst>
          </p:cNvPr>
          <p:cNvGrpSpPr/>
          <p:nvPr/>
        </p:nvGrpSpPr>
        <p:grpSpPr>
          <a:xfrm>
            <a:off x="284779" y="31456185"/>
            <a:ext cx="844299" cy="1016523"/>
            <a:chOff x="2593246" y="32227275"/>
            <a:chExt cx="844299" cy="1016523"/>
          </a:xfrm>
        </p:grpSpPr>
        <p:sp>
          <p:nvSpPr>
            <p:cNvPr id="188" name="Oval 187">
              <a:extLst>
                <a:ext uri="{FF2B5EF4-FFF2-40B4-BE49-F238E27FC236}">
                  <a16:creationId xmlns:a16="http://schemas.microsoft.com/office/drawing/2014/main" id="{FBCFFAC8-FA88-4D6E-B80B-3B136D08E197}"/>
                </a:ext>
              </a:extLst>
            </p:cNvPr>
            <p:cNvSpPr/>
            <p:nvPr/>
          </p:nvSpPr>
          <p:spPr bwMode="auto">
            <a:xfrm>
              <a:off x="2939307" y="32227275"/>
              <a:ext cx="455881" cy="455881"/>
            </a:xfrm>
            <a:prstGeom prst="ellipse">
              <a:avLst/>
            </a:prstGeom>
            <a:solidFill>
              <a:srgbClr val="9393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3</a:t>
              </a:r>
            </a:p>
          </p:txBody>
        </p:sp>
        <p:sp>
          <p:nvSpPr>
            <p:cNvPr id="189" name="TextBox 188">
              <a:extLst>
                <a:ext uri="{FF2B5EF4-FFF2-40B4-BE49-F238E27FC236}">
                  <a16:creationId xmlns:a16="http://schemas.microsoft.com/office/drawing/2014/main" id="{914856D4-616D-47BD-9CBA-52F885CC4D15}"/>
                </a:ext>
              </a:extLst>
            </p:cNvPr>
            <p:cNvSpPr txBox="1"/>
            <p:nvPr/>
          </p:nvSpPr>
          <p:spPr>
            <a:xfrm>
              <a:off x="2593246" y="32671334"/>
              <a:ext cx="844299" cy="572464"/>
            </a:xfrm>
            <a:prstGeom prst="rect">
              <a:avLst/>
            </a:prstGeom>
            <a:noFill/>
          </p:spPr>
          <p:txBody>
            <a:bodyPr wrap="square" lIns="91440" tIns="91440" rIns="91440" bIns="91440" rtlCol="0" anchor="ctr" anchorCtr="0">
              <a:spAutoFit/>
            </a:bodyPr>
            <a:lstStyle/>
            <a:p>
              <a:pPr algn="r">
                <a:lnSpc>
                  <a:spcPct val="90000"/>
                </a:lnSpc>
                <a:spcAft>
                  <a:spcPts val="600"/>
                </a:spcAft>
              </a:pPr>
              <a:r>
                <a:rPr lang="en-US" sz="1400" dirty="0">
                  <a:solidFill>
                    <a:srgbClr val="939393"/>
                  </a:solidFill>
                </a:rPr>
                <a:t>Execute Query</a:t>
              </a:r>
            </a:p>
          </p:txBody>
        </p:sp>
      </p:grpSp>
      <p:grpSp>
        <p:nvGrpSpPr>
          <p:cNvPr id="190" name="Group 189">
            <a:extLst>
              <a:ext uri="{FF2B5EF4-FFF2-40B4-BE49-F238E27FC236}">
                <a16:creationId xmlns:a16="http://schemas.microsoft.com/office/drawing/2014/main" id="{B1018BEC-9F56-465B-B454-4ECCB18BBD56}"/>
              </a:ext>
            </a:extLst>
          </p:cNvPr>
          <p:cNvGrpSpPr/>
          <p:nvPr/>
        </p:nvGrpSpPr>
        <p:grpSpPr>
          <a:xfrm>
            <a:off x="7943796" y="31456185"/>
            <a:ext cx="1123762" cy="1016523"/>
            <a:chOff x="2436580" y="32227275"/>
            <a:chExt cx="1123762" cy="1016523"/>
          </a:xfrm>
        </p:grpSpPr>
        <p:sp>
          <p:nvSpPr>
            <p:cNvPr id="191" name="Oval 190">
              <a:extLst>
                <a:ext uri="{FF2B5EF4-FFF2-40B4-BE49-F238E27FC236}">
                  <a16:creationId xmlns:a16="http://schemas.microsoft.com/office/drawing/2014/main" id="{2B65ECBC-88B0-4418-9FBA-A48B6CC2454A}"/>
                </a:ext>
              </a:extLst>
            </p:cNvPr>
            <p:cNvSpPr/>
            <p:nvPr/>
          </p:nvSpPr>
          <p:spPr bwMode="auto">
            <a:xfrm>
              <a:off x="2517541" y="32227275"/>
              <a:ext cx="455881" cy="455881"/>
            </a:xfrm>
            <a:prstGeom prst="ellipse">
              <a:avLst/>
            </a:prstGeom>
            <a:solidFill>
              <a:srgbClr val="EE82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4</a:t>
              </a:r>
            </a:p>
          </p:txBody>
        </p:sp>
        <p:sp>
          <p:nvSpPr>
            <p:cNvPr id="192" name="TextBox 191">
              <a:extLst>
                <a:ext uri="{FF2B5EF4-FFF2-40B4-BE49-F238E27FC236}">
                  <a16:creationId xmlns:a16="http://schemas.microsoft.com/office/drawing/2014/main" id="{86AA9795-AB13-41A9-84D4-310A954ACB52}"/>
                </a:ext>
              </a:extLst>
            </p:cNvPr>
            <p:cNvSpPr txBox="1"/>
            <p:nvPr/>
          </p:nvSpPr>
          <p:spPr>
            <a:xfrm>
              <a:off x="2436580" y="32671334"/>
              <a:ext cx="1123762" cy="572464"/>
            </a:xfrm>
            <a:prstGeom prst="rect">
              <a:avLst/>
            </a:prstGeom>
            <a:noFill/>
          </p:spPr>
          <p:txBody>
            <a:bodyPr wrap="square" lIns="91440" tIns="91440" rIns="91440" bIns="91440" rtlCol="0" anchor="ctr" anchorCtr="0">
              <a:spAutoFit/>
            </a:bodyPr>
            <a:lstStyle/>
            <a:p>
              <a:pPr>
                <a:lnSpc>
                  <a:spcPct val="90000"/>
                </a:lnSpc>
                <a:spcAft>
                  <a:spcPts val="600"/>
                </a:spcAft>
              </a:pPr>
              <a:r>
                <a:rPr lang="en-US" sz="1400" dirty="0">
                  <a:solidFill>
                    <a:srgbClr val="EE8200"/>
                  </a:solidFill>
                </a:rPr>
                <a:t>Matched Documents</a:t>
              </a:r>
            </a:p>
          </p:txBody>
        </p:sp>
      </p:grpSp>
    </p:spTree>
    <p:extLst>
      <p:ext uri="{BB962C8B-B14F-4D97-AF65-F5344CB8AC3E}">
        <p14:creationId xmlns:p14="http://schemas.microsoft.com/office/powerpoint/2010/main" val="2851415019"/>
      </p:ext>
    </p:extLst>
  </p:cSld>
  <p:clrMapOvr>
    <a:masterClrMapping/>
  </p:clrMapOvr>
  <p:transition>
    <p:fade/>
  </p:transition>
</p:sld>
</file>

<file path=ppt/theme/theme1.xml><?xml version="1.0" encoding="utf-8"?>
<a:theme xmlns:a="http://schemas.openxmlformats.org/drawingml/2006/main" name="1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8_FY15 Enterprise identity theme">
  <a:themeElements>
    <a:clrScheme name="FY16 EMPOWERING campaign">
      <a:dk1>
        <a:srgbClr val="505050"/>
      </a:dk1>
      <a:lt1>
        <a:sysClr val="window" lastClr="FFFFFF"/>
      </a:lt1>
      <a:dk2>
        <a:srgbClr val="0072C6"/>
      </a:dk2>
      <a:lt2>
        <a:srgbClr val="000000"/>
      </a:lt2>
      <a:accent1>
        <a:srgbClr val="107C10"/>
      </a:accent1>
      <a:accent2>
        <a:srgbClr val="FFB900"/>
      </a:accent2>
      <a:accent3>
        <a:srgbClr val="D83B01"/>
      </a:accent3>
      <a:accent4>
        <a:srgbClr val="00BCF2"/>
      </a:accent4>
      <a:accent5>
        <a:srgbClr val="002050"/>
      </a:accent5>
      <a:accent6>
        <a:srgbClr val="BAD80A"/>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29259</TotalTime>
  <Words>313</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vt:i4>
      </vt:variant>
    </vt:vector>
  </HeadingPairs>
  <TitlesOfParts>
    <vt:vector size="12" baseType="lpstr">
      <vt:lpstr>Arial</vt:lpstr>
      <vt:lpstr>Calibri</vt:lpstr>
      <vt:lpstr>Consolas</vt:lpstr>
      <vt:lpstr>Courier New</vt:lpstr>
      <vt:lpstr>Segoe UI</vt:lpstr>
      <vt:lpstr>Segoe UI Light</vt:lpstr>
      <vt:lpstr>Segoe UI Semibold</vt:lpstr>
      <vt:lpstr>Segoe UI Semilight</vt:lpstr>
      <vt:lpstr>Wingdings</vt:lpstr>
      <vt:lpstr>1_WHITE TEMPLATE</vt:lpstr>
      <vt:lpstr>8_FY15 Enterprise identity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v-erlunn@microsoft.com;Yijing.Chen@microsoft.com</dc:creator>
  <cp:lastModifiedBy>Rahee Ghosh Peshawaria</cp:lastModifiedBy>
  <cp:revision>573</cp:revision>
  <dcterms:created xsi:type="dcterms:W3CDTF">2015-12-22T03:07:00Z</dcterms:created>
  <dcterms:modified xsi:type="dcterms:W3CDTF">2017-07-25T20:08:55Z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v-erlunn@microsoft.com</vt:lpwstr>
  </property>
  <property fmtid="{D5CDD505-2E9C-101B-9397-08002B2CF9AE}" pid="6" name="MSIP_Label_f42aa342-8706-4288-bd11-ebb85995028c_SetDate">
    <vt:lpwstr>2017-05-25T15:02:11.8153548-04:00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