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B033A-ED13-47E5-870D-49FC694BE623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5E60F-EB48-4535-B97F-303DA523E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3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9989103" cy="68580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51"/>
            <a:endParaRPr lang="en-US" sz="384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714500"/>
            <a:ext cx="8382000" cy="2438400"/>
          </a:xfrm>
        </p:spPr>
        <p:txBody>
          <a:bodyPr anchor="b" anchorCtr="0">
            <a:no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381500"/>
            <a:ext cx="8382000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>
                <a:solidFill>
                  <a:schemeClr val="bg1"/>
                </a:solidFill>
              </a:defRPr>
            </a:lvl1pPr>
            <a:lvl2pPr marL="60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518968" y="6095767"/>
            <a:ext cx="2255520" cy="640631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71500" y="6317033"/>
            <a:ext cx="5334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17" dirty="0">
                <a:solidFill>
                  <a:srgbClr val="FFFFFF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9906000" y="533400"/>
            <a:ext cx="1714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683921"/>
            <a:fld id="{03C7D0F0-10D5-4191-B6F4-99306F468FEF}" type="datetime4">
              <a:rPr lang="en-US" sz="1167">
                <a:solidFill>
                  <a:srgbClr val="000000"/>
                </a:solidFill>
              </a:rPr>
              <a:pPr algn="r" defTabSz="683921"/>
              <a:t>January 23, 2018</a:t>
            </a:fld>
            <a:endParaRPr lang="en-US" sz="1167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88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19206" y="6095767"/>
            <a:ext cx="2255520" cy="640631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02366" y="-1"/>
            <a:ext cx="608530" cy="533137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51"/>
            <a:endParaRPr lang="en-US" sz="3840">
              <a:solidFill>
                <a:srgbClr val="00000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71500" y="533400"/>
            <a:ext cx="8382000" cy="2857500"/>
          </a:xfrm>
        </p:spPr>
        <p:txBody>
          <a:bodyPr anchor="b" anchorCtr="0">
            <a:noAutofit/>
          </a:bodyPr>
          <a:lstStyle>
            <a:lvl1pPr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571500" y="3657600"/>
            <a:ext cx="8382000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>
                <a:solidFill>
                  <a:schemeClr val="tx1"/>
                </a:solidFill>
              </a:defRPr>
            </a:lvl1pPr>
            <a:lvl2pPr marL="60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17" dirty="0">
                <a:solidFill>
                  <a:srgbClr val="000000"/>
                </a:solidFill>
              </a:rPr>
              <a:t>DXC Proprietary and Confidential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9906000" y="6317033"/>
            <a:ext cx="1714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5240" anchor="ctr" anchorCtr="0">
            <a:noAutofit/>
          </a:bodyPr>
          <a:lstStyle/>
          <a:p>
            <a:pPr algn="r" defTabSz="683921"/>
            <a:fld id="{03C7D0F0-10D5-4191-B6F4-99306F468FEF}" type="datetime4">
              <a:rPr lang="en-US" sz="1167">
                <a:solidFill>
                  <a:srgbClr val="000000"/>
                </a:solidFill>
              </a:rPr>
              <a:pPr algn="r" defTabSz="683921"/>
              <a:t>January 23, 2018</a:t>
            </a:fld>
            <a:endParaRPr lang="en-US" sz="1167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84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71500" y="533136"/>
            <a:ext cx="8382000" cy="2857500"/>
          </a:xfrm>
        </p:spPr>
        <p:txBody>
          <a:bodyPr anchor="b" anchorCtr="0">
            <a:no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571500" y="3657600"/>
            <a:ext cx="8382000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>
                <a:solidFill>
                  <a:schemeClr val="bg1"/>
                </a:solidFill>
              </a:defRPr>
            </a:lvl1pPr>
            <a:lvl2pPr marL="60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02365" y="-2"/>
            <a:ext cx="608531" cy="53313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51"/>
            <a:endParaRPr lang="en-US" sz="3840">
              <a:solidFill>
                <a:srgbClr val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19206" y="6095767"/>
            <a:ext cx="2255520" cy="640631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17" dirty="0">
                <a:solidFill>
                  <a:srgbClr val="FFFFFF"/>
                </a:solidFill>
              </a:rPr>
              <a:t>DXC Proprietary and Confidential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9906000" y="6317033"/>
            <a:ext cx="1714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5240" anchor="ctr" anchorCtr="0">
            <a:noAutofit/>
          </a:bodyPr>
          <a:lstStyle/>
          <a:p>
            <a:pPr algn="r" defTabSz="683921"/>
            <a:fld id="{03C7D0F0-10D5-4191-B6F4-99306F468FEF}" type="datetime4">
              <a:rPr lang="en-US" sz="1167">
                <a:solidFill>
                  <a:srgbClr val="FFFFFF"/>
                </a:solidFill>
              </a:rPr>
              <a:pPr algn="r" defTabSz="683921"/>
              <a:t>January 23, 2018</a:t>
            </a:fld>
            <a:endParaRPr lang="en-US" sz="1167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18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380985" indent="-190492">
              <a:buFont typeface="Arial" pitchFamily="34" charset="0"/>
              <a:buChar char="–"/>
              <a:defRPr/>
            </a:lvl4pPr>
            <a:lvl5pPr marL="571477" indent="-190492">
              <a:buFont typeface="Arial" pitchFamily="34" charset="0"/>
              <a:buChar char="–"/>
              <a:defRPr/>
            </a:lvl5pPr>
            <a:lvl6pPr marL="761970" indent="-190492">
              <a:buFont typeface="Arial" pitchFamily="34" charset="0"/>
              <a:buChar char="–"/>
              <a:defRPr baseline="0"/>
            </a:lvl6pPr>
            <a:lvl7pPr marL="952462" indent="-190492">
              <a:buFont typeface="Arial" pitchFamily="34" charset="0"/>
              <a:buChar char="–"/>
              <a:defRPr baseline="0"/>
            </a:lvl7pPr>
            <a:lvl8pPr marL="1142954" indent="-190492">
              <a:buFont typeface="Arial" pitchFamily="34" charset="0"/>
              <a:buChar char="–"/>
              <a:defRPr baseline="0"/>
            </a:lvl8pPr>
            <a:lvl9pPr marL="1333447" indent="-190492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8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394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86065" y="825500"/>
            <a:ext cx="4305936" cy="522695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2192000" cy="68580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51"/>
              <a:endParaRPr lang="en-US" sz="3840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pPr defTabSz="1219151"/>
              <a:endParaRPr lang="en-US" sz="3840">
                <a:solidFill>
                  <a:srgbClr val="000000"/>
                </a:solidFill>
              </a:endParaRPr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571499" y="533400"/>
            <a:ext cx="7239000" cy="2857500"/>
          </a:xfrm>
        </p:spPr>
        <p:txBody>
          <a:bodyPr anchor="b" anchorCtr="0">
            <a:noAutofit/>
          </a:bodyPr>
          <a:lstStyle>
            <a:lvl1pPr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571500" y="3657600"/>
            <a:ext cx="7239001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>
                <a:solidFill>
                  <a:schemeClr val="tx1"/>
                </a:solidFill>
              </a:defRPr>
            </a:lvl1pPr>
            <a:lvl2pPr marL="60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17" dirty="0">
                <a:solidFill>
                  <a:srgbClr val="000000"/>
                </a:solidFill>
              </a:rPr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9906000" y="6317033"/>
            <a:ext cx="1714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5240" anchor="ctr" anchorCtr="0">
            <a:noAutofit/>
          </a:bodyPr>
          <a:lstStyle/>
          <a:p>
            <a:pPr algn="r" defTabSz="683921"/>
            <a:fld id="{03C7D0F0-10D5-4191-B6F4-99306F468FEF}" type="datetime4">
              <a:rPr lang="en-US" sz="1167">
                <a:solidFill>
                  <a:srgbClr val="000000"/>
                </a:solidFill>
              </a:rPr>
              <a:pPr algn="r" defTabSz="683921"/>
              <a:t>January 23, 2018</a:t>
            </a:fld>
            <a:endParaRPr lang="en-US" sz="1167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16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i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69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73592" y="0"/>
            <a:ext cx="468702" cy="410632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51"/>
            <a:endParaRPr lang="en-US" sz="3840">
              <a:solidFill>
                <a:srgbClr val="0000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71500" y="533136"/>
            <a:ext cx="11049000" cy="11813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571500" y="1714500"/>
            <a:ext cx="9334500" cy="426772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 bwMode="black">
          <a:xfrm>
            <a:off x="454025" y="6188075"/>
            <a:ext cx="1706880" cy="48480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/>
            <a:fld id="{03C7D0F0-10D5-4191-B6F4-99306F468FEF}" type="datetime4">
              <a:rPr lang="en-US" sz="917">
                <a:solidFill>
                  <a:srgbClr val="000000"/>
                </a:solidFill>
              </a:rPr>
              <a:pPr algn="r" defTabSz="683921"/>
              <a:t>January 23, 2018</a:t>
            </a:fld>
            <a:endParaRPr lang="en-US" sz="917" dirty="0">
              <a:solidFill>
                <a:srgbClr val="000000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/>
            <a:fld id="{18E29826-F105-4F77-B977-03F4A4723A21}" type="slidenum">
              <a:rPr lang="en-US" sz="917" b="1">
                <a:solidFill>
                  <a:srgbClr val="000000"/>
                </a:solidFill>
              </a:rPr>
              <a:pPr algn="r" defTabSz="683921"/>
              <a:t>‹#›</a:t>
            </a:fld>
            <a:endParaRPr lang="en-US" sz="917" b="1" dirty="0">
              <a:solidFill>
                <a:srgbClr val="000000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17" dirty="0">
                <a:solidFill>
                  <a:srgbClr val="000000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9345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74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9151" rtl="0" eaLnBrk="1" latinLnBrk="0" hangingPunct="1">
        <a:lnSpc>
          <a:spcPct val="85000"/>
        </a:lnSpc>
        <a:spcBef>
          <a:spcPct val="0"/>
        </a:spcBef>
        <a:buNone/>
        <a:defRPr sz="3333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51" rtl="0" eaLnBrk="1" latinLnBrk="0" hangingPunct="1">
        <a:spcBef>
          <a:spcPts val="1000"/>
        </a:spcBef>
        <a:buFontTx/>
        <a:buNone/>
        <a:defRPr sz="1667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219151" rtl="0" eaLnBrk="1" latinLnBrk="0" hangingPunct="1">
        <a:spcBef>
          <a:spcPts val="1000"/>
        </a:spcBef>
        <a:buFontTx/>
        <a:buNone/>
        <a:defRPr sz="1667" kern="1200">
          <a:solidFill>
            <a:schemeClr val="tx1"/>
          </a:solidFill>
          <a:latin typeface="+mn-lt"/>
          <a:ea typeface="+mn-ea"/>
          <a:cs typeface="+mn-cs"/>
        </a:defRPr>
      </a:lvl2pPr>
      <a:lvl3pPr marL="190492" indent="-190492" algn="l" defTabSz="1219151" rtl="0" eaLnBrk="1" latinLnBrk="0" hangingPunct="1">
        <a:spcBef>
          <a:spcPts val="1000"/>
        </a:spcBef>
        <a:buFont typeface="Arial" pitchFamily="34" charset="0"/>
        <a:buChar char="•"/>
        <a:tabLst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380985" indent="-190492" algn="l" defTabSz="1219151" rtl="0" eaLnBrk="1" latinLnBrk="0" hangingPunct="1">
        <a:spcBef>
          <a:spcPts val="500"/>
        </a:spcBef>
        <a:buFont typeface="Arial" pitchFamily="34" charset="0"/>
        <a:buChar char="–"/>
        <a:tabLst/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571477" indent="-190492" algn="l" defTabSz="1219151" rtl="0" eaLnBrk="1" latinLnBrk="0" hangingPunct="1">
        <a:spcBef>
          <a:spcPts val="500"/>
        </a:spcBef>
        <a:buFont typeface="Arial" pitchFamily="34" charset="0"/>
        <a:buChar char="–"/>
        <a:tabLst/>
        <a:defRPr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761970" indent="-190492" algn="l" defTabSz="1219151" rtl="0" eaLnBrk="1" latinLnBrk="0" hangingPunct="1">
        <a:spcBef>
          <a:spcPts val="500"/>
        </a:spcBef>
        <a:buFont typeface="Arial" pitchFamily="34" charset="0"/>
        <a:buChar char="–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952462" indent="-190492" algn="l" defTabSz="1219151" rtl="0" eaLnBrk="1" latinLnBrk="0" hangingPunct="1">
        <a:spcBef>
          <a:spcPts val="500"/>
        </a:spcBef>
        <a:buFont typeface="Arial" pitchFamily="34" charset="0"/>
        <a:buChar char="–"/>
        <a:tabLst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1142954" indent="-190492" algn="l" defTabSz="1219151" rtl="0" eaLnBrk="1" latinLnBrk="0" hangingPunct="1">
        <a:spcBef>
          <a:spcPts val="500"/>
        </a:spcBef>
        <a:buFont typeface="Arial" pitchFamily="34" charset="0"/>
        <a:buChar char="–"/>
        <a:defRPr sz="1667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333447" indent="-190492" algn="l" defTabSz="1219151" rtl="0" eaLnBrk="1" latinLnBrk="0" hangingPunct="1">
        <a:spcBef>
          <a:spcPts val="500"/>
        </a:spcBef>
        <a:buFont typeface="Arial" pitchFamily="34" charset="0"/>
        <a:buChar char="–"/>
        <a:tabLst/>
        <a:defRPr sz="1667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6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51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27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02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78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54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29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05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>
          <p15:clr>
            <a:srgbClr val="F26B43"/>
          </p15:clr>
        </p15:guide>
        <p15:guide id="2" pos="4608">
          <p15:clr>
            <a:srgbClr val="F26B43"/>
          </p15:clr>
        </p15:guide>
        <p15:guide id="3" pos="432">
          <p15:clr>
            <a:srgbClr val="F26B43"/>
          </p15:clr>
        </p15:guide>
        <p15:guide id="4" pos="3024">
          <p15:clr>
            <a:srgbClr val="F26B43"/>
          </p15:clr>
        </p15:guide>
        <p15:guide id="5" pos="3312">
          <p15:clr>
            <a:srgbClr val="F26B43"/>
          </p15:clr>
        </p15:guide>
        <p15:guide id="6" pos="4464">
          <p15:clr>
            <a:srgbClr val="F26B43"/>
          </p15:clr>
        </p15:guide>
        <p15:guide id="7" pos="4752">
          <p15:clr>
            <a:srgbClr val="F26B43"/>
          </p15:clr>
        </p15:guide>
        <p15:guide id="8" pos="5904">
          <p15:clr>
            <a:srgbClr val="F26B43"/>
          </p15:clr>
        </p15:guide>
        <p15:guide id="9" pos="6192">
          <p15:clr>
            <a:srgbClr val="F26B43"/>
          </p15:clr>
        </p15:guide>
        <p15:guide id="10" pos="7488">
          <p15:clr>
            <a:srgbClr val="F26B43"/>
          </p15:clr>
        </p15:guide>
        <p15:guide id="11" pos="8784">
          <p15:clr>
            <a:srgbClr val="F26B43"/>
          </p15:clr>
        </p15:guide>
        <p15:guide id="12" orient="horz" pos="1296">
          <p15:clr>
            <a:srgbClr val="F26B43"/>
          </p15:clr>
        </p15:guide>
        <p15:guide id="13" orient="horz" pos="4522">
          <p15:clr>
            <a:srgbClr val="F26B43"/>
          </p15:clr>
        </p15:guide>
        <p15:guide id="14" orient="horz" pos="48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234" y="450984"/>
            <a:ext cx="11049000" cy="747089"/>
          </a:xfrm>
        </p:spPr>
        <p:txBody>
          <a:bodyPr/>
          <a:lstStyle/>
          <a:p>
            <a:r>
              <a:rPr lang="en-US" sz="3600" dirty="0"/>
              <a:t>Target Advertising Using Face Detection</a:t>
            </a:r>
            <a:endParaRPr lang="en-US" sz="3600" dirty="0"/>
          </a:p>
        </p:txBody>
      </p:sp>
      <p:pic>
        <p:nvPicPr>
          <p:cNvPr id="3" name="Picture 2" descr="images">
            <a:extLst>
              <a:ext uri="{FF2B5EF4-FFF2-40B4-BE49-F238E27FC236}">
                <a16:creationId xmlns:a16="http://schemas.microsoft.com/office/drawing/2014/main" xmlns="" id="{D2EC784C-9A54-4DB2-8F0C-FFEB9F2E201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040" y="1207396"/>
            <a:ext cx="925689" cy="9256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E1F2CC0-1BF3-4B5F-922E-B3FF497BE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87" y="4576069"/>
            <a:ext cx="999221" cy="9992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DACBAA5-F7A3-4755-AD4E-F8BD38BBC0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840" y="4509397"/>
            <a:ext cx="1080125" cy="1080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DBD4225-92DD-49C2-99C1-C0AF6BCAAA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700" y="1429411"/>
            <a:ext cx="427235" cy="5551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37B4C5A-BAF0-4386-8A8A-44C43DCF16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819" y="4509397"/>
            <a:ext cx="999221" cy="9992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B3DC10F-8FDF-4891-B473-8E0DCF94D2C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706" y="4509395"/>
            <a:ext cx="999221" cy="9992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ED2299B-C360-46CB-B835-CD9AB14EF0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867" y="4237561"/>
            <a:ext cx="1031068" cy="13519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5F5DFDC-1C4A-4F1D-B31A-6CF6F24F5E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451" y="1286419"/>
            <a:ext cx="999221" cy="999221"/>
          </a:xfrm>
          <a:prstGeom prst="rect">
            <a:avLst/>
          </a:prstGeom>
        </p:spPr>
      </p:pic>
      <p:sp>
        <p:nvSpPr>
          <p:cNvPr id="11" name="Rectangle: Rounded Corners 35">
            <a:extLst>
              <a:ext uri="{FF2B5EF4-FFF2-40B4-BE49-F238E27FC236}">
                <a16:creationId xmlns:a16="http://schemas.microsoft.com/office/drawing/2014/main" xmlns="" id="{668F2AEE-9ED8-4F51-8992-E5A426D1FEBC}"/>
              </a:ext>
            </a:extLst>
          </p:cNvPr>
          <p:cNvSpPr/>
          <p:nvPr/>
        </p:nvSpPr>
        <p:spPr>
          <a:xfrm>
            <a:off x="8799626" y="1395031"/>
            <a:ext cx="1343378" cy="55518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BC120C1B-A916-4210-A64D-1A9383F5DAE3}"/>
              </a:ext>
            </a:extLst>
          </p:cNvPr>
          <p:cNvSpPr/>
          <p:nvPr/>
        </p:nvSpPr>
        <p:spPr>
          <a:xfrm>
            <a:off x="10701867" y="1207396"/>
            <a:ext cx="1343378" cy="7997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Trained Model to select </a:t>
            </a:r>
            <a:r>
              <a:rPr lang="en-US" sz="1400" dirty="0" smtClean="0">
                <a:solidFill>
                  <a:schemeClr val="tx1"/>
                </a:solidFill>
              </a:rPr>
              <a:t>segment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BEB32D03-0D3B-4836-9320-891EFCA3BA1B}"/>
              </a:ext>
            </a:extLst>
          </p:cNvPr>
          <p:cNvSpPr/>
          <p:nvPr/>
        </p:nvSpPr>
        <p:spPr>
          <a:xfrm>
            <a:off x="8799626" y="2673175"/>
            <a:ext cx="1343378" cy="55518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049F1E9E-A0E4-4417-A7AF-98247F6E60D2}"/>
              </a:ext>
            </a:extLst>
          </p:cNvPr>
          <p:cNvSpPr/>
          <p:nvPr/>
        </p:nvSpPr>
        <p:spPr>
          <a:xfrm>
            <a:off x="10701867" y="2585156"/>
            <a:ext cx="1343378" cy="72298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BDE4C03E-C1B9-4848-B913-CD70314045F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674" y="5221712"/>
            <a:ext cx="3028031" cy="5738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D413ADEA-5A2D-412B-8256-B74FBEF415C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764" y="5219661"/>
            <a:ext cx="2320081" cy="57380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4B8EB1A5-28B2-4996-8205-8FC5CF902990}"/>
              </a:ext>
            </a:extLst>
          </p:cNvPr>
          <p:cNvCxnSpPr/>
          <p:nvPr/>
        </p:nvCxnSpPr>
        <p:spPr>
          <a:xfrm>
            <a:off x="2754489" y="450939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616A02B8-18ED-4652-9A9A-9A82E7197DBA}"/>
              </a:ext>
            </a:extLst>
          </p:cNvPr>
          <p:cNvCxnSpPr/>
          <p:nvPr/>
        </p:nvCxnSpPr>
        <p:spPr>
          <a:xfrm flipH="1">
            <a:off x="2957689" y="2133085"/>
            <a:ext cx="1580351" cy="2190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357169E7-AD4C-43E3-AFD1-B44EDA6B28A9}"/>
              </a:ext>
            </a:extLst>
          </p:cNvPr>
          <p:cNvCxnSpPr/>
          <p:nvPr/>
        </p:nvCxnSpPr>
        <p:spPr>
          <a:xfrm>
            <a:off x="5554134" y="1670755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D1E0E9E1-F227-4680-A7F3-7CF3BB02582F}"/>
              </a:ext>
            </a:extLst>
          </p:cNvPr>
          <p:cNvCxnSpPr/>
          <p:nvPr/>
        </p:nvCxnSpPr>
        <p:spPr>
          <a:xfrm>
            <a:off x="7161009" y="1670755"/>
            <a:ext cx="4589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773B908A-766E-48A1-96A4-D18E731772F0}"/>
              </a:ext>
            </a:extLst>
          </p:cNvPr>
          <p:cNvCxnSpPr/>
          <p:nvPr/>
        </p:nvCxnSpPr>
        <p:spPr>
          <a:xfrm>
            <a:off x="8302764" y="1670755"/>
            <a:ext cx="3106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1E032B38-FF51-456A-AA1E-0324E8A8B8A9}"/>
              </a:ext>
            </a:extLst>
          </p:cNvPr>
          <p:cNvCxnSpPr>
            <a:stCxn id="11" idx="3"/>
          </p:cNvCxnSpPr>
          <p:nvPr/>
        </p:nvCxnSpPr>
        <p:spPr>
          <a:xfrm flipV="1">
            <a:off x="10143004" y="1670755"/>
            <a:ext cx="479841" cy="1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AD6833D1-2798-43CC-8083-BF8DB397D2BC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10143004" y="2946651"/>
            <a:ext cx="558863" cy="4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1FE4FA8B-9E4D-4F30-AC57-28DCBC5EF6BB}"/>
              </a:ext>
            </a:extLst>
          </p:cNvPr>
          <p:cNvCxnSpPr/>
          <p:nvPr/>
        </p:nvCxnSpPr>
        <p:spPr>
          <a:xfrm>
            <a:off x="11373556" y="3308145"/>
            <a:ext cx="0" cy="929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DA6E38C2-341C-4007-BBA6-612364EC9276}"/>
              </a:ext>
            </a:extLst>
          </p:cNvPr>
          <p:cNvCxnSpPr>
            <a:cxnSpLocks/>
          </p:cNvCxnSpPr>
          <p:nvPr/>
        </p:nvCxnSpPr>
        <p:spPr>
          <a:xfrm>
            <a:off x="1510008" y="5063066"/>
            <a:ext cx="4655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723DF31-DB94-4D37-B826-771846789B19}"/>
              </a:ext>
            </a:extLst>
          </p:cNvPr>
          <p:cNvSpPr txBox="1"/>
          <p:nvPr/>
        </p:nvSpPr>
        <p:spPr>
          <a:xfrm>
            <a:off x="8829649" y="1390241"/>
            <a:ext cx="112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Feature Extraction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3C054B9-8441-4649-A5EB-F40BFBCEBCE0}"/>
              </a:ext>
            </a:extLst>
          </p:cNvPr>
          <p:cNvSpPr txBox="1"/>
          <p:nvPr/>
        </p:nvSpPr>
        <p:spPr>
          <a:xfrm>
            <a:off x="8873810" y="2810571"/>
            <a:ext cx="1003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Ads DB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DB893A4C-5CB1-4D0A-A5BA-11D58EB3C3F5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11373556" y="2007178"/>
            <a:ext cx="0" cy="577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F4FEF12-BB5E-4B4F-985D-7E7DA21783CA}"/>
              </a:ext>
            </a:extLst>
          </p:cNvPr>
          <p:cNvSpPr txBox="1"/>
          <p:nvPr/>
        </p:nvSpPr>
        <p:spPr>
          <a:xfrm>
            <a:off x="10723640" y="2572524"/>
            <a:ext cx="1315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 the Ad for that person</a:t>
            </a:r>
          </a:p>
        </p:txBody>
      </p:sp>
    </p:spTree>
    <p:extLst>
      <p:ext uri="{BB962C8B-B14F-4D97-AF65-F5344CB8AC3E}">
        <p14:creationId xmlns:p14="http://schemas.microsoft.com/office/powerpoint/2010/main" val="3672323525"/>
      </p:ext>
    </p:extLst>
  </p:cSld>
  <p:clrMapOvr>
    <a:masterClrMapping/>
  </p:clrMapOvr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_int_powerpoint_16x9_template" id="{0A550C65-A83E-C24C-B08F-DB19D25C59F5}" vid="{B712A4A5-3F4E-3D44-AEDC-22156EEF3D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6156</TotalTime>
  <Words>20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DXC</vt:lpstr>
      <vt:lpstr>Target Advertising Using Face Detection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Industrial Machine Learning (IML)?</dc:title>
  <dc:creator>Sukanya Kuppuswamy</dc:creator>
  <cp:lastModifiedBy>Danish Saliq Pasha</cp:lastModifiedBy>
  <cp:revision>73</cp:revision>
  <dcterms:created xsi:type="dcterms:W3CDTF">2017-07-31T04:49:56Z</dcterms:created>
  <dcterms:modified xsi:type="dcterms:W3CDTF">2018-01-24T04:53:33Z</dcterms:modified>
</cp:coreProperties>
</file>