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91599-3674-4240-9211-93A753B3DDD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E8554AC-1608-4BA2-A6D8-0CE1C2AC9F2D}">
      <dgm:prSet phldrT="[Text]" phldr="0"/>
      <dgm:spPr/>
      <dgm:t>
        <a:bodyPr/>
        <a:lstStyle/>
        <a:p>
          <a:r>
            <a:rPr lang="en-IN" dirty="0"/>
            <a:t>User</a:t>
          </a:r>
        </a:p>
      </dgm:t>
    </dgm:pt>
    <dgm:pt modelId="{D50E7515-B8D0-4AF0-822A-D92DA7CE1536}" type="parTrans" cxnId="{3F3948E3-B134-4A55-8B9C-492D8CEF3333}">
      <dgm:prSet/>
      <dgm:spPr/>
      <dgm:t>
        <a:bodyPr/>
        <a:lstStyle/>
        <a:p>
          <a:endParaRPr lang="en-IN"/>
        </a:p>
      </dgm:t>
    </dgm:pt>
    <dgm:pt modelId="{54E04194-DFA2-4903-B8C7-520883AC63A7}" type="sibTrans" cxnId="{3F3948E3-B134-4A55-8B9C-492D8CEF3333}">
      <dgm:prSet/>
      <dgm:spPr/>
      <dgm:t>
        <a:bodyPr/>
        <a:lstStyle/>
        <a:p>
          <a:endParaRPr lang="en-IN"/>
        </a:p>
      </dgm:t>
    </dgm:pt>
    <dgm:pt modelId="{29E2A7C5-F690-49A7-B981-FEDDDB63E595}">
      <dgm:prSet phldrT="[Text]" phldr="0"/>
      <dgm:spPr/>
      <dgm:t>
        <a:bodyPr/>
        <a:lstStyle/>
        <a:p>
          <a:r>
            <a:rPr lang="en-IN" dirty="0"/>
            <a:t>Verification</a:t>
          </a:r>
        </a:p>
      </dgm:t>
    </dgm:pt>
    <dgm:pt modelId="{2914A9F7-691C-4FF2-A0DF-ADE62D3ADC14}" type="parTrans" cxnId="{28F923BA-971F-4096-B962-38354DA19ACA}">
      <dgm:prSet/>
      <dgm:spPr/>
      <dgm:t>
        <a:bodyPr/>
        <a:lstStyle/>
        <a:p>
          <a:endParaRPr lang="en-IN"/>
        </a:p>
      </dgm:t>
    </dgm:pt>
    <dgm:pt modelId="{1D6CDB47-8B5E-4FA2-BBCA-68A003DEF725}" type="sibTrans" cxnId="{28F923BA-971F-4096-B962-38354DA19ACA}">
      <dgm:prSet/>
      <dgm:spPr/>
      <dgm:t>
        <a:bodyPr/>
        <a:lstStyle/>
        <a:p>
          <a:endParaRPr lang="en-IN"/>
        </a:p>
      </dgm:t>
    </dgm:pt>
    <dgm:pt modelId="{F94DE91F-D888-40DF-9F39-EF81D7BC2377}">
      <dgm:prSet phldrT="[Text]" phldr="0"/>
      <dgm:spPr/>
      <dgm:t>
        <a:bodyPr/>
        <a:lstStyle/>
        <a:p>
          <a:r>
            <a:rPr lang="en-IN" dirty="0"/>
            <a:t>Trusted Contacts</a:t>
          </a:r>
        </a:p>
      </dgm:t>
    </dgm:pt>
    <dgm:pt modelId="{D5601E98-37AA-4EA1-8E3E-CF10B658B504}" type="parTrans" cxnId="{1A779996-7B6D-4179-9575-FF5AD3047DDB}">
      <dgm:prSet/>
      <dgm:spPr/>
      <dgm:t>
        <a:bodyPr/>
        <a:lstStyle/>
        <a:p>
          <a:endParaRPr lang="en-IN"/>
        </a:p>
      </dgm:t>
    </dgm:pt>
    <dgm:pt modelId="{1933C7A3-4406-49DA-AFB1-9F207DDDFB81}" type="sibTrans" cxnId="{1A779996-7B6D-4179-9575-FF5AD3047DDB}">
      <dgm:prSet/>
      <dgm:spPr/>
      <dgm:t>
        <a:bodyPr/>
        <a:lstStyle/>
        <a:p>
          <a:endParaRPr lang="en-IN"/>
        </a:p>
      </dgm:t>
    </dgm:pt>
    <dgm:pt modelId="{66A10D52-3520-4F7A-A048-0511A13DE3C7}" type="pres">
      <dgm:prSet presAssocID="{A2B91599-3674-4240-9211-93A753B3DDD2}" presName="outerComposite" presStyleCnt="0">
        <dgm:presLayoutVars>
          <dgm:chMax val="5"/>
          <dgm:dir/>
          <dgm:resizeHandles val="exact"/>
        </dgm:presLayoutVars>
      </dgm:prSet>
      <dgm:spPr/>
    </dgm:pt>
    <dgm:pt modelId="{2F656621-CBB7-45BD-AAE5-C26914EDD709}" type="pres">
      <dgm:prSet presAssocID="{A2B91599-3674-4240-9211-93A753B3DDD2}" presName="dummyMaxCanvas" presStyleCnt="0">
        <dgm:presLayoutVars/>
      </dgm:prSet>
      <dgm:spPr/>
    </dgm:pt>
    <dgm:pt modelId="{1BC55804-6439-46B3-8B35-F75BF18C4173}" type="pres">
      <dgm:prSet presAssocID="{A2B91599-3674-4240-9211-93A753B3DDD2}" presName="ThreeNodes_1" presStyleLbl="node1" presStyleIdx="0" presStyleCnt="3">
        <dgm:presLayoutVars>
          <dgm:bulletEnabled val="1"/>
        </dgm:presLayoutVars>
      </dgm:prSet>
      <dgm:spPr/>
    </dgm:pt>
    <dgm:pt modelId="{8B26EE25-A288-4C25-ACB4-732563FC3ECA}" type="pres">
      <dgm:prSet presAssocID="{A2B91599-3674-4240-9211-93A753B3DDD2}" presName="ThreeNodes_2" presStyleLbl="node1" presStyleIdx="1" presStyleCnt="3">
        <dgm:presLayoutVars>
          <dgm:bulletEnabled val="1"/>
        </dgm:presLayoutVars>
      </dgm:prSet>
      <dgm:spPr/>
    </dgm:pt>
    <dgm:pt modelId="{2849F803-6944-47B4-BAB6-A2F34399B617}" type="pres">
      <dgm:prSet presAssocID="{A2B91599-3674-4240-9211-93A753B3DDD2}" presName="ThreeNodes_3" presStyleLbl="node1" presStyleIdx="2" presStyleCnt="3">
        <dgm:presLayoutVars>
          <dgm:bulletEnabled val="1"/>
        </dgm:presLayoutVars>
      </dgm:prSet>
      <dgm:spPr/>
    </dgm:pt>
    <dgm:pt modelId="{8EBE826B-1E82-4AC6-9064-3928607B76F7}" type="pres">
      <dgm:prSet presAssocID="{A2B91599-3674-4240-9211-93A753B3DDD2}" presName="ThreeConn_1-2" presStyleLbl="fgAccFollowNode1" presStyleIdx="0" presStyleCnt="2">
        <dgm:presLayoutVars>
          <dgm:bulletEnabled val="1"/>
        </dgm:presLayoutVars>
      </dgm:prSet>
      <dgm:spPr/>
    </dgm:pt>
    <dgm:pt modelId="{22B91F1B-2CE7-420C-9693-92A63D00A076}" type="pres">
      <dgm:prSet presAssocID="{A2B91599-3674-4240-9211-93A753B3DDD2}" presName="ThreeConn_2-3" presStyleLbl="fgAccFollowNode1" presStyleIdx="1" presStyleCnt="2">
        <dgm:presLayoutVars>
          <dgm:bulletEnabled val="1"/>
        </dgm:presLayoutVars>
      </dgm:prSet>
      <dgm:spPr/>
    </dgm:pt>
    <dgm:pt modelId="{C49578BE-5020-47C1-803E-5D674EDA4845}" type="pres">
      <dgm:prSet presAssocID="{A2B91599-3674-4240-9211-93A753B3DDD2}" presName="ThreeNodes_1_text" presStyleLbl="node1" presStyleIdx="2" presStyleCnt="3">
        <dgm:presLayoutVars>
          <dgm:bulletEnabled val="1"/>
        </dgm:presLayoutVars>
      </dgm:prSet>
      <dgm:spPr/>
    </dgm:pt>
    <dgm:pt modelId="{E7BDA044-77F5-42DF-8EF4-B429D3336553}" type="pres">
      <dgm:prSet presAssocID="{A2B91599-3674-4240-9211-93A753B3DDD2}" presName="ThreeNodes_2_text" presStyleLbl="node1" presStyleIdx="2" presStyleCnt="3">
        <dgm:presLayoutVars>
          <dgm:bulletEnabled val="1"/>
        </dgm:presLayoutVars>
      </dgm:prSet>
      <dgm:spPr/>
    </dgm:pt>
    <dgm:pt modelId="{09E65513-EC84-445B-B187-8C689E43DAED}" type="pres">
      <dgm:prSet presAssocID="{A2B91599-3674-4240-9211-93A753B3DDD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3B9470C-6EDA-4CDD-B619-9A222F70DCD9}" type="presOf" srcId="{54E04194-DFA2-4903-B8C7-520883AC63A7}" destId="{8EBE826B-1E82-4AC6-9064-3928607B76F7}" srcOrd="0" destOrd="0" presId="urn:microsoft.com/office/officeart/2005/8/layout/vProcess5"/>
    <dgm:cxn modelId="{4D55E111-C268-4E70-A9A0-D3A655A26644}" type="presOf" srcId="{1D6CDB47-8B5E-4FA2-BBCA-68A003DEF725}" destId="{22B91F1B-2CE7-420C-9693-92A63D00A076}" srcOrd="0" destOrd="0" presId="urn:microsoft.com/office/officeart/2005/8/layout/vProcess5"/>
    <dgm:cxn modelId="{A329C252-5AF3-4718-845E-AE97A41A42A5}" type="presOf" srcId="{FE8554AC-1608-4BA2-A6D8-0CE1C2AC9F2D}" destId="{C49578BE-5020-47C1-803E-5D674EDA4845}" srcOrd="1" destOrd="0" presId="urn:microsoft.com/office/officeart/2005/8/layout/vProcess5"/>
    <dgm:cxn modelId="{FB2F1873-72B9-4932-8D9B-C97220C2A879}" type="presOf" srcId="{F94DE91F-D888-40DF-9F39-EF81D7BC2377}" destId="{09E65513-EC84-445B-B187-8C689E43DAED}" srcOrd="1" destOrd="0" presId="urn:microsoft.com/office/officeart/2005/8/layout/vProcess5"/>
    <dgm:cxn modelId="{5155EE84-B3A9-4B86-B1CF-7BE12D4D14F1}" type="presOf" srcId="{F94DE91F-D888-40DF-9F39-EF81D7BC2377}" destId="{2849F803-6944-47B4-BAB6-A2F34399B617}" srcOrd="0" destOrd="0" presId="urn:microsoft.com/office/officeart/2005/8/layout/vProcess5"/>
    <dgm:cxn modelId="{1A4E3087-6E3B-4AC8-9631-492FFEBA19E6}" type="presOf" srcId="{29E2A7C5-F690-49A7-B981-FEDDDB63E595}" destId="{8B26EE25-A288-4C25-ACB4-732563FC3ECA}" srcOrd="0" destOrd="0" presId="urn:microsoft.com/office/officeart/2005/8/layout/vProcess5"/>
    <dgm:cxn modelId="{1A779996-7B6D-4179-9575-FF5AD3047DDB}" srcId="{A2B91599-3674-4240-9211-93A753B3DDD2}" destId="{F94DE91F-D888-40DF-9F39-EF81D7BC2377}" srcOrd="2" destOrd="0" parTransId="{D5601E98-37AA-4EA1-8E3E-CF10B658B504}" sibTransId="{1933C7A3-4406-49DA-AFB1-9F207DDDFB81}"/>
    <dgm:cxn modelId="{EDED9DAD-D033-4A34-A55B-BD275AA3D1B3}" type="presOf" srcId="{29E2A7C5-F690-49A7-B981-FEDDDB63E595}" destId="{E7BDA044-77F5-42DF-8EF4-B429D3336553}" srcOrd="1" destOrd="0" presId="urn:microsoft.com/office/officeart/2005/8/layout/vProcess5"/>
    <dgm:cxn modelId="{28F923BA-971F-4096-B962-38354DA19ACA}" srcId="{A2B91599-3674-4240-9211-93A753B3DDD2}" destId="{29E2A7C5-F690-49A7-B981-FEDDDB63E595}" srcOrd="1" destOrd="0" parTransId="{2914A9F7-691C-4FF2-A0DF-ADE62D3ADC14}" sibTransId="{1D6CDB47-8B5E-4FA2-BBCA-68A003DEF725}"/>
    <dgm:cxn modelId="{8E38AABD-ABA3-4BF2-BC9A-815A1518A874}" type="presOf" srcId="{A2B91599-3674-4240-9211-93A753B3DDD2}" destId="{66A10D52-3520-4F7A-A048-0511A13DE3C7}" srcOrd="0" destOrd="0" presId="urn:microsoft.com/office/officeart/2005/8/layout/vProcess5"/>
    <dgm:cxn modelId="{3F3948E3-B134-4A55-8B9C-492D8CEF3333}" srcId="{A2B91599-3674-4240-9211-93A753B3DDD2}" destId="{FE8554AC-1608-4BA2-A6D8-0CE1C2AC9F2D}" srcOrd="0" destOrd="0" parTransId="{D50E7515-B8D0-4AF0-822A-D92DA7CE1536}" sibTransId="{54E04194-DFA2-4903-B8C7-520883AC63A7}"/>
    <dgm:cxn modelId="{8FBFD2E6-3C22-418B-8A7B-E3D03743EF69}" type="presOf" srcId="{FE8554AC-1608-4BA2-A6D8-0CE1C2AC9F2D}" destId="{1BC55804-6439-46B3-8B35-F75BF18C4173}" srcOrd="0" destOrd="0" presId="urn:microsoft.com/office/officeart/2005/8/layout/vProcess5"/>
    <dgm:cxn modelId="{3BFAC918-2502-4184-9322-DD81DC05E6EF}" type="presParOf" srcId="{66A10D52-3520-4F7A-A048-0511A13DE3C7}" destId="{2F656621-CBB7-45BD-AAE5-C26914EDD709}" srcOrd="0" destOrd="0" presId="urn:microsoft.com/office/officeart/2005/8/layout/vProcess5"/>
    <dgm:cxn modelId="{C418AE0E-2657-4B45-BB0A-88B6B13B9763}" type="presParOf" srcId="{66A10D52-3520-4F7A-A048-0511A13DE3C7}" destId="{1BC55804-6439-46B3-8B35-F75BF18C4173}" srcOrd="1" destOrd="0" presId="urn:microsoft.com/office/officeart/2005/8/layout/vProcess5"/>
    <dgm:cxn modelId="{2A735C59-7482-49CD-86D4-403385AC2308}" type="presParOf" srcId="{66A10D52-3520-4F7A-A048-0511A13DE3C7}" destId="{8B26EE25-A288-4C25-ACB4-732563FC3ECA}" srcOrd="2" destOrd="0" presId="urn:microsoft.com/office/officeart/2005/8/layout/vProcess5"/>
    <dgm:cxn modelId="{E19CE78A-0705-4FF5-8C3E-871D6E1B7926}" type="presParOf" srcId="{66A10D52-3520-4F7A-A048-0511A13DE3C7}" destId="{2849F803-6944-47B4-BAB6-A2F34399B617}" srcOrd="3" destOrd="0" presId="urn:microsoft.com/office/officeart/2005/8/layout/vProcess5"/>
    <dgm:cxn modelId="{7BB61180-21CF-4B5C-BB21-9E29D388716F}" type="presParOf" srcId="{66A10D52-3520-4F7A-A048-0511A13DE3C7}" destId="{8EBE826B-1E82-4AC6-9064-3928607B76F7}" srcOrd="4" destOrd="0" presId="urn:microsoft.com/office/officeart/2005/8/layout/vProcess5"/>
    <dgm:cxn modelId="{A02DC2D3-A640-42D6-8157-55D2A30CBF52}" type="presParOf" srcId="{66A10D52-3520-4F7A-A048-0511A13DE3C7}" destId="{22B91F1B-2CE7-420C-9693-92A63D00A076}" srcOrd="5" destOrd="0" presId="urn:microsoft.com/office/officeart/2005/8/layout/vProcess5"/>
    <dgm:cxn modelId="{EF494A36-CC31-463F-938C-742CA7E7E8F3}" type="presParOf" srcId="{66A10D52-3520-4F7A-A048-0511A13DE3C7}" destId="{C49578BE-5020-47C1-803E-5D674EDA4845}" srcOrd="6" destOrd="0" presId="urn:microsoft.com/office/officeart/2005/8/layout/vProcess5"/>
    <dgm:cxn modelId="{75259F3E-1CED-473E-8C55-2519824054F4}" type="presParOf" srcId="{66A10D52-3520-4F7A-A048-0511A13DE3C7}" destId="{E7BDA044-77F5-42DF-8EF4-B429D3336553}" srcOrd="7" destOrd="0" presId="urn:microsoft.com/office/officeart/2005/8/layout/vProcess5"/>
    <dgm:cxn modelId="{3E948654-B048-4281-B35E-3485217B8253}" type="presParOf" srcId="{66A10D52-3520-4F7A-A048-0511A13DE3C7}" destId="{09E65513-EC84-445B-B187-8C689E43DA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0F9B3-68CD-4083-AFFA-6FAAE1F38B12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DDF5DD-75B7-4E38-8AF1-8A0DF8144C4C}" type="pres">
      <dgm:prSet presAssocID="{9990F9B3-68CD-4083-AFFA-6FAAE1F38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9C4028E-511F-49E4-A8A7-248109B7E63B}" type="presOf" srcId="{9990F9B3-68CD-4083-AFFA-6FAAE1F38B12}" destId="{3BDDF5DD-75B7-4E38-8AF1-8A0DF8144C4C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F7CDE-834F-4AE6-BB08-07B95423D3E4}" type="doc">
      <dgm:prSet loTypeId="urn:microsoft.com/office/officeart/2005/8/layout/orgChart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2586111-7C38-4E92-92DB-C360282C09B4}">
      <dgm:prSet phldrT="[Text]" phldr="0" custT="1"/>
      <dgm:spPr>
        <a:solidFill>
          <a:schemeClr val="accent1"/>
        </a:solidFill>
      </dgm:spPr>
      <dgm:t>
        <a:bodyPr/>
        <a:lstStyle/>
        <a:p>
          <a:r>
            <a:rPr lang="en-IN" sz="3000" dirty="0"/>
            <a:t>Benefits</a:t>
          </a:r>
        </a:p>
      </dgm:t>
    </dgm:pt>
    <dgm:pt modelId="{90528BF1-D004-46BD-B20F-7B47596A0505}" type="parTrans" cxnId="{0AE2DCC7-A626-4767-8752-9C0BB04AB9B2}">
      <dgm:prSet/>
      <dgm:spPr/>
      <dgm:t>
        <a:bodyPr/>
        <a:lstStyle/>
        <a:p>
          <a:endParaRPr lang="en-IN"/>
        </a:p>
      </dgm:t>
    </dgm:pt>
    <dgm:pt modelId="{620287E3-52A8-4818-85D9-4FAAECFEB3D1}" type="sibTrans" cxnId="{0AE2DCC7-A626-4767-8752-9C0BB04AB9B2}">
      <dgm:prSet/>
      <dgm:spPr/>
      <dgm:t>
        <a:bodyPr/>
        <a:lstStyle/>
        <a:p>
          <a:endParaRPr lang="en-IN"/>
        </a:p>
      </dgm:t>
    </dgm:pt>
    <dgm:pt modelId="{B12643F8-687F-432B-A69C-DD7EA5AB3A66}">
      <dgm:prSet phldrT="[Text]" phldr="0" custT="1"/>
      <dgm:spPr/>
      <dgm:t>
        <a:bodyPr/>
        <a:lstStyle/>
        <a:p>
          <a:r>
            <a:rPr lang="en-IN" sz="2000" dirty="0"/>
            <a:t>Peace of mind, secure legacy delivery.</a:t>
          </a:r>
        </a:p>
      </dgm:t>
    </dgm:pt>
    <dgm:pt modelId="{C3DD1DCC-E12C-41D4-81BF-DEFB8B149D1A}" type="parTrans" cxnId="{2B9B8591-DE81-472E-9B7F-2EF2BC9B5950}">
      <dgm:prSet/>
      <dgm:spPr/>
      <dgm:t>
        <a:bodyPr/>
        <a:lstStyle/>
        <a:p>
          <a:endParaRPr lang="en-IN"/>
        </a:p>
      </dgm:t>
    </dgm:pt>
    <dgm:pt modelId="{8BBB75DA-6581-4753-8F5A-C253A15EF5B1}" type="sibTrans" cxnId="{2B9B8591-DE81-472E-9B7F-2EF2BC9B5950}">
      <dgm:prSet/>
      <dgm:spPr/>
      <dgm:t>
        <a:bodyPr/>
        <a:lstStyle/>
        <a:p>
          <a:endParaRPr lang="en-IN"/>
        </a:p>
      </dgm:t>
    </dgm:pt>
    <dgm:pt modelId="{B24BB8A3-89E4-4769-9F22-5A84E4404429}">
      <dgm:prSet phldrT="[Text]" phldr="0" custT="1"/>
      <dgm:spPr/>
      <dgm:t>
        <a:bodyPr/>
        <a:lstStyle/>
        <a:p>
          <a:r>
            <a:rPr lang="en-IN" sz="2000" dirty="0"/>
            <a:t>Timely and correct sharing of emotional/asset info.</a:t>
          </a:r>
        </a:p>
      </dgm:t>
    </dgm:pt>
    <dgm:pt modelId="{456CF77D-53D9-4B2E-8942-4901EF7AF577}" type="parTrans" cxnId="{E6862B44-9196-43CF-977E-8D5D5C88E0BE}">
      <dgm:prSet/>
      <dgm:spPr/>
      <dgm:t>
        <a:bodyPr/>
        <a:lstStyle/>
        <a:p>
          <a:endParaRPr lang="en-IN"/>
        </a:p>
      </dgm:t>
    </dgm:pt>
    <dgm:pt modelId="{86FD5323-430D-4CE3-B2CF-03BA92A2755D}" type="sibTrans" cxnId="{E6862B44-9196-43CF-977E-8D5D5C88E0BE}">
      <dgm:prSet/>
      <dgm:spPr/>
      <dgm:t>
        <a:bodyPr/>
        <a:lstStyle/>
        <a:p>
          <a:endParaRPr lang="en-IN"/>
        </a:p>
      </dgm:t>
    </dgm:pt>
    <dgm:pt modelId="{38FE611D-D2E9-4F02-815C-AB72209862ED}">
      <dgm:prSet phldrT="[Text]" phldr="0" custT="1"/>
      <dgm:spPr/>
      <dgm:t>
        <a:bodyPr/>
        <a:lstStyle/>
        <a:p>
          <a:r>
            <a:rPr lang="en-IN" sz="2000" dirty="0"/>
            <a:t>Protects privacy of sensitive data.</a:t>
          </a:r>
        </a:p>
      </dgm:t>
    </dgm:pt>
    <dgm:pt modelId="{B9BC1F4F-12AB-4D45-AF78-53C42CEB6791}" type="parTrans" cxnId="{EF68E284-0CD3-4BF3-A92D-2FF0E01973DD}">
      <dgm:prSet/>
      <dgm:spPr/>
      <dgm:t>
        <a:bodyPr/>
        <a:lstStyle/>
        <a:p>
          <a:endParaRPr lang="en-IN"/>
        </a:p>
      </dgm:t>
    </dgm:pt>
    <dgm:pt modelId="{302CC4EB-D241-4775-8D4F-3D5F20E6EC54}" type="sibTrans" cxnId="{EF68E284-0CD3-4BF3-A92D-2FF0E01973DD}">
      <dgm:prSet/>
      <dgm:spPr/>
      <dgm:t>
        <a:bodyPr/>
        <a:lstStyle/>
        <a:p>
          <a:endParaRPr lang="en-IN"/>
        </a:p>
      </dgm:t>
    </dgm:pt>
    <dgm:pt modelId="{15772C2A-D82B-4060-BF1E-05B94BC490D7}" type="pres">
      <dgm:prSet presAssocID="{451F7CDE-834F-4AE6-BB08-07B95423D3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6AAE86-8894-4DA6-A6A3-3D4EE769B3A2}" type="pres">
      <dgm:prSet presAssocID="{92586111-7C38-4E92-92DB-C360282C09B4}" presName="hierRoot1" presStyleCnt="0">
        <dgm:presLayoutVars>
          <dgm:hierBranch val="init"/>
        </dgm:presLayoutVars>
      </dgm:prSet>
      <dgm:spPr/>
    </dgm:pt>
    <dgm:pt modelId="{3E2699B8-50EA-486B-95E9-4ADC588EA038}" type="pres">
      <dgm:prSet presAssocID="{92586111-7C38-4E92-92DB-C360282C09B4}" presName="rootComposite1" presStyleCnt="0"/>
      <dgm:spPr/>
    </dgm:pt>
    <dgm:pt modelId="{932068D9-1249-42FC-9BF1-F548AF4EE748}" type="pres">
      <dgm:prSet presAssocID="{92586111-7C38-4E92-92DB-C360282C09B4}" presName="rootText1" presStyleLbl="node0" presStyleIdx="0" presStyleCnt="1" custScaleX="82645" custScaleY="82645">
        <dgm:presLayoutVars>
          <dgm:chPref val="3"/>
        </dgm:presLayoutVars>
      </dgm:prSet>
      <dgm:spPr/>
    </dgm:pt>
    <dgm:pt modelId="{7D726867-8666-4761-AB6D-767421F2F4F4}" type="pres">
      <dgm:prSet presAssocID="{92586111-7C38-4E92-92DB-C360282C09B4}" presName="rootConnector1" presStyleLbl="node1" presStyleIdx="0" presStyleCnt="0"/>
      <dgm:spPr/>
    </dgm:pt>
    <dgm:pt modelId="{A927E584-7DCA-497E-B96B-5EC4DCC1C0EE}" type="pres">
      <dgm:prSet presAssocID="{92586111-7C38-4E92-92DB-C360282C09B4}" presName="hierChild2" presStyleCnt="0"/>
      <dgm:spPr/>
    </dgm:pt>
    <dgm:pt modelId="{60530D52-FA7B-4D13-9EF7-86A209523B08}" type="pres">
      <dgm:prSet presAssocID="{C3DD1DCC-E12C-41D4-81BF-DEFB8B149D1A}" presName="Name37" presStyleLbl="parChTrans1D2" presStyleIdx="0" presStyleCnt="3"/>
      <dgm:spPr/>
    </dgm:pt>
    <dgm:pt modelId="{4EF19DD4-82B6-48EF-AC8A-D3476998DC21}" type="pres">
      <dgm:prSet presAssocID="{B12643F8-687F-432B-A69C-DD7EA5AB3A66}" presName="hierRoot2" presStyleCnt="0">
        <dgm:presLayoutVars>
          <dgm:hierBranch val="init"/>
        </dgm:presLayoutVars>
      </dgm:prSet>
      <dgm:spPr/>
    </dgm:pt>
    <dgm:pt modelId="{45BD0680-7AE5-42F5-8674-CA35E37E30C4}" type="pres">
      <dgm:prSet presAssocID="{B12643F8-687F-432B-A69C-DD7EA5AB3A66}" presName="rootComposite" presStyleCnt="0"/>
      <dgm:spPr/>
    </dgm:pt>
    <dgm:pt modelId="{45B41649-A021-4D6A-B307-8F014709CEDD}" type="pres">
      <dgm:prSet presAssocID="{B12643F8-687F-432B-A69C-DD7EA5AB3A66}" presName="rootText" presStyleLbl="node2" presStyleIdx="0" presStyleCnt="3" custScaleX="75132" custScaleY="75132">
        <dgm:presLayoutVars>
          <dgm:chPref val="3"/>
        </dgm:presLayoutVars>
      </dgm:prSet>
      <dgm:spPr/>
    </dgm:pt>
    <dgm:pt modelId="{334B8B7E-F123-4C15-9047-3E8451580456}" type="pres">
      <dgm:prSet presAssocID="{B12643F8-687F-432B-A69C-DD7EA5AB3A66}" presName="rootConnector" presStyleLbl="node2" presStyleIdx="0" presStyleCnt="3"/>
      <dgm:spPr/>
    </dgm:pt>
    <dgm:pt modelId="{3481AA7D-9F03-46A7-A4DE-C5375085342E}" type="pres">
      <dgm:prSet presAssocID="{B12643F8-687F-432B-A69C-DD7EA5AB3A66}" presName="hierChild4" presStyleCnt="0"/>
      <dgm:spPr/>
    </dgm:pt>
    <dgm:pt modelId="{AA1405E3-55DA-45E9-A323-8F1A833C8D7F}" type="pres">
      <dgm:prSet presAssocID="{B12643F8-687F-432B-A69C-DD7EA5AB3A66}" presName="hierChild5" presStyleCnt="0"/>
      <dgm:spPr/>
    </dgm:pt>
    <dgm:pt modelId="{8693CE7B-352F-43BA-A5B6-018E7651F47F}" type="pres">
      <dgm:prSet presAssocID="{456CF77D-53D9-4B2E-8942-4901EF7AF577}" presName="Name37" presStyleLbl="parChTrans1D2" presStyleIdx="1" presStyleCnt="3"/>
      <dgm:spPr/>
    </dgm:pt>
    <dgm:pt modelId="{9953D585-8542-4C98-B81D-2356856F5B5E}" type="pres">
      <dgm:prSet presAssocID="{B24BB8A3-89E4-4769-9F22-5A84E4404429}" presName="hierRoot2" presStyleCnt="0">
        <dgm:presLayoutVars>
          <dgm:hierBranch val="init"/>
        </dgm:presLayoutVars>
      </dgm:prSet>
      <dgm:spPr/>
    </dgm:pt>
    <dgm:pt modelId="{C912D4A4-9C01-4899-AFA2-33BE1C7F110A}" type="pres">
      <dgm:prSet presAssocID="{B24BB8A3-89E4-4769-9F22-5A84E4404429}" presName="rootComposite" presStyleCnt="0"/>
      <dgm:spPr/>
    </dgm:pt>
    <dgm:pt modelId="{EC4A7940-5EFB-40D7-B661-65618F17524C}" type="pres">
      <dgm:prSet presAssocID="{B24BB8A3-89E4-4769-9F22-5A84E4404429}" presName="rootText" presStyleLbl="node2" presStyleIdx="1" presStyleCnt="3" custScaleX="75132" custScaleY="75132">
        <dgm:presLayoutVars>
          <dgm:chPref val="3"/>
        </dgm:presLayoutVars>
      </dgm:prSet>
      <dgm:spPr/>
    </dgm:pt>
    <dgm:pt modelId="{4321DC47-604D-4606-ACB1-9DF62C348834}" type="pres">
      <dgm:prSet presAssocID="{B24BB8A3-89E4-4769-9F22-5A84E4404429}" presName="rootConnector" presStyleLbl="node2" presStyleIdx="1" presStyleCnt="3"/>
      <dgm:spPr/>
    </dgm:pt>
    <dgm:pt modelId="{44B6A557-F7F5-410C-BE7D-86802574DE0D}" type="pres">
      <dgm:prSet presAssocID="{B24BB8A3-89E4-4769-9F22-5A84E4404429}" presName="hierChild4" presStyleCnt="0"/>
      <dgm:spPr/>
    </dgm:pt>
    <dgm:pt modelId="{E43284BF-EFDB-41DA-A57B-BA99C60D762B}" type="pres">
      <dgm:prSet presAssocID="{B24BB8A3-89E4-4769-9F22-5A84E4404429}" presName="hierChild5" presStyleCnt="0"/>
      <dgm:spPr/>
    </dgm:pt>
    <dgm:pt modelId="{2FE04DB4-5F7F-495D-894A-97AA3C6134E6}" type="pres">
      <dgm:prSet presAssocID="{B9BC1F4F-12AB-4D45-AF78-53C42CEB6791}" presName="Name37" presStyleLbl="parChTrans1D2" presStyleIdx="2" presStyleCnt="3"/>
      <dgm:spPr/>
    </dgm:pt>
    <dgm:pt modelId="{9748226A-CA38-4CBB-BEB7-C13CA8ADE428}" type="pres">
      <dgm:prSet presAssocID="{38FE611D-D2E9-4F02-815C-AB72209862ED}" presName="hierRoot2" presStyleCnt="0">
        <dgm:presLayoutVars>
          <dgm:hierBranch val="init"/>
        </dgm:presLayoutVars>
      </dgm:prSet>
      <dgm:spPr/>
    </dgm:pt>
    <dgm:pt modelId="{A61F27FF-2907-40C8-B8D0-F0D6F339F523}" type="pres">
      <dgm:prSet presAssocID="{38FE611D-D2E9-4F02-815C-AB72209862ED}" presName="rootComposite" presStyleCnt="0"/>
      <dgm:spPr/>
    </dgm:pt>
    <dgm:pt modelId="{C5630ACA-B9E5-41B1-8498-EA02B7D446CA}" type="pres">
      <dgm:prSet presAssocID="{38FE611D-D2E9-4F02-815C-AB72209862ED}" presName="rootText" presStyleLbl="node2" presStyleIdx="2" presStyleCnt="3" custScaleX="75132" custScaleY="75132">
        <dgm:presLayoutVars>
          <dgm:chPref val="3"/>
        </dgm:presLayoutVars>
      </dgm:prSet>
      <dgm:spPr/>
    </dgm:pt>
    <dgm:pt modelId="{29FFE85B-8B4A-49B8-B8A3-964A48EDC90F}" type="pres">
      <dgm:prSet presAssocID="{38FE611D-D2E9-4F02-815C-AB72209862ED}" presName="rootConnector" presStyleLbl="node2" presStyleIdx="2" presStyleCnt="3"/>
      <dgm:spPr/>
    </dgm:pt>
    <dgm:pt modelId="{BFEB3784-1C2C-4613-AC1E-A4A4CEB5857F}" type="pres">
      <dgm:prSet presAssocID="{38FE611D-D2E9-4F02-815C-AB72209862ED}" presName="hierChild4" presStyleCnt="0"/>
      <dgm:spPr/>
    </dgm:pt>
    <dgm:pt modelId="{86B23601-25DD-4759-8EF9-80334620EC7B}" type="pres">
      <dgm:prSet presAssocID="{38FE611D-D2E9-4F02-815C-AB72209862ED}" presName="hierChild5" presStyleCnt="0"/>
      <dgm:spPr/>
    </dgm:pt>
    <dgm:pt modelId="{E2978D03-7D10-4998-B55E-E17140AAD748}" type="pres">
      <dgm:prSet presAssocID="{92586111-7C38-4E92-92DB-C360282C09B4}" presName="hierChild3" presStyleCnt="0"/>
      <dgm:spPr/>
    </dgm:pt>
  </dgm:ptLst>
  <dgm:cxnLst>
    <dgm:cxn modelId="{C4BD8B2B-ADFB-41E2-9C61-599D8CF44229}" type="presOf" srcId="{B12643F8-687F-432B-A69C-DD7EA5AB3A66}" destId="{334B8B7E-F123-4C15-9047-3E8451580456}" srcOrd="1" destOrd="0" presId="urn:microsoft.com/office/officeart/2005/8/layout/orgChart1"/>
    <dgm:cxn modelId="{124D483A-BBE3-4A0C-B4E3-08D388D0384E}" type="presOf" srcId="{B24BB8A3-89E4-4769-9F22-5A84E4404429}" destId="{EC4A7940-5EFB-40D7-B661-65618F17524C}" srcOrd="0" destOrd="0" presId="urn:microsoft.com/office/officeart/2005/8/layout/orgChart1"/>
    <dgm:cxn modelId="{F3B80F40-888F-44A6-B15E-F6EDAED1376B}" type="presOf" srcId="{B12643F8-687F-432B-A69C-DD7EA5AB3A66}" destId="{45B41649-A021-4D6A-B307-8F014709CEDD}" srcOrd="0" destOrd="0" presId="urn:microsoft.com/office/officeart/2005/8/layout/orgChart1"/>
    <dgm:cxn modelId="{E6862B44-9196-43CF-977E-8D5D5C88E0BE}" srcId="{92586111-7C38-4E92-92DB-C360282C09B4}" destId="{B24BB8A3-89E4-4769-9F22-5A84E4404429}" srcOrd="1" destOrd="0" parTransId="{456CF77D-53D9-4B2E-8942-4901EF7AF577}" sibTransId="{86FD5323-430D-4CE3-B2CF-03BA92A2755D}"/>
    <dgm:cxn modelId="{696A1A76-780D-4530-9425-1F4A32DB5F64}" type="presOf" srcId="{C3DD1DCC-E12C-41D4-81BF-DEFB8B149D1A}" destId="{60530D52-FA7B-4D13-9EF7-86A209523B08}" srcOrd="0" destOrd="0" presId="urn:microsoft.com/office/officeart/2005/8/layout/orgChart1"/>
    <dgm:cxn modelId="{CB4EF07E-498E-4412-97F8-EEFAF8ADC108}" type="presOf" srcId="{38FE611D-D2E9-4F02-815C-AB72209862ED}" destId="{C5630ACA-B9E5-41B1-8498-EA02B7D446CA}" srcOrd="0" destOrd="0" presId="urn:microsoft.com/office/officeart/2005/8/layout/orgChart1"/>
    <dgm:cxn modelId="{2486CF80-2C7F-42F1-9CA8-E8E15E3AEE43}" type="presOf" srcId="{92586111-7C38-4E92-92DB-C360282C09B4}" destId="{932068D9-1249-42FC-9BF1-F548AF4EE748}" srcOrd="0" destOrd="0" presId="urn:microsoft.com/office/officeart/2005/8/layout/orgChart1"/>
    <dgm:cxn modelId="{EF68E284-0CD3-4BF3-A92D-2FF0E01973DD}" srcId="{92586111-7C38-4E92-92DB-C360282C09B4}" destId="{38FE611D-D2E9-4F02-815C-AB72209862ED}" srcOrd="2" destOrd="0" parTransId="{B9BC1F4F-12AB-4D45-AF78-53C42CEB6791}" sibTransId="{302CC4EB-D241-4775-8D4F-3D5F20E6EC54}"/>
    <dgm:cxn modelId="{64105388-A5F5-42B5-A3B3-3BB28DB76A46}" type="presOf" srcId="{451F7CDE-834F-4AE6-BB08-07B95423D3E4}" destId="{15772C2A-D82B-4060-BF1E-05B94BC490D7}" srcOrd="0" destOrd="0" presId="urn:microsoft.com/office/officeart/2005/8/layout/orgChart1"/>
    <dgm:cxn modelId="{871F108C-260B-4154-8A11-9DBFF6D8C68B}" type="presOf" srcId="{456CF77D-53D9-4B2E-8942-4901EF7AF577}" destId="{8693CE7B-352F-43BA-A5B6-018E7651F47F}" srcOrd="0" destOrd="0" presId="urn:microsoft.com/office/officeart/2005/8/layout/orgChart1"/>
    <dgm:cxn modelId="{2B9B8591-DE81-472E-9B7F-2EF2BC9B5950}" srcId="{92586111-7C38-4E92-92DB-C360282C09B4}" destId="{B12643F8-687F-432B-A69C-DD7EA5AB3A66}" srcOrd="0" destOrd="0" parTransId="{C3DD1DCC-E12C-41D4-81BF-DEFB8B149D1A}" sibTransId="{8BBB75DA-6581-4753-8F5A-C253A15EF5B1}"/>
    <dgm:cxn modelId="{79AB34B2-7C96-4E49-927E-16407EAB42C5}" type="presOf" srcId="{92586111-7C38-4E92-92DB-C360282C09B4}" destId="{7D726867-8666-4761-AB6D-767421F2F4F4}" srcOrd="1" destOrd="0" presId="urn:microsoft.com/office/officeart/2005/8/layout/orgChart1"/>
    <dgm:cxn modelId="{0AE2DCC7-A626-4767-8752-9C0BB04AB9B2}" srcId="{451F7CDE-834F-4AE6-BB08-07B95423D3E4}" destId="{92586111-7C38-4E92-92DB-C360282C09B4}" srcOrd="0" destOrd="0" parTransId="{90528BF1-D004-46BD-B20F-7B47596A0505}" sibTransId="{620287E3-52A8-4818-85D9-4FAAECFEB3D1}"/>
    <dgm:cxn modelId="{2AEFD3D4-B2B1-4BDA-B5DB-ACF659AF8CB3}" type="presOf" srcId="{B24BB8A3-89E4-4769-9F22-5A84E4404429}" destId="{4321DC47-604D-4606-ACB1-9DF62C348834}" srcOrd="1" destOrd="0" presId="urn:microsoft.com/office/officeart/2005/8/layout/orgChart1"/>
    <dgm:cxn modelId="{15F977D9-074D-4083-9EE5-90CAFCFBBF18}" type="presOf" srcId="{38FE611D-D2E9-4F02-815C-AB72209862ED}" destId="{29FFE85B-8B4A-49B8-B8A3-964A48EDC90F}" srcOrd="1" destOrd="0" presId="urn:microsoft.com/office/officeart/2005/8/layout/orgChart1"/>
    <dgm:cxn modelId="{89B12CF0-62FC-4073-9BAA-C85F38B3EE85}" type="presOf" srcId="{B9BC1F4F-12AB-4D45-AF78-53C42CEB6791}" destId="{2FE04DB4-5F7F-495D-894A-97AA3C6134E6}" srcOrd="0" destOrd="0" presId="urn:microsoft.com/office/officeart/2005/8/layout/orgChart1"/>
    <dgm:cxn modelId="{F87E5E0E-6588-44A1-9451-0EDF31F56E18}" type="presParOf" srcId="{15772C2A-D82B-4060-BF1E-05B94BC490D7}" destId="{836AAE86-8894-4DA6-A6A3-3D4EE769B3A2}" srcOrd="0" destOrd="0" presId="urn:microsoft.com/office/officeart/2005/8/layout/orgChart1"/>
    <dgm:cxn modelId="{9BC8E965-E649-4C7F-8E02-6E4CA4683BE6}" type="presParOf" srcId="{836AAE86-8894-4DA6-A6A3-3D4EE769B3A2}" destId="{3E2699B8-50EA-486B-95E9-4ADC588EA038}" srcOrd="0" destOrd="0" presId="urn:microsoft.com/office/officeart/2005/8/layout/orgChart1"/>
    <dgm:cxn modelId="{EF3DBD3E-E5C9-4E9A-8E2D-429A708A14A5}" type="presParOf" srcId="{3E2699B8-50EA-486B-95E9-4ADC588EA038}" destId="{932068D9-1249-42FC-9BF1-F548AF4EE748}" srcOrd="0" destOrd="0" presId="urn:microsoft.com/office/officeart/2005/8/layout/orgChart1"/>
    <dgm:cxn modelId="{BAE36432-61D9-420B-AE8D-179139EC2EB6}" type="presParOf" srcId="{3E2699B8-50EA-486B-95E9-4ADC588EA038}" destId="{7D726867-8666-4761-AB6D-767421F2F4F4}" srcOrd="1" destOrd="0" presId="urn:microsoft.com/office/officeart/2005/8/layout/orgChart1"/>
    <dgm:cxn modelId="{21200002-5C98-453C-95F7-378F6B487189}" type="presParOf" srcId="{836AAE86-8894-4DA6-A6A3-3D4EE769B3A2}" destId="{A927E584-7DCA-497E-B96B-5EC4DCC1C0EE}" srcOrd="1" destOrd="0" presId="urn:microsoft.com/office/officeart/2005/8/layout/orgChart1"/>
    <dgm:cxn modelId="{7837C9C5-E608-47C2-8488-0E311B9B8CD2}" type="presParOf" srcId="{A927E584-7DCA-497E-B96B-5EC4DCC1C0EE}" destId="{60530D52-FA7B-4D13-9EF7-86A209523B08}" srcOrd="0" destOrd="0" presId="urn:microsoft.com/office/officeart/2005/8/layout/orgChart1"/>
    <dgm:cxn modelId="{DFE639A5-57BC-4C4C-B057-C13531879352}" type="presParOf" srcId="{A927E584-7DCA-497E-B96B-5EC4DCC1C0EE}" destId="{4EF19DD4-82B6-48EF-AC8A-D3476998DC21}" srcOrd="1" destOrd="0" presId="urn:microsoft.com/office/officeart/2005/8/layout/orgChart1"/>
    <dgm:cxn modelId="{1DF9B19F-0E44-443E-8630-87CB48A0D82E}" type="presParOf" srcId="{4EF19DD4-82B6-48EF-AC8A-D3476998DC21}" destId="{45BD0680-7AE5-42F5-8674-CA35E37E30C4}" srcOrd="0" destOrd="0" presId="urn:microsoft.com/office/officeart/2005/8/layout/orgChart1"/>
    <dgm:cxn modelId="{F9FE3B87-9644-49AB-B139-4E4BEF475F81}" type="presParOf" srcId="{45BD0680-7AE5-42F5-8674-CA35E37E30C4}" destId="{45B41649-A021-4D6A-B307-8F014709CEDD}" srcOrd="0" destOrd="0" presId="urn:microsoft.com/office/officeart/2005/8/layout/orgChart1"/>
    <dgm:cxn modelId="{26191E1F-0493-4CD1-8D56-E70BB61B6D91}" type="presParOf" srcId="{45BD0680-7AE5-42F5-8674-CA35E37E30C4}" destId="{334B8B7E-F123-4C15-9047-3E8451580456}" srcOrd="1" destOrd="0" presId="urn:microsoft.com/office/officeart/2005/8/layout/orgChart1"/>
    <dgm:cxn modelId="{049E878F-E84B-4159-868B-E4CA1A86EA04}" type="presParOf" srcId="{4EF19DD4-82B6-48EF-AC8A-D3476998DC21}" destId="{3481AA7D-9F03-46A7-A4DE-C5375085342E}" srcOrd="1" destOrd="0" presId="urn:microsoft.com/office/officeart/2005/8/layout/orgChart1"/>
    <dgm:cxn modelId="{EF51051E-C291-4A7B-81E8-689F63146B88}" type="presParOf" srcId="{4EF19DD4-82B6-48EF-AC8A-D3476998DC21}" destId="{AA1405E3-55DA-45E9-A323-8F1A833C8D7F}" srcOrd="2" destOrd="0" presId="urn:microsoft.com/office/officeart/2005/8/layout/orgChart1"/>
    <dgm:cxn modelId="{7C1674A5-E17C-4696-BFB0-554BB97BBFF7}" type="presParOf" srcId="{A927E584-7DCA-497E-B96B-5EC4DCC1C0EE}" destId="{8693CE7B-352F-43BA-A5B6-018E7651F47F}" srcOrd="2" destOrd="0" presId="urn:microsoft.com/office/officeart/2005/8/layout/orgChart1"/>
    <dgm:cxn modelId="{E118F74E-124D-4973-87CC-88205D51951C}" type="presParOf" srcId="{A927E584-7DCA-497E-B96B-5EC4DCC1C0EE}" destId="{9953D585-8542-4C98-B81D-2356856F5B5E}" srcOrd="3" destOrd="0" presId="urn:microsoft.com/office/officeart/2005/8/layout/orgChart1"/>
    <dgm:cxn modelId="{2C7D4083-1857-4E64-B40A-22EDB4C760BC}" type="presParOf" srcId="{9953D585-8542-4C98-B81D-2356856F5B5E}" destId="{C912D4A4-9C01-4899-AFA2-33BE1C7F110A}" srcOrd="0" destOrd="0" presId="urn:microsoft.com/office/officeart/2005/8/layout/orgChart1"/>
    <dgm:cxn modelId="{95FDD497-FCEF-46F6-AE1D-18106C903B69}" type="presParOf" srcId="{C912D4A4-9C01-4899-AFA2-33BE1C7F110A}" destId="{EC4A7940-5EFB-40D7-B661-65618F17524C}" srcOrd="0" destOrd="0" presId="urn:microsoft.com/office/officeart/2005/8/layout/orgChart1"/>
    <dgm:cxn modelId="{9464D00C-1302-45FD-936D-62FC75E16170}" type="presParOf" srcId="{C912D4A4-9C01-4899-AFA2-33BE1C7F110A}" destId="{4321DC47-604D-4606-ACB1-9DF62C348834}" srcOrd="1" destOrd="0" presId="urn:microsoft.com/office/officeart/2005/8/layout/orgChart1"/>
    <dgm:cxn modelId="{3FB2FC9E-DD49-4CF5-95DB-61CB6215912A}" type="presParOf" srcId="{9953D585-8542-4C98-B81D-2356856F5B5E}" destId="{44B6A557-F7F5-410C-BE7D-86802574DE0D}" srcOrd="1" destOrd="0" presId="urn:microsoft.com/office/officeart/2005/8/layout/orgChart1"/>
    <dgm:cxn modelId="{B707C51D-A94E-4BC2-990A-CA5E1BA35C20}" type="presParOf" srcId="{9953D585-8542-4C98-B81D-2356856F5B5E}" destId="{E43284BF-EFDB-41DA-A57B-BA99C60D762B}" srcOrd="2" destOrd="0" presId="urn:microsoft.com/office/officeart/2005/8/layout/orgChart1"/>
    <dgm:cxn modelId="{D6C985AD-15CC-4DE7-84AA-588016B3986F}" type="presParOf" srcId="{A927E584-7DCA-497E-B96B-5EC4DCC1C0EE}" destId="{2FE04DB4-5F7F-495D-894A-97AA3C6134E6}" srcOrd="4" destOrd="0" presId="urn:microsoft.com/office/officeart/2005/8/layout/orgChart1"/>
    <dgm:cxn modelId="{0BAEB06F-046F-4436-92C6-E8B3B3DC6E94}" type="presParOf" srcId="{A927E584-7DCA-497E-B96B-5EC4DCC1C0EE}" destId="{9748226A-CA38-4CBB-BEB7-C13CA8ADE428}" srcOrd="5" destOrd="0" presId="urn:microsoft.com/office/officeart/2005/8/layout/orgChart1"/>
    <dgm:cxn modelId="{ED5EE611-D46F-4DA2-A37F-08CD9DC6180C}" type="presParOf" srcId="{9748226A-CA38-4CBB-BEB7-C13CA8ADE428}" destId="{A61F27FF-2907-40C8-B8D0-F0D6F339F523}" srcOrd="0" destOrd="0" presId="urn:microsoft.com/office/officeart/2005/8/layout/orgChart1"/>
    <dgm:cxn modelId="{C1FF971F-ABFF-4E03-9606-FEBE53709EAD}" type="presParOf" srcId="{A61F27FF-2907-40C8-B8D0-F0D6F339F523}" destId="{C5630ACA-B9E5-41B1-8498-EA02B7D446CA}" srcOrd="0" destOrd="0" presId="urn:microsoft.com/office/officeart/2005/8/layout/orgChart1"/>
    <dgm:cxn modelId="{B108E949-2AE6-4D17-81D6-69F7801984D6}" type="presParOf" srcId="{A61F27FF-2907-40C8-B8D0-F0D6F339F523}" destId="{29FFE85B-8B4A-49B8-B8A3-964A48EDC90F}" srcOrd="1" destOrd="0" presId="urn:microsoft.com/office/officeart/2005/8/layout/orgChart1"/>
    <dgm:cxn modelId="{D94AE151-69B4-4697-9EB7-E836F0DF168B}" type="presParOf" srcId="{9748226A-CA38-4CBB-BEB7-C13CA8ADE428}" destId="{BFEB3784-1C2C-4613-AC1E-A4A4CEB5857F}" srcOrd="1" destOrd="0" presId="urn:microsoft.com/office/officeart/2005/8/layout/orgChart1"/>
    <dgm:cxn modelId="{47129964-0675-43A1-B1FD-638DC91A22BB}" type="presParOf" srcId="{9748226A-CA38-4CBB-BEB7-C13CA8ADE428}" destId="{86B23601-25DD-4759-8EF9-80334620EC7B}" srcOrd="2" destOrd="0" presId="urn:microsoft.com/office/officeart/2005/8/layout/orgChart1"/>
    <dgm:cxn modelId="{B6E88C4A-3BB8-4737-9D40-634B3C688FFD}" type="presParOf" srcId="{836AAE86-8894-4DA6-A6A3-3D4EE769B3A2}" destId="{E2978D03-7D10-4998-B55E-E17140AAD7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5804-6439-46B3-8B35-F75BF18C4173}">
      <dsp:nvSpPr>
        <dsp:cNvPr id="0" name=""/>
        <dsp:cNvSpPr/>
      </dsp:nvSpPr>
      <dsp:spPr>
        <a:xfrm>
          <a:off x="0" y="0"/>
          <a:ext cx="4380182" cy="911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User</a:t>
          </a:r>
        </a:p>
      </dsp:txBody>
      <dsp:txXfrm>
        <a:off x="26690" y="26690"/>
        <a:ext cx="3396858" cy="857883"/>
      </dsp:txXfrm>
    </dsp:sp>
    <dsp:sp modelId="{8B26EE25-A288-4C25-ACB4-732563FC3ECA}">
      <dsp:nvSpPr>
        <dsp:cNvPr id="0" name=""/>
        <dsp:cNvSpPr/>
      </dsp:nvSpPr>
      <dsp:spPr>
        <a:xfrm>
          <a:off x="386486" y="1063140"/>
          <a:ext cx="4380182" cy="911263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Verification</a:t>
          </a:r>
        </a:p>
      </dsp:txBody>
      <dsp:txXfrm>
        <a:off x="413176" y="1089830"/>
        <a:ext cx="3347994" cy="857883"/>
      </dsp:txXfrm>
    </dsp:sp>
    <dsp:sp modelId="{2849F803-6944-47B4-BAB6-A2F34399B617}">
      <dsp:nvSpPr>
        <dsp:cNvPr id="0" name=""/>
        <dsp:cNvSpPr/>
      </dsp:nvSpPr>
      <dsp:spPr>
        <a:xfrm>
          <a:off x="772973" y="2126281"/>
          <a:ext cx="4380182" cy="911263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Trusted Contacts</a:t>
          </a:r>
        </a:p>
      </dsp:txBody>
      <dsp:txXfrm>
        <a:off x="799663" y="2152971"/>
        <a:ext cx="3347994" cy="857883"/>
      </dsp:txXfrm>
    </dsp:sp>
    <dsp:sp modelId="{8EBE826B-1E82-4AC6-9064-3928607B76F7}">
      <dsp:nvSpPr>
        <dsp:cNvPr id="0" name=""/>
        <dsp:cNvSpPr/>
      </dsp:nvSpPr>
      <dsp:spPr>
        <a:xfrm>
          <a:off x="3787861" y="691041"/>
          <a:ext cx="592321" cy="59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3921133" y="691041"/>
        <a:ext cx="325777" cy="445722"/>
      </dsp:txXfrm>
    </dsp:sp>
    <dsp:sp modelId="{22B91F1B-2CE7-420C-9693-92A63D00A076}">
      <dsp:nvSpPr>
        <dsp:cNvPr id="0" name=""/>
        <dsp:cNvSpPr/>
      </dsp:nvSpPr>
      <dsp:spPr>
        <a:xfrm>
          <a:off x="4174348" y="1748107"/>
          <a:ext cx="592321" cy="592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4307620" y="1748107"/>
        <a:ext cx="325777" cy="445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04DB4-5F7F-495D-894A-97AA3C6134E6}">
      <dsp:nvSpPr>
        <dsp:cNvPr id="0" name=""/>
        <dsp:cNvSpPr/>
      </dsp:nvSpPr>
      <dsp:spPr>
        <a:xfrm>
          <a:off x="5725886" y="1499708"/>
          <a:ext cx="3487290" cy="76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898"/>
              </a:lnTo>
              <a:lnTo>
                <a:pt x="3487290" y="380898"/>
              </a:lnTo>
              <a:lnTo>
                <a:pt x="3487290" y="7617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3CE7B-352F-43BA-A5B6-018E7651F47F}">
      <dsp:nvSpPr>
        <dsp:cNvPr id="0" name=""/>
        <dsp:cNvSpPr/>
      </dsp:nvSpPr>
      <dsp:spPr>
        <a:xfrm>
          <a:off x="5680165" y="1499708"/>
          <a:ext cx="91440" cy="7617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17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30D52-FA7B-4D13-9EF7-86A209523B08}">
      <dsp:nvSpPr>
        <dsp:cNvPr id="0" name=""/>
        <dsp:cNvSpPr/>
      </dsp:nvSpPr>
      <dsp:spPr>
        <a:xfrm>
          <a:off x="2238595" y="1499708"/>
          <a:ext cx="3487290" cy="761797"/>
        </a:xfrm>
        <a:custGeom>
          <a:avLst/>
          <a:gdLst/>
          <a:ahLst/>
          <a:cxnLst/>
          <a:rect l="0" t="0" r="0" b="0"/>
          <a:pathLst>
            <a:path>
              <a:moveTo>
                <a:pt x="3487290" y="0"/>
              </a:moveTo>
              <a:lnTo>
                <a:pt x="3487290" y="380898"/>
              </a:lnTo>
              <a:lnTo>
                <a:pt x="0" y="380898"/>
              </a:lnTo>
              <a:lnTo>
                <a:pt x="0" y="7617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068D9-1249-42FC-9BF1-F548AF4EE748}">
      <dsp:nvSpPr>
        <dsp:cNvPr id="0" name=""/>
        <dsp:cNvSpPr/>
      </dsp:nvSpPr>
      <dsp:spPr>
        <a:xfrm>
          <a:off x="4226868" y="690"/>
          <a:ext cx="2998034" cy="1499017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Benefits</a:t>
          </a:r>
        </a:p>
      </dsp:txBody>
      <dsp:txXfrm>
        <a:off x="4226868" y="690"/>
        <a:ext cx="2998034" cy="1499017"/>
      </dsp:txXfrm>
    </dsp:sp>
    <dsp:sp modelId="{45B41649-A021-4D6A-B307-8F014709CEDD}">
      <dsp:nvSpPr>
        <dsp:cNvPr id="0" name=""/>
        <dsp:cNvSpPr/>
      </dsp:nvSpPr>
      <dsp:spPr>
        <a:xfrm>
          <a:off x="875849" y="2261505"/>
          <a:ext cx="2725492" cy="13627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Peace of mind, secure legacy delivery.</a:t>
          </a:r>
        </a:p>
      </dsp:txBody>
      <dsp:txXfrm>
        <a:off x="875849" y="2261505"/>
        <a:ext cx="2725492" cy="1362746"/>
      </dsp:txXfrm>
    </dsp:sp>
    <dsp:sp modelId="{EC4A7940-5EFB-40D7-B661-65618F17524C}">
      <dsp:nvSpPr>
        <dsp:cNvPr id="0" name=""/>
        <dsp:cNvSpPr/>
      </dsp:nvSpPr>
      <dsp:spPr>
        <a:xfrm>
          <a:off x="4363139" y="2261505"/>
          <a:ext cx="2725492" cy="13627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Timely and correct sharing of emotional/asset info.</a:t>
          </a:r>
        </a:p>
      </dsp:txBody>
      <dsp:txXfrm>
        <a:off x="4363139" y="2261505"/>
        <a:ext cx="2725492" cy="1362746"/>
      </dsp:txXfrm>
    </dsp:sp>
    <dsp:sp modelId="{C5630ACA-B9E5-41B1-8498-EA02B7D446CA}">
      <dsp:nvSpPr>
        <dsp:cNvPr id="0" name=""/>
        <dsp:cNvSpPr/>
      </dsp:nvSpPr>
      <dsp:spPr>
        <a:xfrm>
          <a:off x="7850429" y="2261505"/>
          <a:ext cx="2725492" cy="136274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Protects privacy of sensitive data.</a:t>
          </a:r>
        </a:p>
      </dsp:txBody>
      <dsp:txXfrm>
        <a:off x="7850429" y="2261505"/>
        <a:ext cx="2725492" cy="1362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A4F-374B-8ADC-3E5A-BD5D3E808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247E-2119-AE98-3682-48ABFB69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9E89-B022-E681-4D5F-1DC79592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4CF0-1CE5-F7AA-FEC1-0A82306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B3C1-6F7D-9710-D64F-6B885311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67E6-0896-D634-000B-1C5D775A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B9E7C-E25D-D3A2-F361-6E3853B5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0D0-607D-E583-0F9E-CC67F223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9CC1-8584-9942-D08B-F142E55B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9718-A72A-4B16-291F-F69FF6EE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0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F2870-F692-62C8-6662-6767CD2E1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98CF4-5098-5685-8637-C071E90E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7304-3397-F027-DFD6-D34B1A19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1C10-9F42-6AE4-BF2F-317DB327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5C46-97F2-2BC2-01FC-510061F0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03A5-6A92-0F75-984C-523B37C4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F153-981B-EA53-A671-8CDE097D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1093-AB67-D66A-27A1-06A06F6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F715-AFFF-3E99-BCF5-83160A23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88A3-45FF-1EFE-4F21-45026C34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410E-E7A6-88A9-D83D-35351305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3EF8-B900-AE26-8394-2066A28A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483-BECD-5C28-CF7D-F589339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5D30-A2A9-FC4A-403E-2B45A147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EE5A-919E-470D-D952-E6F6527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72B2-3F14-3038-617A-525FAEF8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8A91-9498-1CEC-961A-79056F87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DDFFF-0AC2-078C-FCB6-FF7965B8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884DA-15B1-7EA1-CADE-54597C8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DDDD-5C60-01EC-D8A6-6E4FC5BA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E3EE-8E3C-0E13-46E7-FABE8C43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C3F9-0E87-FDAC-12D4-5BD2B8A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A1C7-DD87-9F98-8152-80001E1E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A251-BA9D-0F7D-9806-DD8D47700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9C7ED-57EF-0B95-D245-8A3659D39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3B9E-27E3-4DE6-71DC-3D647D61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21F0-C94F-42BB-7E87-B9A8CB8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49F1E-5584-CB63-85E5-1A6C40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6E43D-CD14-9263-A239-93175C07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F56C-94A5-A087-61C2-D754A7F0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6623F-C22D-C03B-6D09-558EE5D9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C7EA7-A8F5-6985-225C-8FC4B59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D32A-2617-B351-673A-B03F393E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4E1ED-3876-2150-877B-DAC3088C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20F54-6E70-7CDD-3F5D-1538131B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47D0-697C-9A89-3494-2F20473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5AEC-1703-083D-78F8-9F3E62EF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04A-C830-EB6F-755E-1BAFF48A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1262-5571-1679-868E-8BCC7741F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28B5-7DAF-6105-D07E-06A9657A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4744-6442-5CE8-5A73-E71C24BB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2C0A-551E-66FA-07A7-CD1771C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3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F163-B258-4EB8-4625-D18AA482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4689E-4737-10DD-9F01-FA6FCCD4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C2C3-0A8B-C687-0F3E-571E032C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14B0-3292-86B5-4D23-06641ED1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E61DD-55DA-493B-81E5-58041776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C4E65-C9A2-0500-CCA8-97394A8C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6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F5BE4-1D69-E746-A6BE-FDD5D48B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151E-9F52-0565-0D0C-EE7B5234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FF13-348C-5EA0-20B9-FE1260443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8C77E-EDD2-4D1A-ADDB-FB4102AC6C4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36B3-52B8-708E-7CB5-0EF47172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0965-DC74-571B-0CDE-B26B3A371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E4A09-CB26-4914-BE4D-73E2F63D7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3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58822-03B6-15BA-4D3A-33000F547E94}"/>
              </a:ext>
            </a:extLst>
          </p:cNvPr>
          <p:cNvSpPr txBox="1"/>
          <p:nvPr/>
        </p:nvSpPr>
        <p:spPr>
          <a:xfrm>
            <a:off x="489857" y="500743"/>
            <a:ext cx="569929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err="1"/>
              <a:t>VeriLife</a:t>
            </a:r>
            <a:r>
              <a:rPr lang="en-US" sz="3600" b="1" dirty="0"/>
              <a:t> Overview</a:t>
            </a:r>
          </a:p>
          <a:p>
            <a:pPr>
              <a:spcAft>
                <a:spcPts val="600"/>
              </a:spcAft>
            </a:pPr>
            <a:endParaRPr lang="en-US" sz="1000" b="1" dirty="0"/>
          </a:p>
          <a:p>
            <a:pPr>
              <a:spcAft>
                <a:spcPts val="600"/>
              </a:spcAft>
            </a:pPr>
            <a:r>
              <a:rPr lang="en-US" dirty="0"/>
              <a:t>“</a:t>
            </a:r>
            <a:r>
              <a:rPr lang="en-US" dirty="0" err="1"/>
              <a:t>VeriLife</a:t>
            </a:r>
            <a:r>
              <a:rPr lang="en-US" dirty="0"/>
              <a:t> ensures your loved ones receive your legacy—emotional, financial, and asset-related—at the right time, securely and reliably.”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7E5848-625B-21E5-7D57-A3022F1C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0" r="3629"/>
          <a:stretch>
            <a:fillRect/>
          </a:stretch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EB9A8A-C35C-0DD0-2289-AE66EDBD9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851690"/>
              </p:ext>
            </p:extLst>
          </p:nvPr>
        </p:nvGraphicFramePr>
        <p:xfrm>
          <a:off x="648930" y="3091542"/>
          <a:ext cx="5153156" cy="303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5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B03E1DF-033D-D640-ADFB-93B9714197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981DCF9-D0F1-F7DF-CD06-583550127477}"/>
              </a:ext>
            </a:extLst>
          </p:cNvPr>
          <p:cNvSpPr>
            <a:spLocks/>
          </p:cNvSpPr>
          <p:nvPr/>
        </p:nvSpPr>
        <p:spPr>
          <a:xfrm>
            <a:off x="2844513" y="1028702"/>
            <a:ext cx="3251487" cy="5816903"/>
          </a:xfrm>
          <a:custGeom>
            <a:avLst/>
            <a:gdLst>
              <a:gd name="connsiteX0" fmla="*/ 2822121 w 2843892"/>
              <a:gd name="connsiteY0" fmla="*/ 0 h 5346014"/>
              <a:gd name="connsiteX1" fmla="*/ 2843892 w 2843892"/>
              <a:gd name="connsiteY1" fmla="*/ 1044 h 5346014"/>
              <a:gd name="connsiteX2" fmla="*/ 2843892 w 2843892"/>
              <a:gd name="connsiteY2" fmla="*/ 946468 h 5346014"/>
              <a:gd name="connsiteX3" fmla="*/ 2822120 w 2843892"/>
              <a:gd name="connsiteY3" fmla="*/ 945424 h 5346014"/>
              <a:gd name="connsiteX4" fmla="*/ 498021 w 2843892"/>
              <a:gd name="connsiteY4" fmla="*/ 3151414 h 5346014"/>
              <a:gd name="connsiteX5" fmla="*/ 2353733 w 2843892"/>
              <a:gd name="connsiteY5" fmla="*/ 5312585 h 5346014"/>
              <a:gd name="connsiteX6" fmla="*/ 2584489 w 2843892"/>
              <a:gd name="connsiteY6" fmla="*/ 5346014 h 5346014"/>
              <a:gd name="connsiteX7" fmla="*/ 2533576 w 2843892"/>
              <a:gd name="connsiteY7" fmla="*/ 5343573 h 5346014"/>
              <a:gd name="connsiteX8" fmla="*/ 0 w 2843892"/>
              <a:gd name="connsiteY8" fmla="*/ 2678702 h 5346014"/>
              <a:gd name="connsiteX9" fmla="*/ 2822121 w 2843892"/>
              <a:gd name="connsiteY9" fmla="*/ 0 h 534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3892" h="5346014">
                <a:moveTo>
                  <a:pt x="2822121" y="0"/>
                </a:moveTo>
                <a:lnTo>
                  <a:pt x="2843892" y="1044"/>
                </a:lnTo>
                <a:lnTo>
                  <a:pt x="2843892" y="946468"/>
                </a:lnTo>
                <a:lnTo>
                  <a:pt x="2822120" y="945424"/>
                </a:lnTo>
                <a:cubicBezTo>
                  <a:pt x="1538556" y="945424"/>
                  <a:pt x="498021" y="1933080"/>
                  <a:pt x="498021" y="3151414"/>
                </a:cubicBezTo>
                <a:cubicBezTo>
                  <a:pt x="498021" y="4217456"/>
                  <a:pt x="1294681" y="5106885"/>
                  <a:pt x="2353733" y="5312585"/>
                </a:cubicBezTo>
                <a:lnTo>
                  <a:pt x="2584489" y="5346014"/>
                </a:lnTo>
                <a:lnTo>
                  <a:pt x="2533576" y="5343573"/>
                </a:lnTo>
                <a:cubicBezTo>
                  <a:pt x="1110504" y="5206397"/>
                  <a:pt x="0" y="4065644"/>
                  <a:pt x="0" y="2678702"/>
                </a:cubicBezTo>
                <a:cubicBezTo>
                  <a:pt x="0" y="1199296"/>
                  <a:pt x="1263507" y="0"/>
                  <a:pt x="2822121" y="0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>
                <a:noFill/>
              </a:rPr>
              <a:t>1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25EE6C-A683-6858-EB1A-8157FB84A8A0}"/>
              </a:ext>
            </a:extLst>
          </p:cNvPr>
          <p:cNvSpPr>
            <a:spLocks/>
          </p:cNvSpPr>
          <p:nvPr/>
        </p:nvSpPr>
        <p:spPr>
          <a:xfrm>
            <a:off x="3983313" y="3086102"/>
            <a:ext cx="2112688" cy="3764815"/>
          </a:xfrm>
          <a:custGeom>
            <a:avLst/>
            <a:gdLst>
              <a:gd name="connsiteX0" fmla="*/ 1826078 w 1847849"/>
              <a:gd name="connsiteY0" fmla="*/ 0 h 3460046"/>
              <a:gd name="connsiteX1" fmla="*/ 1847849 w 1847849"/>
              <a:gd name="connsiteY1" fmla="*/ 1044 h 3460046"/>
              <a:gd name="connsiteX2" fmla="*/ 1847849 w 1847849"/>
              <a:gd name="connsiteY2" fmla="*/ 946467 h 3460046"/>
              <a:gd name="connsiteX3" fmla="*/ 1826079 w 1847849"/>
              <a:gd name="connsiteY3" fmla="*/ 945423 h 3460046"/>
              <a:gd name="connsiteX4" fmla="*/ 498022 w 1847849"/>
              <a:gd name="connsiteY4" fmla="*/ 2205989 h 3460046"/>
              <a:gd name="connsiteX5" fmla="*/ 1558429 w 1847849"/>
              <a:gd name="connsiteY5" fmla="*/ 3440944 h 3460046"/>
              <a:gd name="connsiteX6" fmla="*/ 1690291 w 1847849"/>
              <a:gd name="connsiteY6" fmla="*/ 3460046 h 3460046"/>
              <a:gd name="connsiteX7" fmla="*/ 1639364 w 1847849"/>
              <a:gd name="connsiteY7" fmla="*/ 3457605 h 3460046"/>
              <a:gd name="connsiteX8" fmla="*/ 1458060 w 1847849"/>
              <a:gd name="connsiteY8" fmla="*/ 3431341 h 3460046"/>
              <a:gd name="connsiteX9" fmla="*/ 0 w 1847849"/>
              <a:gd name="connsiteY9" fmla="*/ 1733278 h 3460046"/>
              <a:gd name="connsiteX10" fmla="*/ 1826078 w 1847849"/>
              <a:gd name="connsiteY10" fmla="*/ 0 h 346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7849" h="3460046">
                <a:moveTo>
                  <a:pt x="1826078" y="0"/>
                </a:moveTo>
                <a:lnTo>
                  <a:pt x="1847849" y="1044"/>
                </a:lnTo>
                <a:lnTo>
                  <a:pt x="1847849" y="946467"/>
                </a:lnTo>
                <a:lnTo>
                  <a:pt x="1826079" y="945423"/>
                </a:lnTo>
                <a:cubicBezTo>
                  <a:pt x="1092613" y="945423"/>
                  <a:pt x="498022" y="1509797"/>
                  <a:pt x="498022" y="2205989"/>
                </a:cubicBezTo>
                <a:cubicBezTo>
                  <a:pt x="498022" y="2815156"/>
                  <a:pt x="953256" y="3323401"/>
                  <a:pt x="1558429" y="3440944"/>
                </a:cubicBezTo>
                <a:lnTo>
                  <a:pt x="1690291" y="3460046"/>
                </a:lnTo>
                <a:lnTo>
                  <a:pt x="1639364" y="3457605"/>
                </a:lnTo>
                <a:lnTo>
                  <a:pt x="1458060" y="3431341"/>
                </a:lnTo>
                <a:cubicBezTo>
                  <a:pt x="625948" y="3269720"/>
                  <a:pt x="0" y="2570882"/>
                  <a:pt x="0" y="1733278"/>
                </a:cubicBezTo>
                <a:cubicBezTo>
                  <a:pt x="0" y="776016"/>
                  <a:pt x="817564" y="0"/>
                  <a:pt x="1826078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>
                <a:noFill/>
              </a:rPr>
              <a:t>1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F6283C-253D-9BA1-920E-42EB5A81FF88}"/>
              </a:ext>
            </a:extLst>
          </p:cNvPr>
          <p:cNvSpPr>
            <a:spLocks/>
          </p:cNvSpPr>
          <p:nvPr/>
        </p:nvSpPr>
        <p:spPr>
          <a:xfrm>
            <a:off x="5122110" y="5143500"/>
            <a:ext cx="973889" cy="1714499"/>
          </a:xfrm>
          <a:custGeom>
            <a:avLst/>
            <a:gdLst>
              <a:gd name="connsiteX0" fmla="*/ 830036 w 851806"/>
              <a:gd name="connsiteY0" fmla="*/ 0 h 1575707"/>
              <a:gd name="connsiteX1" fmla="*/ 851806 w 851806"/>
              <a:gd name="connsiteY1" fmla="*/ 1044 h 1575707"/>
              <a:gd name="connsiteX2" fmla="*/ 851806 w 851806"/>
              <a:gd name="connsiteY2" fmla="*/ 1574664 h 1575707"/>
              <a:gd name="connsiteX3" fmla="*/ 830035 w 851806"/>
              <a:gd name="connsiteY3" fmla="*/ 1575707 h 1575707"/>
              <a:gd name="connsiteX4" fmla="*/ 803024 w 851806"/>
              <a:gd name="connsiteY4" fmla="*/ 1574413 h 1575707"/>
              <a:gd name="connsiteX5" fmla="*/ 745164 w 851806"/>
              <a:gd name="connsiteY5" fmla="*/ 1571639 h 1575707"/>
              <a:gd name="connsiteX6" fmla="*/ 662755 w 851806"/>
              <a:gd name="connsiteY6" fmla="*/ 1559702 h 1575707"/>
              <a:gd name="connsiteX7" fmla="*/ 0 w 851806"/>
              <a:gd name="connsiteY7" fmla="*/ 787854 h 1575707"/>
              <a:gd name="connsiteX8" fmla="*/ 830036 w 851806"/>
              <a:gd name="connsiteY8" fmla="*/ 0 h 157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1806" h="1575707">
                <a:moveTo>
                  <a:pt x="830036" y="0"/>
                </a:moveTo>
                <a:lnTo>
                  <a:pt x="851806" y="1044"/>
                </a:lnTo>
                <a:lnTo>
                  <a:pt x="851806" y="1574664"/>
                </a:lnTo>
                <a:lnTo>
                  <a:pt x="830035" y="1575707"/>
                </a:lnTo>
                <a:lnTo>
                  <a:pt x="803024" y="1574413"/>
                </a:lnTo>
                <a:lnTo>
                  <a:pt x="745164" y="1571639"/>
                </a:lnTo>
                <a:lnTo>
                  <a:pt x="662755" y="1559702"/>
                </a:lnTo>
                <a:cubicBezTo>
                  <a:pt x="284522" y="1486238"/>
                  <a:pt x="0" y="1168585"/>
                  <a:pt x="0" y="787854"/>
                </a:cubicBezTo>
                <a:cubicBezTo>
                  <a:pt x="0" y="352734"/>
                  <a:pt x="371620" y="0"/>
                  <a:pt x="83003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>
                <a:noFill/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1226B8-311E-C185-ABC3-43A7AB6C84DF}"/>
              </a:ext>
            </a:extLst>
          </p:cNvPr>
          <p:cNvSpPr>
            <a:spLocks/>
          </p:cNvSpPr>
          <p:nvPr/>
        </p:nvSpPr>
        <p:spPr>
          <a:xfrm>
            <a:off x="2275115" y="1"/>
            <a:ext cx="3820886" cy="6857999"/>
          </a:xfrm>
          <a:custGeom>
            <a:avLst/>
            <a:gdLst>
              <a:gd name="connsiteX0" fmla="*/ 3320143 w 3341913"/>
              <a:gd name="connsiteY0" fmla="*/ 0 h 6302829"/>
              <a:gd name="connsiteX1" fmla="*/ 3341913 w 3341913"/>
              <a:gd name="connsiteY1" fmla="*/ 523 h 6302829"/>
              <a:gd name="connsiteX2" fmla="*/ 3341913 w 3341913"/>
              <a:gd name="connsiteY2" fmla="*/ 946468 h 6302829"/>
              <a:gd name="connsiteX3" fmla="*/ 3320142 w 3341913"/>
              <a:gd name="connsiteY3" fmla="*/ 945424 h 6302829"/>
              <a:gd name="connsiteX4" fmla="*/ 498021 w 3341913"/>
              <a:gd name="connsiteY4" fmla="*/ 3624126 h 6302829"/>
              <a:gd name="connsiteX5" fmla="*/ 3031597 w 3341913"/>
              <a:gd name="connsiteY5" fmla="*/ 6288997 h 6302829"/>
              <a:gd name="connsiteX6" fmla="*/ 3082510 w 3341913"/>
              <a:gd name="connsiteY6" fmla="*/ 6291438 h 6302829"/>
              <a:gd name="connsiteX7" fmla="*/ 3082515 w 3341913"/>
              <a:gd name="connsiteY7" fmla="*/ 6291438 h 6302829"/>
              <a:gd name="connsiteX8" fmla="*/ 3133432 w 3341913"/>
              <a:gd name="connsiteY8" fmla="*/ 6293879 h 6302829"/>
              <a:gd name="connsiteX9" fmla="*/ 3133436 w 3341913"/>
              <a:gd name="connsiteY9" fmla="*/ 6293879 h 6302829"/>
              <a:gd name="connsiteX10" fmla="*/ 3320142 w 3341913"/>
              <a:gd name="connsiteY10" fmla="*/ 6302828 h 6302829"/>
              <a:gd name="connsiteX11" fmla="*/ 3320143 w 3341913"/>
              <a:gd name="connsiteY11" fmla="*/ 6302828 h 6302829"/>
              <a:gd name="connsiteX12" fmla="*/ 3320143 w 3341913"/>
              <a:gd name="connsiteY12" fmla="*/ 6302828 h 6302829"/>
              <a:gd name="connsiteX13" fmla="*/ 3334162 w 3341913"/>
              <a:gd name="connsiteY13" fmla="*/ 6302156 h 6302829"/>
              <a:gd name="connsiteX14" fmla="*/ 3341913 w 3341913"/>
              <a:gd name="connsiteY14" fmla="*/ 6301785 h 6302829"/>
              <a:gd name="connsiteX15" fmla="*/ 3341913 w 3341913"/>
              <a:gd name="connsiteY15" fmla="*/ 6302307 h 6302829"/>
              <a:gd name="connsiteX16" fmla="*/ 3320143 w 3341913"/>
              <a:gd name="connsiteY16" fmla="*/ 6302829 h 6302829"/>
              <a:gd name="connsiteX17" fmla="*/ 0 w 3341913"/>
              <a:gd name="connsiteY17" fmla="*/ 3151415 h 6302829"/>
              <a:gd name="connsiteX18" fmla="*/ 3320143 w 3341913"/>
              <a:gd name="connsiteY18" fmla="*/ 0 h 630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41913" h="6302829">
                <a:moveTo>
                  <a:pt x="3320143" y="0"/>
                </a:moveTo>
                <a:lnTo>
                  <a:pt x="3341913" y="523"/>
                </a:lnTo>
                <a:lnTo>
                  <a:pt x="3341913" y="946468"/>
                </a:lnTo>
                <a:lnTo>
                  <a:pt x="3320142" y="945424"/>
                </a:lnTo>
                <a:cubicBezTo>
                  <a:pt x="1761528" y="945424"/>
                  <a:pt x="498021" y="2144720"/>
                  <a:pt x="498021" y="3624126"/>
                </a:cubicBezTo>
                <a:cubicBezTo>
                  <a:pt x="498021" y="5011068"/>
                  <a:pt x="1608525" y="6151821"/>
                  <a:pt x="3031597" y="6288997"/>
                </a:cubicBezTo>
                <a:lnTo>
                  <a:pt x="3082510" y="6291438"/>
                </a:lnTo>
                <a:lnTo>
                  <a:pt x="3082515" y="6291438"/>
                </a:lnTo>
                <a:lnTo>
                  <a:pt x="3133432" y="6293879"/>
                </a:lnTo>
                <a:lnTo>
                  <a:pt x="3133436" y="6293879"/>
                </a:lnTo>
                <a:cubicBezTo>
                  <a:pt x="3194824" y="6299797"/>
                  <a:pt x="3257110" y="6302828"/>
                  <a:pt x="3320142" y="6302828"/>
                </a:cubicBezTo>
                <a:lnTo>
                  <a:pt x="3320143" y="6302828"/>
                </a:lnTo>
                <a:lnTo>
                  <a:pt x="3320143" y="6302828"/>
                </a:lnTo>
                <a:lnTo>
                  <a:pt x="3334162" y="6302156"/>
                </a:lnTo>
                <a:lnTo>
                  <a:pt x="3341913" y="6301785"/>
                </a:lnTo>
                <a:lnTo>
                  <a:pt x="3341913" y="6302307"/>
                </a:lnTo>
                <a:lnTo>
                  <a:pt x="3320143" y="6302829"/>
                </a:lnTo>
                <a:cubicBezTo>
                  <a:pt x="1486478" y="6302829"/>
                  <a:pt x="0" y="4891893"/>
                  <a:pt x="0" y="3151415"/>
                </a:cubicBezTo>
                <a:cubicBezTo>
                  <a:pt x="0" y="1410936"/>
                  <a:pt x="1486478" y="0"/>
                  <a:pt x="3320143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>
                <a:noFill/>
              </a:rPr>
              <a:t>1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96C5853-B068-31BF-A643-839E8A578BA8}"/>
              </a:ext>
            </a:extLst>
          </p:cNvPr>
          <p:cNvSpPr>
            <a:spLocks/>
          </p:cNvSpPr>
          <p:nvPr/>
        </p:nvSpPr>
        <p:spPr>
          <a:xfrm>
            <a:off x="3413913" y="2057401"/>
            <a:ext cx="2682088" cy="4790859"/>
          </a:xfrm>
          <a:custGeom>
            <a:avLst/>
            <a:gdLst>
              <a:gd name="connsiteX0" fmla="*/ 2324099 w 2345871"/>
              <a:gd name="connsiteY0" fmla="*/ 0 h 4403030"/>
              <a:gd name="connsiteX1" fmla="*/ 2345871 w 2345871"/>
              <a:gd name="connsiteY1" fmla="*/ 1044 h 4403030"/>
              <a:gd name="connsiteX2" fmla="*/ 2345871 w 2345871"/>
              <a:gd name="connsiteY2" fmla="*/ 946469 h 4403030"/>
              <a:gd name="connsiteX3" fmla="*/ 2324100 w 2345871"/>
              <a:gd name="connsiteY3" fmla="*/ 945425 h 4403030"/>
              <a:gd name="connsiteX4" fmla="*/ 498022 w 2345871"/>
              <a:gd name="connsiteY4" fmla="*/ 2678703 h 4403030"/>
              <a:gd name="connsiteX5" fmla="*/ 1956082 w 2345871"/>
              <a:gd name="connsiteY5" fmla="*/ 4376766 h 4403030"/>
              <a:gd name="connsiteX6" fmla="*/ 2137386 w 2345871"/>
              <a:gd name="connsiteY6" fmla="*/ 4403030 h 4403030"/>
              <a:gd name="connsiteX7" fmla="*/ 2086468 w 2345871"/>
              <a:gd name="connsiteY7" fmla="*/ 4400590 h 4403030"/>
              <a:gd name="connsiteX8" fmla="*/ 1855712 w 2345871"/>
              <a:gd name="connsiteY8" fmla="*/ 4367161 h 4403030"/>
              <a:gd name="connsiteX9" fmla="*/ 0 w 2345871"/>
              <a:gd name="connsiteY9" fmla="*/ 2205990 h 4403030"/>
              <a:gd name="connsiteX10" fmla="*/ 2324099 w 2345871"/>
              <a:gd name="connsiteY10" fmla="*/ 0 h 440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5871" h="4403030">
                <a:moveTo>
                  <a:pt x="2324099" y="0"/>
                </a:moveTo>
                <a:lnTo>
                  <a:pt x="2345871" y="1044"/>
                </a:lnTo>
                <a:lnTo>
                  <a:pt x="2345871" y="946469"/>
                </a:lnTo>
                <a:lnTo>
                  <a:pt x="2324100" y="945425"/>
                </a:lnTo>
                <a:cubicBezTo>
                  <a:pt x="1315586" y="945425"/>
                  <a:pt x="498022" y="1721441"/>
                  <a:pt x="498022" y="2678703"/>
                </a:cubicBezTo>
                <a:cubicBezTo>
                  <a:pt x="498022" y="3516307"/>
                  <a:pt x="1123970" y="4215145"/>
                  <a:pt x="1956082" y="4376766"/>
                </a:cubicBezTo>
                <a:lnTo>
                  <a:pt x="2137386" y="4403030"/>
                </a:lnTo>
                <a:lnTo>
                  <a:pt x="2086468" y="4400590"/>
                </a:lnTo>
                <a:lnTo>
                  <a:pt x="1855712" y="4367161"/>
                </a:lnTo>
                <a:cubicBezTo>
                  <a:pt x="796660" y="4161461"/>
                  <a:pt x="0" y="3272032"/>
                  <a:pt x="0" y="2205990"/>
                </a:cubicBezTo>
                <a:cubicBezTo>
                  <a:pt x="0" y="987656"/>
                  <a:pt x="1040535" y="0"/>
                  <a:pt x="2324099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>
                <a:noFill/>
              </a:rPr>
              <a:t>1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36CC4B-63B3-4B74-4978-F2E78D36B708}"/>
              </a:ext>
            </a:extLst>
          </p:cNvPr>
          <p:cNvSpPr>
            <a:spLocks/>
          </p:cNvSpPr>
          <p:nvPr/>
        </p:nvSpPr>
        <p:spPr>
          <a:xfrm>
            <a:off x="4552713" y="4114801"/>
            <a:ext cx="1543288" cy="2738772"/>
          </a:xfrm>
          <a:custGeom>
            <a:avLst/>
            <a:gdLst>
              <a:gd name="connsiteX0" fmla="*/ 1328057 w 1349827"/>
              <a:gd name="connsiteY0" fmla="*/ 0 h 2517063"/>
              <a:gd name="connsiteX1" fmla="*/ 1349827 w 1349827"/>
              <a:gd name="connsiteY1" fmla="*/ 1044 h 2517063"/>
              <a:gd name="connsiteX2" fmla="*/ 1349827 w 1349827"/>
              <a:gd name="connsiteY2" fmla="*/ 946468 h 2517063"/>
              <a:gd name="connsiteX3" fmla="*/ 1328057 w 1349827"/>
              <a:gd name="connsiteY3" fmla="*/ 945424 h 2517063"/>
              <a:gd name="connsiteX4" fmla="*/ 498021 w 1349827"/>
              <a:gd name="connsiteY4" fmla="*/ 1733278 h 2517063"/>
              <a:gd name="connsiteX5" fmla="*/ 1160776 w 1349827"/>
              <a:gd name="connsiteY5" fmla="*/ 2505126 h 2517063"/>
              <a:gd name="connsiteX6" fmla="*/ 1243185 w 1349827"/>
              <a:gd name="connsiteY6" fmla="*/ 2517063 h 2517063"/>
              <a:gd name="connsiteX7" fmla="*/ 1192269 w 1349827"/>
              <a:gd name="connsiteY7" fmla="*/ 2514623 h 2517063"/>
              <a:gd name="connsiteX8" fmla="*/ 1060407 w 1349827"/>
              <a:gd name="connsiteY8" fmla="*/ 2495521 h 2517063"/>
              <a:gd name="connsiteX9" fmla="*/ 0 w 1349827"/>
              <a:gd name="connsiteY9" fmla="*/ 1260566 h 2517063"/>
              <a:gd name="connsiteX10" fmla="*/ 1328057 w 1349827"/>
              <a:gd name="connsiteY10" fmla="*/ 0 h 251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9827" h="2517063">
                <a:moveTo>
                  <a:pt x="1328057" y="0"/>
                </a:moveTo>
                <a:lnTo>
                  <a:pt x="1349827" y="1044"/>
                </a:lnTo>
                <a:lnTo>
                  <a:pt x="1349827" y="946468"/>
                </a:lnTo>
                <a:lnTo>
                  <a:pt x="1328057" y="945424"/>
                </a:lnTo>
                <a:cubicBezTo>
                  <a:pt x="869641" y="945424"/>
                  <a:pt x="498021" y="1298158"/>
                  <a:pt x="498021" y="1733278"/>
                </a:cubicBezTo>
                <a:cubicBezTo>
                  <a:pt x="498021" y="2114009"/>
                  <a:pt x="782543" y="2431662"/>
                  <a:pt x="1160776" y="2505126"/>
                </a:cubicBezTo>
                <a:lnTo>
                  <a:pt x="1243185" y="2517063"/>
                </a:lnTo>
                <a:lnTo>
                  <a:pt x="1192269" y="2514623"/>
                </a:lnTo>
                <a:lnTo>
                  <a:pt x="1060407" y="2495521"/>
                </a:lnTo>
                <a:cubicBezTo>
                  <a:pt x="455234" y="2377978"/>
                  <a:pt x="0" y="1869733"/>
                  <a:pt x="0" y="1260566"/>
                </a:cubicBezTo>
                <a:cubicBezTo>
                  <a:pt x="0" y="564374"/>
                  <a:pt x="594591" y="0"/>
                  <a:pt x="1328057" y="0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1900" tIns="397437" rIns="1811901" bIns="470818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>
                <a:noFill/>
              </a:rPr>
              <a:t>1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64639510-B0F3-51E0-289B-3E41C1E5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056" y="1207827"/>
            <a:ext cx="5769429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01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User Activity Monitoring: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Sends gentle reminders if inactive.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02 Trusted Contacts: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People Who Trust Me” section shows who can verify your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03 Life Status Verification: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Posthumous: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delivered securely to trusted contacts.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Terminally Ill: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System re-checks after 3 months.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Alive: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must log in within 30 days; otherwise data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04 Data Management: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Protects privacy by deleting data if inactive beyond limit.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A3BBC-9849-6901-7737-B188BA9F3046}"/>
              </a:ext>
            </a:extLst>
          </p:cNvPr>
          <p:cNvSpPr txBox="1"/>
          <p:nvPr/>
        </p:nvSpPr>
        <p:spPr>
          <a:xfrm>
            <a:off x="7043057" y="293914"/>
            <a:ext cx="42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Step-by-Step Flow</a:t>
            </a:r>
          </a:p>
        </p:txBody>
      </p:sp>
    </p:spTree>
    <p:extLst>
      <p:ext uri="{BB962C8B-B14F-4D97-AF65-F5344CB8AC3E}">
        <p14:creationId xmlns:p14="http://schemas.microsoft.com/office/powerpoint/2010/main" val="1069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4" grpId="0" animBg="1"/>
      <p:bldP spid="30" grpId="0" animBg="1"/>
      <p:bldP spid="28" grpId="0" animBg="1"/>
      <p:bldP spid="26" grpId="0" animBg="1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19E615D5-3BF2-4BDB-A405-F6948240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604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0A12DC1C-A123-E2D3-F736-528713693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87818"/>
              </p:ext>
            </p:extLst>
          </p:nvPr>
        </p:nvGraphicFramePr>
        <p:xfrm>
          <a:off x="0" y="0"/>
          <a:ext cx="12191980" cy="6857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EE4D4C-67FF-2230-D5AF-345434D92EFC}"/>
              </a:ext>
            </a:extLst>
          </p:cNvPr>
          <p:cNvSpPr txBox="1"/>
          <p:nvPr/>
        </p:nvSpPr>
        <p:spPr>
          <a:xfrm>
            <a:off x="3668476" y="272135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Logic &amp; User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39C75-EC43-09A4-CF07-0C7BE2D80030}"/>
              </a:ext>
            </a:extLst>
          </p:cNvPr>
          <p:cNvSpPr txBox="1"/>
          <p:nvPr/>
        </p:nvSpPr>
        <p:spPr>
          <a:xfrm>
            <a:off x="2307771" y="1273629"/>
            <a:ext cx="7805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Logic : </a:t>
            </a:r>
            <a:r>
              <a:rPr lang="en-US" dirty="0"/>
              <a:t>Conditional steps are triggered based on user activity and life status — if inactive, reminders are sent, then status is verified (Alive, Terminally Ill, or Posthumous) and the system takes the appropriate next action.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B31F73-C8EC-7766-2E6F-BC8814246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212198"/>
              </p:ext>
            </p:extLst>
          </p:nvPr>
        </p:nvGraphicFramePr>
        <p:xfrm>
          <a:off x="413657" y="2906485"/>
          <a:ext cx="11451772" cy="362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1032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megha710sw@gmail.com</dc:creator>
  <cp:lastModifiedBy>megha710sw@gmail.com</cp:lastModifiedBy>
  <cp:revision>2</cp:revision>
  <dcterms:created xsi:type="dcterms:W3CDTF">2025-09-25T15:20:23Z</dcterms:created>
  <dcterms:modified xsi:type="dcterms:W3CDTF">2025-09-25T16:29:55Z</dcterms:modified>
</cp:coreProperties>
</file>