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0ACF-1CC4-A8B1-F300-284321ABE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08A05-98CB-FDEA-11A7-4C3C3A5F9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5C09-F827-9451-FB77-1BDB2098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7A92-7174-49B5-9A96-DEE8054FA77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7F9A-4E1D-FE61-2456-32486AC1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20D21-F7A7-1032-508A-D94FFBB1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32B5-F760-4E63-B297-FC93EE11A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55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8F1F-07FA-6A18-3D0B-998724EB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59173-81D5-38F7-FADA-DCB1CE946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26476-452B-3EB7-AECA-C6282D8A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7A92-7174-49B5-9A96-DEE8054FA77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7FEE0-97D1-6A83-CDBD-DDB9E919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19D37-79E0-2768-0137-4FCEBE7D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32B5-F760-4E63-B297-FC93EE11A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2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FB6AB-2563-7EAA-A4CA-89940AA79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9E667-ADBE-B3AB-37D7-3B89A8F1C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4776-9C86-4388-A773-088428FC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7A92-7174-49B5-9A96-DEE8054FA77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63D06-EF3B-B863-841C-39F08719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B3C91-934A-8A5C-2770-F362DF5E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32B5-F760-4E63-B297-FC93EE11A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09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E028-972F-87D6-947B-0667FCEC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2DEBC-7425-DD36-076E-B05AD345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0A48A-159F-6477-E274-ECF33B00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7A92-7174-49B5-9A96-DEE8054FA77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49E40-A190-9E75-C3DB-10C71F1C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6EB3D-BF5B-232E-B782-8C4F10E5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32B5-F760-4E63-B297-FC93EE11A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35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8FE9-932A-02D6-83CB-ADD2A08A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EA5DA-AB6C-96A3-1D78-2F3FF18B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09A5A-F7D4-688F-6AAE-0B6682CA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7A92-7174-49B5-9A96-DEE8054FA77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515B-A438-31D2-87D8-D757F0DF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7B556-2CF0-C85F-5862-FA14C38A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32B5-F760-4E63-B297-FC93EE11A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95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2630-A519-92E1-9BA7-424F40CE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B792-17E4-F5D0-343F-968E9EB55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C5507-E092-B18A-D5A0-461DFA62C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C0146-EDD2-E0B9-AC7C-BF29F948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7A92-7174-49B5-9A96-DEE8054FA77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F9445-8144-0072-EBF3-62C73E4A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C66FD-2EAE-A24E-C161-21D162A9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32B5-F760-4E63-B297-FC93EE11A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8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8FF4-4248-5FDF-57F0-7C07E864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ED888-2FB6-BAC5-EC26-395C3BB7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BF245-BDBD-3D54-E3B4-39BCFA02F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4E413-475F-0CDC-E416-3D658C044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4AFCE-EE62-674E-0CDB-4392A249A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DA76B-DF42-1C03-7B41-AE3ED2BB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7A92-7174-49B5-9A96-DEE8054FA77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27227-D091-5F77-7EE7-9F65B452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65782-2B73-275D-A1C0-B0C3B4DD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32B5-F760-4E63-B297-FC93EE11A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36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23C1-A2C7-1443-FD5A-6821E06D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CB1F9-EBBF-CC5C-3DF8-65D73DAF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7A92-7174-49B5-9A96-DEE8054FA77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6F900-75C5-6BC5-D1A6-5DEA903D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C3860-E506-4B31-EB20-DB1046F4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32B5-F760-4E63-B297-FC93EE11A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85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CEE28-F473-7944-5033-ED9271A6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7A92-7174-49B5-9A96-DEE8054FA77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5AC64-91FC-682C-F2C3-8A09F38A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14B5-9F47-75D6-4FBD-1418144D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32B5-F760-4E63-B297-FC93EE11A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10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D098-1575-755F-7C0A-58BFBE97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62ED-2C2F-80AB-7AEC-83C36B1D2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6280C-0935-3B21-8FE6-401DCFCD1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4D299-B825-E846-EA52-F9F2CD9F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7A92-7174-49B5-9A96-DEE8054FA77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B7CD1-190F-F466-419A-705D26CD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AFF79-0689-D90A-FE2D-58F6A8F6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32B5-F760-4E63-B297-FC93EE11A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66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29EE-E600-49D7-B2EE-958057DC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FFD6C-BB23-9994-059F-925BFE154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1EFC4-E315-F49F-D9A2-90FABBCE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C4EA-FFD1-C9B6-13C9-E474E9B3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7A92-7174-49B5-9A96-DEE8054FA77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35017-E271-A02F-13F8-AE837127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25BE8-8763-14A3-DE00-BF10D71C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32B5-F760-4E63-B297-FC93EE11A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07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D2BDE-0F1E-8905-F010-F9704E20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E29B4-BF3C-7AF6-C997-30D1E1BD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9D13-5956-A910-8BA7-9268C3D6D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F7A92-7174-49B5-9A96-DEE8054FA77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A67E-CA43-6D73-9532-C3F4A57DB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330F-4DDF-C8C8-CD35-C44CEFE13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32B5-F760-4E63-B297-FC93EE11A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8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750EDF-B658-CFDC-39D6-3A467E1A6C13}"/>
              </a:ext>
            </a:extLst>
          </p:cNvPr>
          <p:cNvSpPr/>
          <p:nvPr/>
        </p:nvSpPr>
        <p:spPr>
          <a:xfrm>
            <a:off x="4872165" y="165795"/>
            <a:ext cx="1513396" cy="5010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F30FC2-9E7E-14A9-2548-E28B1F032FD4}"/>
              </a:ext>
            </a:extLst>
          </p:cNvPr>
          <p:cNvSpPr/>
          <p:nvPr/>
        </p:nvSpPr>
        <p:spPr>
          <a:xfrm>
            <a:off x="5071497" y="147935"/>
            <a:ext cx="11789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D90AA-A0B6-8899-BE0D-66FFF238BA8A}"/>
              </a:ext>
            </a:extLst>
          </p:cNvPr>
          <p:cNvSpPr/>
          <p:nvPr/>
        </p:nvSpPr>
        <p:spPr>
          <a:xfrm>
            <a:off x="4884749" y="1010840"/>
            <a:ext cx="14882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FF9EB2-A63B-2E45-5E1C-6268DA3441EE}"/>
              </a:ext>
            </a:extLst>
          </p:cNvPr>
          <p:cNvSpPr/>
          <p:nvPr/>
        </p:nvSpPr>
        <p:spPr>
          <a:xfrm>
            <a:off x="4864021" y="1047630"/>
            <a:ext cx="1564797" cy="4545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E768EA-A57B-05B9-AF49-641CDB4A9849}"/>
              </a:ext>
            </a:extLst>
          </p:cNvPr>
          <p:cNvSpPr/>
          <p:nvPr/>
        </p:nvSpPr>
        <p:spPr>
          <a:xfrm>
            <a:off x="5136199" y="1770460"/>
            <a:ext cx="920444" cy="3930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CA5F1A-2778-B7AF-3690-604391DE59D0}"/>
              </a:ext>
            </a:extLst>
          </p:cNvPr>
          <p:cNvSpPr/>
          <p:nvPr/>
        </p:nvSpPr>
        <p:spPr>
          <a:xfrm>
            <a:off x="5136199" y="1701880"/>
            <a:ext cx="9204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3A18EE-9A3E-DFC3-63AD-B045EC6085F5}"/>
              </a:ext>
            </a:extLst>
          </p:cNvPr>
          <p:cNvSpPr/>
          <p:nvPr/>
        </p:nvSpPr>
        <p:spPr>
          <a:xfrm>
            <a:off x="3520440" y="2542460"/>
            <a:ext cx="1097280" cy="4616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0E26EA-386A-7E1B-5145-0F745D4E23DA}"/>
              </a:ext>
            </a:extLst>
          </p:cNvPr>
          <p:cNvSpPr/>
          <p:nvPr/>
        </p:nvSpPr>
        <p:spPr>
          <a:xfrm>
            <a:off x="6250408" y="3696525"/>
            <a:ext cx="916539" cy="49675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5781A3-95A8-7A86-9EF5-FBB679575D3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358640" y="2163545"/>
            <a:ext cx="1237781" cy="37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1E68EB-3D60-D0E1-96D0-C2AC2CB5516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596421" y="2163545"/>
            <a:ext cx="999160" cy="34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2CB41C-0706-C3F0-6D44-171B5AC1FFE9}"/>
              </a:ext>
            </a:extLst>
          </p:cNvPr>
          <p:cNvSpPr/>
          <p:nvPr/>
        </p:nvSpPr>
        <p:spPr>
          <a:xfrm>
            <a:off x="3636490" y="2542460"/>
            <a:ext cx="8402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Head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265CF7-7B9A-3D34-0A89-E4C64454D87A}"/>
              </a:ext>
            </a:extLst>
          </p:cNvPr>
          <p:cNvSpPr/>
          <p:nvPr/>
        </p:nvSpPr>
        <p:spPr>
          <a:xfrm>
            <a:off x="1494464" y="3696526"/>
            <a:ext cx="849546" cy="4616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133FA-8A02-C267-43B9-C116DA045837}"/>
              </a:ext>
            </a:extLst>
          </p:cNvPr>
          <p:cNvSpPr/>
          <p:nvPr/>
        </p:nvSpPr>
        <p:spPr>
          <a:xfrm>
            <a:off x="1494464" y="3696527"/>
            <a:ext cx="7328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22965FA-9C70-3064-DD14-5C18E2A1D37D}"/>
              </a:ext>
            </a:extLst>
          </p:cNvPr>
          <p:cNvSpPr/>
          <p:nvPr/>
        </p:nvSpPr>
        <p:spPr>
          <a:xfrm>
            <a:off x="3207090" y="3728265"/>
            <a:ext cx="849547" cy="49675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90C224-B0E4-95AD-306F-5BF8F9FD0E35}"/>
              </a:ext>
            </a:extLst>
          </p:cNvPr>
          <p:cNvSpPr/>
          <p:nvPr/>
        </p:nvSpPr>
        <p:spPr>
          <a:xfrm>
            <a:off x="3207090" y="3728265"/>
            <a:ext cx="8284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meta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5B446D-1E94-1766-8785-D4B75F4441CA}"/>
              </a:ext>
            </a:extLst>
          </p:cNvPr>
          <p:cNvSpPr/>
          <p:nvPr/>
        </p:nvSpPr>
        <p:spPr>
          <a:xfrm>
            <a:off x="6279665" y="2484655"/>
            <a:ext cx="8146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Body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6971CD-54EE-C600-5933-51E31C9E3B4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646420" y="609600"/>
            <a:ext cx="14533" cy="43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E7C3F2-2E2E-C0D1-65AF-F4DB73258F04}"/>
              </a:ext>
            </a:extLst>
          </p:cNvPr>
          <p:cNvCxnSpPr/>
          <p:nvPr/>
        </p:nvCxnSpPr>
        <p:spPr>
          <a:xfrm flipH="1">
            <a:off x="5646420" y="1332430"/>
            <a:ext cx="14533" cy="43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064CDD-324A-11AD-DCCA-DE92A031FF5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81517" y="3004125"/>
            <a:ext cx="1987563" cy="65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0E3FBB-3C6D-B303-D21E-86A7691D63FC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flipH="1">
            <a:off x="3621306" y="3004125"/>
            <a:ext cx="435331" cy="72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3002441-1A54-CD8B-D518-1D8C9AF95867}"/>
              </a:ext>
            </a:extLst>
          </p:cNvPr>
          <p:cNvSpPr/>
          <p:nvPr/>
        </p:nvSpPr>
        <p:spPr>
          <a:xfrm>
            <a:off x="6514603" y="3696525"/>
            <a:ext cx="5565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div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EECD710-9A40-4C57-427F-DFD34EEAB920}"/>
              </a:ext>
            </a:extLst>
          </p:cNvPr>
          <p:cNvSpPr/>
          <p:nvPr/>
        </p:nvSpPr>
        <p:spPr>
          <a:xfrm>
            <a:off x="6056643" y="2517170"/>
            <a:ext cx="1450448" cy="49675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A7D7EA-2FFB-D690-E296-278B0C6F71A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6792885" y="3023731"/>
            <a:ext cx="42518" cy="67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B882113-2C56-5EDF-16CE-F0D6A52E90A1}"/>
              </a:ext>
            </a:extLst>
          </p:cNvPr>
          <p:cNvSpPr/>
          <p:nvPr/>
        </p:nvSpPr>
        <p:spPr>
          <a:xfrm>
            <a:off x="5010667" y="4839140"/>
            <a:ext cx="1450448" cy="49675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D605956-A3B6-4EAB-8F46-BEB1205720FC}"/>
              </a:ext>
            </a:extLst>
          </p:cNvPr>
          <p:cNvSpPr/>
          <p:nvPr/>
        </p:nvSpPr>
        <p:spPr>
          <a:xfrm>
            <a:off x="7997707" y="4835601"/>
            <a:ext cx="1450448" cy="49675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04E89F-026E-4EF2-CD20-7DFB1582DA3A}"/>
              </a:ext>
            </a:extLst>
          </p:cNvPr>
          <p:cNvSpPr/>
          <p:nvPr/>
        </p:nvSpPr>
        <p:spPr>
          <a:xfrm>
            <a:off x="5536923" y="4828654"/>
            <a:ext cx="5020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h1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38C79-22D8-5BF1-919D-1CF78AE34FE4}"/>
              </a:ext>
            </a:extLst>
          </p:cNvPr>
          <p:cNvSpPr/>
          <p:nvPr/>
        </p:nvSpPr>
        <p:spPr>
          <a:xfrm>
            <a:off x="8497585" y="4828653"/>
            <a:ext cx="3465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C5DE74-F292-A169-9AA3-12E09883E4D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 flipH="1">
            <a:off x="5787954" y="4193283"/>
            <a:ext cx="920724" cy="63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F741A5-03C9-7E69-3209-44D5C41DA3F5}"/>
              </a:ext>
            </a:extLst>
          </p:cNvPr>
          <p:cNvCxnSpPr>
            <a:cxnSpLocks/>
            <a:stCxn id="11" idx="2"/>
            <a:endCxn id="43" idx="0"/>
          </p:cNvCxnSpPr>
          <p:nvPr/>
        </p:nvCxnSpPr>
        <p:spPr>
          <a:xfrm>
            <a:off x="6708678" y="4193283"/>
            <a:ext cx="1962192" cy="63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167989B-9D2C-DAE4-3197-77073A2005F9}"/>
              </a:ext>
            </a:extLst>
          </p:cNvPr>
          <p:cNvSpPr/>
          <p:nvPr/>
        </p:nvSpPr>
        <p:spPr>
          <a:xfrm>
            <a:off x="8151318" y="3627219"/>
            <a:ext cx="1296837" cy="4429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E64B841-E15A-4A77-6BF0-13FFFD407CFE}"/>
              </a:ext>
            </a:extLst>
          </p:cNvPr>
          <p:cNvSpPr/>
          <p:nvPr/>
        </p:nvSpPr>
        <p:spPr>
          <a:xfrm>
            <a:off x="8055537" y="3608507"/>
            <a:ext cx="1516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attribute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7AFA57-F93E-6ACF-F33D-72052CF8276C}"/>
              </a:ext>
            </a:extLst>
          </p:cNvPr>
          <p:cNvCxnSpPr>
            <a:cxnSpLocks/>
          </p:cNvCxnSpPr>
          <p:nvPr/>
        </p:nvCxnSpPr>
        <p:spPr>
          <a:xfrm flipV="1">
            <a:off x="7166947" y="3926120"/>
            <a:ext cx="984371" cy="5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C347794-1D03-D5E6-ABC4-1725C6528B63}"/>
              </a:ext>
            </a:extLst>
          </p:cNvPr>
          <p:cNvSpPr/>
          <p:nvPr/>
        </p:nvSpPr>
        <p:spPr>
          <a:xfrm>
            <a:off x="331800" y="4835601"/>
            <a:ext cx="1450447" cy="49675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9F1FD88-0426-0157-4E4D-3A844948DCE2}"/>
              </a:ext>
            </a:extLst>
          </p:cNvPr>
          <p:cNvSpPr/>
          <p:nvPr/>
        </p:nvSpPr>
        <p:spPr>
          <a:xfrm>
            <a:off x="2583358" y="4828652"/>
            <a:ext cx="1223303" cy="4265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1DB300B-774D-6686-78A3-F4247CF1EA02}"/>
              </a:ext>
            </a:extLst>
          </p:cNvPr>
          <p:cNvSpPr/>
          <p:nvPr/>
        </p:nvSpPr>
        <p:spPr>
          <a:xfrm>
            <a:off x="5136199" y="5948411"/>
            <a:ext cx="1459382" cy="3924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C7DBDC1-C6DA-7E51-E7C4-0305B82ED00D}"/>
              </a:ext>
            </a:extLst>
          </p:cNvPr>
          <p:cNvSpPr/>
          <p:nvPr/>
        </p:nvSpPr>
        <p:spPr>
          <a:xfrm>
            <a:off x="8497585" y="6055748"/>
            <a:ext cx="1498839" cy="4547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64895F4-BC06-2DEF-F38A-E4EDF4CB45C7}"/>
              </a:ext>
            </a:extLst>
          </p:cNvPr>
          <p:cNvSpPr/>
          <p:nvPr/>
        </p:nvSpPr>
        <p:spPr>
          <a:xfrm>
            <a:off x="3644306" y="5704125"/>
            <a:ext cx="1237781" cy="4616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9FED64E-CF4B-63EE-775E-A348958DF322}"/>
              </a:ext>
            </a:extLst>
          </p:cNvPr>
          <p:cNvSpPr/>
          <p:nvPr/>
        </p:nvSpPr>
        <p:spPr>
          <a:xfrm>
            <a:off x="3461415" y="5709470"/>
            <a:ext cx="15492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attribute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AE3B34-D1C0-B943-6FE7-0A9721247029}"/>
              </a:ext>
            </a:extLst>
          </p:cNvPr>
          <p:cNvSpPr/>
          <p:nvPr/>
        </p:nvSpPr>
        <p:spPr>
          <a:xfrm>
            <a:off x="2451941" y="4793559"/>
            <a:ext cx="1516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attribute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A08D00-B055-99F3-4209-20390712A30B}"/>
              </a:ext>
            </a:extLst>
          </p:cNvPr>
          <p:cNvSpPr/>
          <p:nvPr/>
        </p:nvSpPr>
        <p:spPr>
          <a:xfrm>
            <a:off x="331826" y="4835601"/>
            <a:ext cx="1516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 node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30B0C5B-06A6-3CB4-D18B-0FDE62288C3A}"/>
              </a:ext>
            </a:extLst>
          </p:cNvPr>
          <p:cNvSpPr/>
          <p:nvPr/>
        </p:nvSpPr>
        <p:spPr>
          <a:xfrm>
            <a:off x="5126507" y="5879199"/>
            <a:ext cx="1516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 node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FA8923-824D-B05A-5ABC-4A150D7AE23F}"/>
              </a:ext>
            </a:extLst>
          </p:cNvPr>
          <p:cNvSpPr/>
          <p:nvPr/>
        </p:nvSpPr>
        <p:spPr>
          <a:xfrm>
            <a:off x="8480310" y="6048799"/>
            <a:ext cx="1516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 node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029E3C8-024D-5D96-A538-C3A4C028B686}"/>
              </a:ext>
            </a:extLst>
          </p:cNvPr>
          <p:cNvCxnSpPr>
            <a:cxnSpLocks/>
          </p:cNvCxnSpPr>
          <p:nvPr/>
        </p:nvCxnSpPr>
        <p:spPr>
          <a:xfrm flipH="1">
            <a:off x="5819217" y="5297266"/>
            <a:ext cx="42518" cy="67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24FEF8-0BDC-EF7B-04CA-621CFB7B2521}"/>
              </a:ext>
            </a:extLst>
          </p:cNvPr>
          <p:cNvCxnSpPr>
            <a:cxnSpLocks/>
          </p:cNvCxnSpPr>
          <p:nvPr/>
        </p:nvCxnSpPr>
        <p:spPr>
          <a:xfrm flipH="1">
            <a:off x="8841690" y="5330623"/>
            <a:ext cx="42518" cy="67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F8ADFA8-568F-D1E2-D4BE-31B28049A624}"/>
              </a:ext>
            </a:extLst>
          </p:cNvPr>
          <p:cNvCxnSpPr>
            <a:cxnSpLocks/>
          </p:cNvCxnSpPr>
          <p:nvPr/>
        </p:nvCxnSpPr>
        <p:spPr>
          <a:xfrm flipH="1">
            <a:off x="3366752" y="4138312"/>
            <a:ext cx="42518" cy="67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4526BA8-CA6E-8A44-B5DC-64DCFE30B97A}"/>
              </a:ext>
            </a:extLst>
          </p:cNvPr>
          <p:cNvCxnSpPr>
            <a:cxnSpLocks/>
          </p:cNvCxnSpPr>
          <p:nvPr/>
        </p:nvCxnSpPr>
        <p:spPr>
          <a:xfrm flipH="1">
            <a:off x="1662386" y="4212765"/>
            <a:ext cx="42518" cy="67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2616C88-9164-098D-CDA5-BC657D4B98DF}"/>
              </a:ext>
            </a:extLst>
          </p:cNvPr>
          <p:cNvCxnSpPr>
            <a:cxnSpLocks/>
          </p:cNvCxnSpPr>
          <p:nvPr/>
        </p:nvCxnSpPr>
        <p:spPr>
          <a:xfrm flipH="1">
            <a:off x="4358640" y="5330623"/>
            <a:ext cx="1146007" cy="32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06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 Namdeo</dc:creator>
  <cp:lastModifiedBy>Megha Namdeo</cp:lastModifiedBy>
  <cp:revision>1</cp:revision>
  <dcterms:created xsi:type="dcterms:W3CDTF">2024-01-23T10:53:06Z</dcterms:created>
  <dcterms:modified xsi:type="dcterms:W3CDTF">2024-01-23T10:53:16Z</dcterms:modified>
</cp:coreProperties>
</file>