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0B48-C6BE-70A1-2D53-ED4B9EF4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ABBD-00DE-6841-6F11-0598B310F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3AF2-FBAE-3B3E-90DC-6F6973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6B70-188A-22B8-453E-ECAC512C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A923-6218-9D44-7D99-9C7AF5F7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8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A938-4C30-0687-8C99-7A1C69AB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B4D9F-0D1F-A8AF-26F8-F4452B92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9EA0-DDEB-08AF-571A-49260912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1217-03B8-866E-C679-AF3F39CE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BEB5-9684-2264-D80B-D1A001AB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92BE2-B923-A780-1956-5BF1CDFB0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3324C-20A6-F2E9-02D5-B3424BE8B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6C01-A379-CDDC-ACC9-62D9DD3C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A9E2-3AD5-DE3E-E19F-7133A109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FF69-3559-EB3D-9E43-36861AB1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FCC4-10AE-AA26-651A-595D7CDA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6FC7-4B93-0E5D-1D95-CF555904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FD9C-F3B4-4C56-3EBF-E1F01F2D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5D5-F097-64CC-AA9E-8F23220F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5B2D-9918-238A-512B-E717815B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3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375C-F5AF-DFF0-4516-5ACA134A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462D1-F722-5F88-DC01-784E76E9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87F1-5EC6-6F74-0EC9-D99E00CC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4284-2B8B-EF5A-F0F7-2BB50D74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36D5-4171-C902-E908-AAA39AD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EBDF-89ED-AE02-0A3F-6BA4631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8848-A76D-C56A-9F5E-0BE09D105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48783-AAD9-A8D1-6172-E348D832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4682D-E705-21D5-A5B5-5DA4FD37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60F98-35D7-5378-9E79-707E028D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F180-EAF3-4EEC-9DF5-E5F5BDBF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1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399-4260-18C4-BD3D-754E6E5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AAD32-AA70-68B5-83E9-4787F0CB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3429D-3B35-6443-DF5C-D4F8E1DB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E563B-E289-2FCD-B49B-2B0E2E1D1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4DF19-378B-71D9-BBC3-892A48505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E71DE-FB67-E7EE-3B4E-B1FE17D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85EA-D85E-3118-E155-75F9BFFC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A6812-C338-63F0-17B8-8F74AAC1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6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856B-1F8A-E5D9-A975-88719CC0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EEE-F421-68ED-08AA-FA0AE8A3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1649-4E18-1EA3-530E-0ACE210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1F547-D9B9-D9CF-5741-D0F76E49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83C28-5FE3-2950-C336-8A62773C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17D6D-C0D0-F30D-D632-960A15AD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C02F-0079-EEDC-DD76-36207329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6100-D058-F979-BF03-51CA968A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3AFF-66B8-4FAC-0253-74A05AAC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10C2-4D29-203D-3A21-F8F3C734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F887-83C1-531A-57DB-10BE19FF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0B571-05E8-9C61-EA07-424AE950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634D0-F1F6-E45F-D5AC-E1E0FEF2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EAE7-BCEC-C981-A86F-65389840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90D25-1539-4BFE-6A81-3B459AD77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8ECC1-D30A-47AB-AE6D-492B3BF5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24458-6E2D-306F-7140-4EA8B476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2795D-6EB0-A6C4-1EB3-DB9E3960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2625-37BB-4597-C5CC-4375EAB6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3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6473B-A2F3-1882-2BE8-57187A1F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43C3-C8F9-EC13-D8E9-366DA057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35D1-3191-7BDC-0BED-A643DBF18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CF3B-E459-448F-9D7E-F112EBFC39A8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009D-4CF9-B2C7-8C92-BC6CEF3B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4E84-4A1E-E051-2268-91BFCBC02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360C-51F9-4AC7-AA2D-D76EC5A2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90D70F-6F8B-FEC7-282D-3368F7A77EE8}"/>
              </a:ext>
            </a:extLst>
          </p:cNvPr>
          <p:cNvSpPr/>
          <p:nvPr/>
        </p:nvSpPr>
        <p:spPr>
          <a:xfrm>
            <a:off x="4976765" y="0"/>
            <a:ext cx="3122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A88D1-4CFC-23B1-0EFD-38A30507EF7F}"/>
              </a:ext>
            </a:extLst>
          </p:cNvPr>
          <p:cNvSpPr/>
          <p:nvPr/>
        </p:nvSpPr>
        <p:spPr>
          <a:xfrm>
            <a:off x="1010908" y="1555403"/>
            <a:ext cx="3789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Synchronous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EC591-6729-4F53-B632-EB3790FD7BA6}"/>
              </a:ext>
            </a:extLst>
          </p:cNvPr>
          <p:cNvSpPr/>
          <p:nvPr/>
        </p:nvSpPr>
        <p:spPr>
          <a:xfrm>
            <a:off x="6537961" y="1555403"/>
            <a:ext cx="4643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Single-threaded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97348-4A3E-3171-E04F-17362AA88F93}"/>
              </a:ext>
            </a:extLst>
          </p:cNvPr>
          <p:cNvSpPr/>
          <p:nvPr/>
        </p:nvSpPr>
        <p:spPr>
          <a:xfrm>
            <a:off x="3461531" y="2967335"/>
            <a:ext cx="52689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 Context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3D82F-3468-B404-0EE3-EDE45DF98D08}"/>
              </a:ext>
            </a:extLst>
          </p:cNvPr>
          <p:cNvSpPr/>
          <p:nvPr/>
        </p:nvSpPr>
        <p:spPr>
          <a:xfrm>
            <a:off x="4229483" y="3787109"/>
            <a:ext cx="59284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Execute one line of code at a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00528-5B82-6846-57FE-298C7120D426}"/>
              </a:ext>
            </a:extLst>
          </p:cNvPr>
          <p:cNvSpPr/>
          <p:nvPr/>
        </p:nvSpPr>
        <p:spPr>
          <a:xfrm>
            <a:off x="5281235" y="4522738"/>
            <a:ext cx="27366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Console.log-1</a:t>
            </a: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Console log-2</a:t>
            </a:r>
          </a:p>
          <a:p>
            <a:pPr algn="ctr"/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748F6-BF92-CFE9-986C-F7DA7A640B27}"/>
              </a:ext>
            </a:extLst>
          </p:cNvPr>
          <p:cNvCxnSpPr/>
          <p:nvPr/>
        </p:nvCxnSpPr>
        <p:spPr>
          <a:xfrm>
            <a:off x="6385560" y="923330"/>
            <a:ext cx="1632322" cy="82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23EE63-0D8B-1A68-742D-4622FA1BACF4}"/>
              </a:ext>
            </a:extLst>
          </p:cNvPr>
          <p:cNvCxnSpPr>
            <a:cxnSpLocks/>
          </p:cNvCxnSpPr>
          <p:nvPr/>
        </p:nvCxnSpPr>
        <p:spPr>
          <a:xfrm flipH="1">
            <a:off x="3825240" y="943288"/>
            <a:ext cx="2560320" cy="90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6DCB2-3772-01AD-9A86-64CD7345E6CD}"/>
              </a:ext>
            </a:extLst>
          </p:cNvPr>
          <p:cNvSpPr/>
          <p:nvPr/>
        </p:nvSpPr>
        <p:spPr>
          <a:xfrm>
            <a:off x="5521381" y="5972647"/>
            <a:ext cx="17283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A221D6-1C57-FA4D-A41E-CEA2FC8F445E}"/>
              </a:ext>
            </a:extLst>
          </p:cNvPr>
          <p:cNvSpPr/>
          <p:nvPr/>
        </p:nvSpPr>
        <p:spPr>
          <a:xfrm>
            <a:off x="8730473" y="5936396"/>
            <a:ext cx="25815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Memory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DE715-E682-FA81-2429-99190F965C34}"/>
              </a:ext>
            </a:extLst>
          </p:cNvPr>
          <p:cNvSpPr/>
          <p:nvPr/>
        </p:nvSpPr>
        <p:spPr>
          <a:xfrm>
            <a:off x="5281235" y="6030037"/>
            <a:ext cx="1968504" cy="527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0408BB-7F9C-AF8E-CF74-657914C5FD8A}"/>
              </a:ext>
            </a:extLst>
          </p:cNvPr>
          <p:cNvSpPr/>
          <p:nvPr/>
        </p:nvSpPr>
        <p:spPr>
          <a:xfrm>
            <a:off x="8730472" y="6030037"/>
            <a:ext cx="2581539" cy="527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5A5F0C-D68F-69D4-045A-815B02AB4C59}"/>
              </a:ext>
            </a:extLst>
          </p:cNvPr>
          <p:cNvCxnSpPr/>
          <p:nvPr/>
        </p:nvCxnSpPr>
        <p:spPr>
          <a:xfrm>
            <a:off x="3825240" y="3787109"/>
            <a:ext cx="0" cy="277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9C8E7E-90A0-C1F2-5AEF-B03B2C3DE2E7}"/>
              </a:ext>
            </a:extLst>
          </p:cNvPr>
          <p:cNvCxnSpPr>
            <a:cxnSpLocks/>
          </p:cNvCxnSpPr>
          <p:nvPr/>
        </p:nvCxnSpPr>
        <p:spPr>
          <a:xfrm>
            <a:off x="3825240" y="4831080"/>
            <a:ext cx="1455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0E0EB5-5BB9-7870-BE40-40922E38B607}"/>
              </a:ext>
            </a:extLst>
          </p:cNvPr>
          <p:cNvCxnSpPr>
            <a:cxnSpLocks/>
          </p:cNvCxnSpPr>
          <p:nvPr/>
        </p:nvCxnSpPr>
        <p:spPr>
          <a:xfrm>
            <a:off x="3825240" y="5377904"/>
            <a:ext cx="1455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564CC4-42AB-8B3E-3E22-B16014CBE2EB}"/>
              </a:ext>
            </a:extLst>
          </p:cNvPr>
          <p:cNvSpPr txBox="1"/>
          <p:nvPr/>
        </p:nvSpPr>
        <p:spPr>
          <a:xfrm>
            <a:off x="502920" y="3429000"/>
            <a:ext cx="255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operation waits for the last one to complete before executing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E0FE6-6FA6-CD89-9A51-F71FADC78B61}"/>
              </a:ext>
            </a:extLst>
          </p:cNvPr>
          <p:cNvSpPr/>
          <p:nvPr/>
        </p:nvSpPr>
        <p:spPr>
          <a:xfrm>
            <a:off x="289560" y="3429000"/>
            <a:ext cx="2823089" cy="1093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91683-02A2-EC93-E309-545D4F4F9E83}"/>
              </a:ext>
            </a:extLst>
          </p:cNvPr>
          <p:cNvSpPr/>
          <p:nvPr/>
        </p:nvSpPr>
        <p:spPr>
          <a:xfrm>
            <a:off x="1898679" y="277028"/>
            <a:ext cx="10527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Blocking Code VS Non Blocking code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7357F-08E5-AECA-181F-7770D4346941}"/>
              </a:ext>
            </a:extLst>
          </p:cNvPr>
          <p:cNvSpPr/>
          <p:nvPr/>
        </p:nvSpPr>
        <p:spPr>
          <a:xfrm>
            <a:off x="899360" y="1854815"/>
            <a:ext cx="41973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the flow of Program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B6474-2920-3DCB-B01B-17AB924FA66E}"/>
              </a:ext>
            </a:extLst>
          </p:cNvPr>
          <p:cNvSpPr/>
          <p:nvPr/>
        </p:nvSpPr>
        <p:spPr>
          <a:xfrm>
            <a:off x="6598920" y="1854815"/>
            <a:ext cx="540368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Does not Block execution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0CDBA-C611-B414-7C2C-7FE1BCDBBC88}"/>
              </a:ext>
            </a:extLst>
          </p:cNvPr>
          <p:cNvSpPr/>
          <p:nvPr/>
        </p:nvSpPr>
        <p:spPr>
          <a:xfrm>
            <a:off x="625040" y="3942695"/>
            <a:ext cx="4197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File Sync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5DBE7-90BE-4719-BD31-B1B098EE7D19}"/>
              </a:ext>
            </a:extLst>
          </p:cNvPr>
          <p:cNvSpPr/>
          <p:nvPr/>
        </p:nvSpPr>
        <p:spPr>
          <a:xfrm>
            <a:off x="7162204" y="3820775"/>
            <a:ext cx="41973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File Async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595826-D646-C3D9-38EE-D0436642E724}"/>
              </a:ext>
            </a:extLst>
          </p:cNvPr>
          <p:cNvCxnSpPr/>
          <p:nvPr/>
        </p:nvCxnSpPr>
        <p:spPr>
          <a:xfrm>
            <a:off x="6370320" y="1226373"/>
            <a:ext cx="0" cy="563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7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36DD3-FE14-A9A4-4CAF-4CAD561B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366285"/>
            <a:ext cx="905001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Namdeo</dc:creator>
  <cp:lastModifiedBy>Megha Namdeo</cp:lastModifiedBy>
  <cp:revision>1</cp:revision>
  <dcterms:created xsi:type="dcterms:W3CDTF">2024-01-27T18:01:19Z</dcterms:created>
  <dcterms:modified xsi:type="dcterms:W3CDTF">2024-01-27T18:01:24Z</dcterms:modified>
</cp:coreProperties>
</file>