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94660"/>
  </p:normalViewPr>
  <p:slideViewPr>
    <p:cSldViewPr snapToGrid="0">
      <p:cViewPr varScale="1">
        <p:scale>
          <a:sx n="92" d="100"/>
          <a:sy n="92" d="100"/>
        </p:scale>
        <p:origin x="18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2B2BC-BF40-F352-3E16-D8A714524F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936AEB-F42E-3DAE-90FC-FCCF1443F1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AD7FE6-5D02-180C-9D47-C27C93FE7CAC}"/>
              </a:ext>
            </a:extLst>
          </p:cNvPr>
          <p:cNvSpPr>
            <a:spLocks noGrp="1"/>
          </p:cNvSpPr>
          <p:nvPr>
            <p:ph type="dt" sz="half" idx="10"/>
          </p:nvPr>
        </p:nvSpPr>
        <p:spPr/>
        <p:txBody>
          <a:bodyPr/>
          <a:lstStyle/>
          <a:p>
            <a:fld id="{BA3CA8AB-5F2A-42C5-82DF-6A8DD0B7CE22}" type="datetimeFigureOut">
              <a:rPr lang="en-IN" smtClean="0"/>
              <a:t>26-02-2024</a:t>
            </a:fld>
            <a:endParaRPr lang="en-IN"/>
          </a:p>
        </p:txBody>
      </p:sp>
      <p:sp>
        <p:nvSpPr>
          <p:cNvPr id="5" name="Footer Placeholder 4">
            <a:extLst>
              <a:ext uri="{FF2B5EF4-FFF2-40B4-BE49-F238E27FC236}">
                <a16:creationId xmlns:a16="http://schemas.microsoft.com/office/drawing/2014/main" id="{07277847-66E7-73C2-FCE1-C4ADFE03A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67A46-7518-81FE-FE59-C60169528DB3}"/>
              </a:ext>
            </a:extLst>
          </p:cNvPr>
          <p:cNvSpPr>
            <a:spLocks noGrp="1"/>
          </p:cNvSpPr>
          <p:nvPr>
            <p:ph type="sldNum" sz="quarter" idx="12"/>
          </p:nvPr>
        </p:nvSpPr>
        <p:spPr/>
        <p:txBody>
          <a:bodyPr/>
          <a:lstStyle/>
          <a:p>
            <a:fld id="{E18B2BA4-6077-4E6B-93FE-06CFDCC53F3E}" type="slidenum">
              <a:rPr lang="en-IN" smtClean="0"/>
              <a:t>‹#›</a:t>
            </a:fld>
            <a:endParaRPr lang="en-IN"/>
          </a:p>
        </p:txBody>
      </p:sp>
    </p:spTree>
    <p:extLst>
      <p:ext uri="{BB962C8B-B14F-4D97-AF65-F5344CB8AC3E}">
        <p14:creationId xmlns:p14="http://schemas.microsoft.com/office/powerpoint/2010/main" val="3818219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07F6-3AE6-597E-9039-99EFE1AB72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24DD99-285C-BF0F-96A7-6A6782B11C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EB4B9-86B2-301A-14D5-80A6BADBA85F}"/>
              </a:ext>
            </a:extLst>
          </p:cNvPr>
          <p:cNvSpPr>
            <a:spLocks noGrp="1"/>
          </p:cNvSpPr>
          <p:nvPr>
            <p:ph type="dt" sz="half" idx="10"/>
          </p:nvPr>
        </p:nvSpPr>
        <p:spPr/>
        <p:txBody>
          <a:bodyPr/>
          <a:lstStyle/>
          <a:p>
            <a:fld id="{BA3CA8AB-5F2A-42C5-82DF-6A8DD0B7CE22}" type="datetimeFigureOut">
              <a:rPr lang="en-IN" smtClean="0"/>
              <a:t>26-02-2024</a:t>
            </a:fld>
            <a:endParaRPr lang="en-IN"/>
          </a:p>
        </p:txBody>
      </p:sp>
      <p:sp>
        <p:nvSpPr>
          <p:cNvPr id="5" name="Footer Placeholder 4">
            <a:extLst>
              <a:ext uri="{FF2B5EF4-FFF2-40B4-BE49-F238E27FC236}">
                <a16:creationId xmlns:a16="http://schemas.microsoft.com/office/drawing/2014/main" id="{24E8D871-A88E-DD92-19B6-3E4FD079C3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31FA8F-6B02-CA76-87C4-CEA12ACF9C23}"/>
              </a:ext>
            </a:extLst>
          </p:cNvPr>
          <p:cNvSpPr>
            <a:spLocks noGrp="1"/>
          </p:cNvSpPr>
          <p:nvPr>
            <p:ph type="sldNum" sz="quarter" idx="12"/>
          </p:nvPr>
        </p:nvSpPr>
        <p:spPr/>
        <p:txBody>
          <a:bodyPr/>
          <a:lstStyle/>
          <a:p>
            <a:fld id="{E18B2BA4-6077-4E6B-93FE-06CFDCC53F3E}" type="slidenum">
              <a:rPr lang="en-IN" smtClean="0"/>
              <a:t>‹#›</a:t>
            </a:fld>
            <a:endParaRPr lang="en-IN"/>
          </a:p>
        </p:txBody>
      </p:sp>
    </p:spTree>
    <p:extLst>
      <p:ext uri="{BB962C8B-B14F-4D97-AF65-F5344CB8AC3E}">
        <p14:creationId xmlns:p14="http://schemas.microsoft.com/office/powerpoint/2010/main" val="1451051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01C98D-29AB-2D55-73EC-3F6FC505B1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0BE503-BBFA-9711-B77F-8AA63F5E44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C24F41-9380-7A3F-975B-61DAF108B293}"/>
              </a:ext>
            </a:extLst>
          </p:cNvPr>
          <p:cNvSpPr>
            <a:spLocks noGrp="1"/>
          </p:cNvSpPr>
          <p:nvPr>
            <p:ph type="dt" sz="half" idx="10"/>
          </p:nvPr>
        </p:nvSpPr>
        <p:spPr/>
        <p:txBody>
          <a:bodyPr/>
          <a:lstStyle/>
          <a:p>
            <a:fld id="{BA3CA8AB-5F2A-42C5-82DF-6A8DD0B7CE22}" type="datetimeFigureOut">
              <a:rPr lang="en-IN" smtClean="0"/>
              <a:t>26-02-2024</a:t>
            </a:fld>
            <a:endParaRPr lang="en-IN"/>
          </a:p>
        </p:txBody>
      </p:sp>
      <p:sp>
        <p:nvSpPr>
          <p:cNvPr id="5" name="Footer Placeholder 4">
            <a:extLst>
              <a:ext uri="{FF2B5EF4-FFF2-40B4-BE49-F238E27FC236}">
                <a16:creationId xmlns:a16="http://schemas.microsoft.com/office/drawing/2014/main" id="{EDE99CDC-767C-C0D3-89F9-C2C10F749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B810AA-6619-565E-5B37-C5D19820D299}"/>
              </a:ext>
            </a:extLst>
          </p:cNvPr>
          <p:cNvSpPr>
            <a:spLocks noGrp="1"/>
          </p:cNvSpPr>
          <p:nvPr>
            <p:ph type="sldNum" sz="quarter" idx="12"/>
          </p:nvPr>
        </p:nvSpPr>
        <p:spPr/>
        <p:txBody>
          <a:bodyPr/>
          <a:lstStyle/>
          <a:p>
            <a:fld id="{E18B2BA4-6077-4E6B-93FE-06CFDCC53F3E}" type="slidenum">
              <a:rPr lang="en-IN" smtClean="0"/>
              <a:t>‹#›</a:t>
            </a:fld>
            <a:endParaRPr lang="en-IN"/>
          </a:p>
        </p:txBody>
      </p:sp>
    </p:spTree>
    <p:extLst>
      <p:ext uri="{BB962C8B-B14F-4D97-AF65-F5344CB8AC3E}">
        <p14:creationId xmlns:p14="http://schemas.microsoft.com/office/powerpoint/2010/main" val="2681609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04A1C-7D27-F115-92E4-7E8D29D59D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BABAF2-1DD0-247D-E02C-4D9FBF6ED9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360844-7BDD-33DB-D525-0DD0B59308CF}"/>
              </a:ext>
            </a:extLst>
          </p:cNvPr>
          <p:cNvSpPr>
            <a:spLocks noGrp="1"/>
          </p:cNvSpPr>
          <p:nvPr>
            <p:ph type="dt" sz="half" idx="10"/>
          </p:nvPr>
        </p:nvSpPr>
        <p:spPr/>
        <p:txBody>
          <a:bodyPr/>
          <a:lstStyle/>
          <a:p>
            <a:fld id="{BA3CA8AB-5F2A-42C5-82DF-6A8DD0B7CE22}" type="datetimeFigureOut">
              <a:rPr lang="en-IN" smtClean="0"/>
              <a:t>26-02-2024</a:t>
            </a:fld>
            <a:endParaRPr lang="en-IN"/>
          </a:p>
        </p:txBody>
      </p:sp>
      <p:sp>
        <p:nvSpPr>
          <p:cNvPr id="5" name="Footer Placeholder 4">
            <a:extLst>
              <a:ext uri="{FF2B5EF4-FFF2-40B4-BE49-F238E27FC236}">
                <a16:creationId xmlns:a16="http://schemas.microsoft.com/office/drawing/2014/main" id="{6AD2F522-95BB-24E1-20C4-4751BE358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4A67E5-5BE8-8FA8-7618-997E4CBA2657}"/>
              </a:ext>
            </a:extLst>
          </p:cNvPr>
          <p:cNvSpPr>
            <a:spLocks noGrp="1"/>
          </p:cNvSpPr>
          <p:nvPr>
            <p:ph type="sldNum" sz="quarter" idx="12"/>
          </p:nvPr>
        </p:nvSpPr>
        <p:spPr/>
        <p:txBody>
          <a:bodyPr/>
          <a:lstStyle/>
          <a:p>
            <a:fld id="{E18B2BA4-6077-4E6B-93FE-06CFDCC53F3E}" type="slidenum">
              <a:rPr lang="en-IN" smtClean="0"/>
              <a:t>‹#›</a:t>
            </a:fld>
            <a:endParaRPr lang="en-IN"/>
          </a:p>
        </p:txBody>
      </p:sp>
    </p:spTree>
    <p:extLst>
      <p:ext uri="{BB962C8B-B14F-4D97-AF65-F5344CB8AC3E}">
        <p14:creationId xmlns:p14="http://schemas.microsoft.com/office/powerpoint/2010/main" val="247468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A4C5-1157-AE03-2BE6-BAE0782DF4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601980-C988-F52F-57B1-25B047D7AB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3136DD-6CF8-471F-97D1-CAC5238D186A}"/>
              </a:ext>
            </a:extLst>
          </p:cNvPr>
          <p:cNvSpPr>
            <a:spLocks noGrp="1"/>
          </p:cNvSpPr>
          <p:nvPr>
            <p:ph type="dt" sz="half" idx="10"/>
          </p:nvPr>
        </p:nvSpPr>
        <p:spPr/>
        <p:txBody>
          <a:bodyPr/>
          <a:lstStyle/>
          <a:p>
            <a:fld id="{BA3CA8AB-5F2A-42C5-82DF-6A8DD0B7CE22}" type="datetimeFigureOut">
              <a:rPr lang="en-IN" smtClean="0"/>
              <a:t>26-02-2024</a:t>
            </a:fld>
            <a:endParaRPr lang="en-IN"/>
          </a:p>
        </p:txBody>
      </p:sp>
      <p:sp>
        <p:nvSpPr>
          <p:cNvPr id="5" name="Footer Placeholder 4">
            <a:extLst>
              <a:ext uri="{FF2B5EF4-FFF2-40B4-BE49-F238E27FC236}">
                <a16:creationId xmlns:a16="http://schemas.microsoft.com/office/drawing/2014/main" id="{97E790CE-9496-2E0F-4A55-51EC720EB4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2CE5D9-57AA-387E-D532-39907745B168}"/>
              </a:ext>
            </a:extLst>
          </p:cNvPr>
          <p:cNvSpPr>
            <a:spLocks noGrp="1"/>
          </p:cNvSpPr>
          <p:nvPr>
            <p:ph type="sldNum" sz="quarter" idx="12"/>
          </p:nvPr>
        </p:nvSpPr>
        <p:spPr/>
        <p:txBody>
          <a:bodyPr/>
          <a:lstStyle/>
          <a:p>
            <a:fld id="{E18B2BA4-6077-4E6B-93FE-06CFDCC53F3E}" type="slidenum">
              <a:rPr lang="en-IN" smtClean="0"/>
              <a:t>‹#›</a:t>
            </a:fld>
            <a:endParaRPr lang="en-IN"/>
          </a:p>
        </p:txBody>
      </p:sp>
    </p:spTree>
    <p:extLst>
      <p:ext uri="{BB962C8B-B14F-4D97-AF65-F5344CB8AC3E}">
        <p14:creationId xmlns:p14="http://schemas.microsoft.com/office/powerpoint/2010/main" val="417658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5520-8BCA-E5FE-B062-5D8A22C9C7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843BA7-F545-CB00-B01F-EAC9FC6F9F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46D5B3-233C-D0C2-A76F-66441C9E5C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E37A14-308D-27B5-6AAE-D884D193D4E6}"/>
              </a:ext>
            </a:extLst>
          </p:cNvPr>
          <p:cNvSpPr>
            <a:spLocks noGrp="1"/>
          </p:cNvSpPr>
          <p:nvPr>
            <p:ph type="dt" sz="half" idx="10"/>
          </p:nvPr>
        </p:nvSpPr>
        <p:spPr/>
        <p:txBody>
          <a:bodyPr/>
          <a:lstStyle/>
          <a:p>
            <a:fld id="{BA3CA8AB-5F2A-42C5-82DF-6A8DD0B7CE22}" type="datetimeFigureOut">
              <a:rPr lang="en-IN" smtClean="0"/>
              <a:t>26-02-2024</a:t>
            </a:fld>
            <a:endParaRPr lang="en-IN"/>
          </a:p>
        </p:txBody>
      </p:sp>
      <p:sp>
        <p:nvSpPr>
          <p:cNvPr id="6" name="Footer Placeholder 5">
            <a:extLst>
              <a:ext uri="{FF2B5EF4-FFF2-40B4-BE49-F238E27FC236}">
                <a16:creationId xmlns:a16="http://schemas.microsoft.com/office/drawing/2014/main" id="{202CCE0F-B2A2-8F4D-E869-D2102DE5D2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C28591-BBFE-5326-4DBB-286194696A2E}"/>
              </a:ext>
            </a:extLst>
          </p:cNvPr>
          <p:cNvSpPr>
            <a:spLocks noGrp="1"/>
          </p:cNvSpPr>
          <p:nvPr>
            <p:ph type="sldNum" sz="quarter" idx="12"/>
          </p:nvPr>
        </p:nvSpPr>
        <p:spPr/>
        <p:txBody>
          <a:bodyPr/>
          <a:lstStyle/>
          <a:p>
            <a:fld id="{E18B2BA4-6077-4E6B-93FE-06CFDCC53F3E}" type="slidenum">
              <a:rPr lang="en-IN" smtClean="0"/>
              <a:t>‹#›</a:t>
            </a:fld>
            <a:endParaRPr lang="en-IN"/>
          </a:p>
        </p:txBody>
      </p:sp>
    </p:spTree>
    <p:extLst>
      <p:ext uri="{BB962C8B-B14F-4D97-AF65-F5344CB8AC3E}">
        <p14:creationId xmlns:p14="http://schemas.microsoft.com/office/powerpoint/2010/main" val="271591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B39B-D491-6C0B-B7A2-BF35228063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AA5292-A343-FCD4-4830-A194A9F67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DD1B13-36DC-C66B-AC42-10C35B59F6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DD359A-E0C2-AC6D-EBCD-8595E71338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3F0CA2-2921-1AAD-B4A3-1455669493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05E763-C024-4AD4-C943-BE69945FBDFB}"/>
              </a:ext>
            </a:extLst>
          </p:cNvPr>
          <p:cNvSpPr>
            <a:spLocks noGrp="1"/>
          </p:cNvSpPr>
          <p:nvPr>
            <p:ph type="dt" sz="half" idx="10"/>
          </p:nvPr>
        </p:nvSpPr>
        <p:spPr/>
        <p:txBody>
          <a:bodyPr/>
          <a:lstStyle/>
          <a:p>
            <a:fld id="{BA3CA8AB-5F2A-42C5-82DF-6A8DD0B7CE22}" type="datetimeFigureOut">
              <a:rPr lang="en-IN" smtClean="0"/>
              <a:t>26-02-2024</a:t>
            </a:fld>
            <a:endParaRPr lang="en-IN"/>
          </a:p>
        </p:txBody>
      </p:sp>
      <p:sp>
        <p:nvSpPr>
          <p:cNvPr id="8" name="Footer Placeholder 7">
            <a:extLst>
              <a:ext uri="{FF2B5EF4-FFF2-40B4-BE49-F238E27FC236}">
                <a16:creationId xmlns:a16="http://schemas.microsoft.com/office/drawing/2014/main" id="{4663C5DC-843E-662E-33A8-C852FCD71C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0F256C-A3A9-03C0-94A2-94A5655E9328}"/>
              </a:ext>
            </a:extLst>
          </p:cNvPr>
          <p:cNvSpPr>
            <a:spLocks noGrp="1"/>
          </p:cNvSpPr>
          <p:nvPr>
            <p:ph type="sldNum" sz="quarter" idx="12"/>
          </p:nvPr>
        </p:nvSpPr>
        <p:spPr/>
        <p:txBody>
          <a:bodyPr/>
          <a:lstStyle/>
          <a:p>
            <a:fld id="{E18B2BA4-6077-4E6B-93FE-06CFDCC53F3E}" type="slidenum">
              <a:rPr lang="en-IN" smtClean="0"/>
              <a:t>‹#›</a:t>
            </a:fld>
            <a:endParaRPr lang="en-IN"/>
          </a:p>
        </p:txBody>
      </p:sp>
    </p:spTree>
    <p:extLst>
      <p:ext uri="{BB962C8B-B14F-4D97-AF65-F5344CB8AC3E}">
        <p14:creationId xmlns:p14="http://schemas.microsoft.com/office/powerpoint/2010/main" val="155534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D9A2-C1F7-1CCA-7AD0-7E450AD89C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A59643-4C03-E566-C28D-30A184F4868B}"/>
              </a:ext>
            </a:extLst>
          </p:cNvPr>
          <p:cNvSpPr>
            <a:spLocks noGrp="1"/>
          </p:cNvSpPr>
          <p:nvPr>
            <p:ph type="dt" sz="half" idx="10"/>
          </p:nvPr>
        </p:nvSpPr>
        <p:spPr/>
        <p:txBody>
          <a:bodyPr/>
          <a:lstStyle/>
          <a:p>
            <a:fld id="{BA3CA8AB-5F2A-42C5-82DF-6A8DD0B7CE22}" type="datetimeFigureOut">
              <a:rPr lang="en-IN" smtClean="0"/>
              <a:t>26-02-2024</a:t>
            </a:fld>
            <a:endParaRPr lang="en-IN"/>
          </a:p>
        </p:txBody>
      </p:sp>
      <p:sp>
        <p:nvSpPr>
          <p:cNvPr id="4" name="Footer Placeholder 3">
            <a:extLst>
              <a:ext uri="{FF2B5EF4-FFF2-40B4-BE49-F238E27FC236}">
                <a16:creationId xmlns:a16="http://schemas.microsoft.com/office/drawing/2014/main" id="{3FA6A417-B080-921C-FDD8-AEE0E4CB4E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D289F5-E3FA-746A-464D-044C8CDA2E13}"/>
              </a:ext>
            </a:extLst>
          </p:cNvPr>
          <p:cNvSpPr>
            <a:spLocks noGrp="1"/>
          </p:cNvSpPr>
          <p:nvPr>
            <p:ph type="sldNum" sz="quarter" idx="12"/>
          </p:nvPr>
        </p:nvSpPr>
        <p:spPr/>
        <p:txBody>
          <a:bodyPr/>
          <a:lstStyle/>
          <a:p>
            <a:fld id="{E18B2BA4-6077-4E6B-93FE-06CFDCC53F3E}" type="slidenum">
              <a:rPr lang="en-IN" smtClean="0"/>
              <a:t>‹#›</a:t>
            </a:fld>
            <a:endParaRPr lang="en-IN"/>
          </a:p>
        </p:txBody>
      </p:sp>
    </p:spTree>
    <p:extLst>
      <p:ext uri="{BB962C8B-B14F-4D97-AF65-F5344CB8AC3E}">
        <p14:creationId xmlns:p14="http://schemas.microsoft.com/office/powerpoint/2010/main" val="1451562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F93F3B-2DB9-CAA4-94A6-7DB00773E1DD}"/>
              </a:ext>
            </a:extLst>
          </p:cNvPr>
          <p:cNvSpPr>
            <a:spLocks noGrp="1"/>
          </p:cNvSpPr>
          <p:nvPr>
            <p:ph type="dt" sz="half" idx="10"/>
          </p:nvPr>
        </p:nvSpPr>
        <p:spPr/>
        <p:txBody>
          <a:bodyPr/>
          <a:lstStyle/>
          <a:p>
            <a:fld id="{BA3CA8AB-5F2A-42C5-82DF-6A8DD0B7CE22}" type="datetimeFigureOut">
              <a:rPr lang="en-IN" smtClean="0"/>
              <a:t>26-02-2024</a:t>
            </a:fld>
            <a:endParaRPr lang="en-IN"/>
          </a:p>
        </p:txBody>
      </p:sp>
      <p:sp>
        <p:nvSpPr>
          <p:cNvPr id="3" name="Footer Placeholder 2">
            <a:extLst>
              <a:ext uri="{FF2B5EF4-FFF2-40B4-BE49-F238E27FC236}">
                <a16:creationId xmlns:a16="http://schemas.microsoft.com/office/drawing/2014/main" id="{0CD94C36-534D-6079-5546-FE2CD53514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E24460-71FD-F74C-55A7-AD0B189EAFEF}"/>
              </a:ext>
            </a:extLst>
          </p:cNvPr>
          <p:cNvSpPr>
            <a:spLocks noGrp="1"/>
          </p:cNvSpPr>
          <p:nvPr>
            <p:ph type="sldNum" sz="quarter" idx="12"/>
          </p:nvPr>
        </p:nvSpPr>
        <p:spPr/>
        <p:txBody>
          <a:bodyPr/>
          <a:lstStyle/>
          <a:p>
            <a:fld id="{E18B2BA4-6077-4E6B-93FE-06CFDCC53F3E}" type="slidenum">
              <a:rPr lang="en-IN" smtClean="0"/>
              <a:t>‹#›</a:t>
            </a:fld>
            <a:endParaRPr lang="en-IN"/>
          </a:p>
        </p:txBody>
      </p:sp>
    </p:spTree>
    <p:extLst>
      <p:ext uri="{BB962C8B-B14F-4D97-AF65-F5344CB8AC3E}">
        <p14:creationId xmlns:p14="http://schemas.microsoft.com/office/powerpoint/2010/main" val="818925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0503-7DC9-ECDF-1E7E-5D0D0C0E9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1AB1DF-4E39-80C9-5365-80160F8DC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35FD7B-4D6E-65F2-7F52-13F0E12C8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D7ADC-6880-68BB-F08F-9D9C58B81746}"/>
              </a:ext>
            </a:extLst>
          </p:cNvPr>
          <p:cNvSpPr>
            <a:spLocks noGrp="1"/>
          </p:cNvSpPr>
          <p:nvPr>
            <p:ph type="dt" sz="half" idx="10"/>
          </p:nvPr>
        </p:nvSpPr>
        <p:spPr/>
        <p:txBody>
          <a:bodyPr/>
          <a:lstStyle/>
          <a:p>
            <a:fld id="{BA3CA8AB-5F2A-42C5-82DF-6A8DD0B7CE22}" type="datetimeFigureOut">
              <a:rPr lang="en-IN" smtClean="0"/>
              <a:t>26-02-2024</a:t>
            </a:fld>
            <a:endParaRPr lang="en-IN"/>
          </a:p>
        </p:txBody>
      </p:sp>
      <p:sp>
        <p:nvSpPr>
          <p:cNvPr id="6" name="Footer Placeholder 5">
            <a:extLst>
              <a:ext uri="{FF2B5EF4-FFF2-40B4-BE49-F238E27FC236}">
                <a16:creationId xmlns:a16="http://schemas.microsoft.com/office/drawing/2014/main" id="{BF04FE75-71A1-969D-CD4E-65FE933519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225FCD-6823-CC81-5479-87F46DFE0CEC}"/>
              </a:ext>
            </a:extLst>
          </p:cNvPr>
          <p:cNvSpPr>
            <a:spLocks noGrp="1"/>
          </p:cNvSpPr>
          <p:nvPr>
            <p:ph type="sldNum" sz="quarter" idx="12"/>
          </p:nvPr>
        </p:nvSpPr>
        <p:spPr/>
        <p:txBody>
          <a:bodyPr/>
          <a:lstStyle/>
          <a:p>
            <a:fld id="{E18B2BA4-6077-4E6B-93FE-06CFDCC53F3E}" type="slidenum">
              <a:rPr lang="en-IN" smtClean="0"/>
              <a:t>‹#›</a:t>
            </a:fld>
            <a:endParaRPr lang="en-IN"/>
          </a:p>
        </p:txBody>
      </p:sp>
    </p:spTree>
    <p:extLst>
      <p:ext uri="{BB962C8B-B14F-4D97-AF65-F5344CB8AC3E}">
        <p14:creationId xmlns:p14="http://schemas.microsoft.com/office/powerpoint/2010/main" val="1647249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6946-52AC-65A4-B8C2-5B449E2667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5906A4-B011-0BB4-6B17-D25F1A4EE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43319B-35F4-2FC8-0252-FBD361347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D9E4F-C514-8644-1513-84B1A634B9E7}"/>
              </a:ext>
            </a:extLst>
          </p:cNvPr>
          <p:cNvSpPr>
            <a:spLocks noGrp="1"/>
          </p:cNvSpPr>
          <p:nvPr>
            <p:ph type="dt" sz="half" idx="10"/>
          </p:nvPr>
        </p:nvSpPr>
        <p:spPr/>
        <p:txBody>
          <a:bodyPr/>
          <a:lstStyle/>
          <a:p>
            <a:fld id="{BA3CA8AB-5F2A-42C5-82DF-6A8DD0B7CE22}" type="datetimeFigureOut">
              <a:rPr lang="en-IN" smtClean="0"/>
              <a:t>26-02-2024</a:t>
            </a:fld>
            <a:endParaRPr lang="en-IN"/>
          </a:p>
        </p:txBody>
      </p:sp>
      <p:sp>
        <p:nvSpPr>
          <p:cNvPr id="6" name="Footer Placeholder 5">
            <a:extLst>
              <a:ext uri="{FF2B5EF4-FFF2-40B4-BE49-F238E27FC236}">
                <a16:creationId xmlns:a16="http://schemas.microsoft.com/office/drawing/2014/main" id="{01FAA696-D80F-AFE2-A8F0-3C945C32B5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66EDDA-88DC-582B-D0B4-AC3772A93640}"/>
              </a:ext>
            </a:extLst>
          </p:cNvPr>
          <p:cNvSpPr>
            <a:spLocks noGrp="1"/>
          </p:cNvSpPr>
          <p:nvPr>
            <p:ph type="sldNum" sz="quarter" idx="12"/>
          </p:nvPr>
        </p:nvSpPr>
        <p:spPr/>
        <p:txBody>
          <a:bodyPr/>
          <a:lstStyle/>
          <a:p>
            <a:fld id="{E18B2BA4-6077-4E6B-93FE-06CFDCC53F3E}" type="slidenum">
              <a:rPr lang="en-IN" smtClean="0"/>
              <a:t>‹#›</a:t>
            </a:fld>
            <a:endParaRPr lang="en-IN"/>
          </a:p>
        </p:txBody>
      </p:sp>
    </p:spTree>
    <p:extLst>
      <p:ext uri="{BB962C8B-B14F-4D97-AF65-F5344CB8AC3E}">
        <p14:creationId xmlns:p14="http://schemas.microsoft.com/office/powerpoint/2010/main" val="2837272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E38B0B-53C3-6378-A2CF-B1D6AC6776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348527-3013-DD49-9DB9-4993C708A4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7998B8-9282-E1C3-DFF5-362880E201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CA8AB-5F2A-42C5-82DF-6A8DD0B7CE22}" type="datetimeFigureOut">
              <a:rPr lang="en-IN" smtClean="0"/>
              <a:t>26-02-2024</a:t>
            </a:fld>
            <a:endParaRPr lang="en-IN"/>
          </a:p>
        </p:txBody>
      </p:sp>
      <p:sp>
        <p:nvSpPr>
          <p:cNvPr id="5" name="Footer Placeholder 4">
            <a:extLst>
              <a:ext uri="{FF2B5EF4-FFF2-40B4-BE49-F238E27FC236}">
                <a16:creationId xmlns:a16="http://schemas.microsoft.com/office/drawing/2014/main" id="{55028965-0352-9EF7-9DD0-DCBFDCEBC3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71EA73-BD20-6B4E-0699-2A72125287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B2BA4-6077-4E6B-93FE-06CFDCC53F3E}" type="slidenum">
              <a:rPr lang="en-IN" smtClean="0"/>
              <a:t>‹#›</a:t>
            </a:fld>
            <a:endParaRPr lang="en-IN"/>
          </a:p>
        </p:txBody>
      </p:sp>
    </p:spTree>
    <p:extLst>
      <p:ext uri="{BB962C8B-B14F-4D97-AF65-F5344CB8AC3E}">
        <p14:creationId xmlns:p14="http://schemas.microsoft.com/office/powerpoint/2010/main" val="2876025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419DBC-B7C9-DE9C-C30F-47F300DBE481}"/>
              </a:ext>
            </a:extLst>
          </p:cNvPr>
          <p:cNvSpPr>
            <a:spLocks noGrp="1"/>
          </p:cNvSpPr>
          <p:nvPr>
            <p:ph type="subTitle" idx="1"/>
          </p:nvPr>
        </p:nvSpPr>
        <p:spPr>
          <a:xfrm>
            <a:off x="2973445" y="3823709"/>
            <a:ext cx="6645073" cy="1702161"/>
          </a:xfrm>
        </p:spPr>
        <p:txBody>
          <a:bodyPr>
            <a:normAutofit fontScale="62500" lnSpcReduction="20000"/>
          </a:bodyPr>
          <a:lstStyle/>
          <a:p>
            <a:pPr algn="l"/>
            <a:endParaRPr lang="en-US" dirty="0"/>
          </a:p>
          <a:p>
            <a:pPr algn="l"/>
            <a:r>
              <a:rPr lang="en-US" dirty="0"/>
              <a:t>	Name:			USN:</a:t>
            </a:r>
          </a:p>
          <a:p>
            <a:pPr algn="l"/>
            <a:r>
              <a:rPr lang="en-US" dirty="0"/>
              <a:t>	</a:t>
            </a:r>
            <a:r>
              <a:rPr lang="en-US" dirty="0" err="1"/>
              <a:t>Abin</a:t>
            </a:r>
            <a:r>
              <a:rPr lang="en-US" dirty="0"/>
              <a:t> Joseph    		4SF22CS</a:t>
            </a:r>
          </a:p>
          <a:p>
            <a:pPr algn="l"/>
            <a:r>
              <a:rPr lang="en-US" dirty="0"/>
              <a:t>	Amrutha M			4SF22CS024</a:t>
            </a:r>
          </a:p>
          <a:p>
            <a:pPr algn="l"/>
            <a:r>
              <a:rPr lang="en-US" dirty="0"/>
              <a:t>	Megha P V			4SF22CS108</a:t>
            </a:r>
          </a:p>
          <a:p>
            <a:pPr algn="l"/>
            <a:r>
              <a:rPr lang="en-US" dirty="0"/>
              <a:t>	</a:t>
            </a:r>
            <a:r>
              <a:rPr lang="en-US" dirty="0" err="1"/>
              <a:t>Ridhika</a:t>
            </a:r>
            <a:r>
              <a:rPr lang="en-US" dirty="0"/>
              <a:t> Ranjith		4SF22CS</a:t>
            </a:r>
          </a:p>
          <a:p>
            <a:pPr algn="l"/>
            <a:endParaRPr lang="en-IN" dirty="0"/>
          </a:p>
        </p:txBody>
      </p:sp>
      <p:sp>
        <p:nvSpPr>
          <p:cNvPr id="5" name="Title 4">
            <a:extLst>
              <a:ext uri="{FF2B5EF4-FFF2-40B4-BE49-F238E27FC236}">
                <a16:creationId xmlns:a16="http://schemas.microsoft.com/office/drawing/2014/main" id="{B47846D6-B6F6-D368-9D21-F6F885C2431A}"/>
              </a:ext>
            </a:extLst>
          </p:cNvPr>
          <p:cNvSpPr>
            <a:spLocks noGrp="1"/>
          </p:cNvSpPr>
          <p:nvPr>
            <p:ph type="ctrTitle"/>
          </p:nvPr>
        </p:nvSpPr>
        <p:spPr>
          <a:xfrm>
            <a:off x="1524000" y="2396835"/>
            <a:ext cx="9144000" cy="1113127"/>
          </a:xfrm>
        </p:spPr>
        <p:txBody>
          <a:bodyPr/>
          <a:lstStyle/>
          <a:p>
            <a:r>
              <a:rPr lang="en-US" dirty="0">
                <a:latin typeface="Algerian" panose="04020705040A02060702" pitchFamily="82" charset="0"/>
              </a:rPr>
              <a:t>ONLINE VOTING SYSTEM</a:t>
            </a:r>
            <a:endParaRPr lang="en-IN" dirty="0">
              <a:latin typeface="Algerian" panose="04020705040A02060702" pitchFamily="82" charset="0"/>
            </a:endParaRPr>
          </a:p>
        </p:txBody>
      </p:sp>
      <p:sp>
        <p:nvSpPr>
          <p:cNvPr id="7" name="Subtitle 2">
            <a:extLst>
              <a:ext uri="{FF2B5EF4-FFF2-40B4-BE49-F238E27FC236}">
                <a16:creationId xmlns:a16="http://schemas.microsoft.com/office/drawing/2014/main" id="{9431400B-21D3-5F8C-AFA7-80FA516A9E33}"/>
              </a:ext>
            </a:extLst>
          </p:cNvPr>
          <p:cNvSpPr txBox="1">
            <a:spLocks/>
          </p:cNvSpPr>
          <p:nvPr/>
        </p:nvSpPr>
        <p:spPr>
          <a:xfrm>
            <a:off x="1524000" y="1501989"/>
            <a:ext cx="9144000" cy="4850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000" dirty="0">
                <a:latin typeface="Aharoni" panose="02010803020104030203" pitchFamily="2" charset="-79"/>
                <a:cs typeface="Aharoni" panose="02010803020104030203" pitchFamily="2" charset="-79"/>
              </a:rPr>
              <a:t>DATA STRUCTURE ASSIGNMENT</a:t>
            </a:r>
            <a:endParaRPr lang="en-IN" sz="3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66047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CBAA-A3E3-2EF0-9066-D24BF95E4586}"/>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E3850E89-289B-A2A6-5479-E58E5DA2F8B2}"/>
              </a:ext>
            </a:extLst>
          </p:cNvPr>
          <p:cNvSpPr>
            <a:spLocks noGrp="1"/>
          </p:cNvSpPr>
          <p:nvPr>
            <p:ph idx="1"/>
          </p:nvPr>
        </p:nvSpPr>
        <p:spPr>
          <a:xfrm>
            <a:off x="838200" y="1921777"/>
            <a:ext cx="10515600"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rPr>
              <a:t>Develop an Online Voting Portal in C, allowing users to cast votes after verifying their identity. Users enter their Aadhar ID, name, and birth date. The system restricts voting to once per user. An admin panel displays vote counts and declares winners. The portal closes after three incorrect attempts.</a:t>
            </a:r>
          </a:p>
        </p:txBody>
      </p:sp>
    </p:spTree>
    <p:extLst>
      <p:ext uri="{BB962C8B-B14F-4D97-AF65-F5344CB8AC3E}">
        <p14:creationId xmlns:p14="http://schemas.microsoft.com/office/powerpoint/2010/main" val="718401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79F-6DE3-D386-1BD1-F74D731A3DC7}"/>
              </a:ext>
            </a:extLst>
          </p:cNvPr>
          <p:cNvSpPr>
            <a:spLocks noGrp="1"/>
          </p:cNvSpPr>
          <p:nvPr>
            <p:ph type="title"/>
          </p:nvPr>
        </p:nvSpPr>
        <p:spPr/>
        <p:txBody>
          <a:bodyPr/>
          <a:lstStyle/>
          <a:p>
            <a:r>
              <a:rPr lang="en-US" dirty="0"/>
              <a:t>Code Explanation</a:t>
            </a:r>
            <a:endParaRPr lang="en-IN" dirty="0"/>
          </a:p>
        </p:txBody>
      </p:sp>
      <p:sp>
        <p:nvSpPr>
          <p:cNvPr id="5" name="Rectangle 2">
            <a:extLst>
              <a:ext uri="{FF2B5EF4-FFF2-40B4-BE49-F238E27FC236}">
                <a16:creationId xmlns:a16="http://schemas.microsoft.com/office/drawing/2014/main" id="{91F99A88-1FD9-F181-02F8-3BA6FAB39964}"/>
              </a:ext>
            </a:extLst>
          </p:cNvPr>
          <p:cNvSpPr>
            <a:spLocks noChangeArrowheads="1"/>
          </p:cNvSpPr>
          <p:nvPr/>
        </p:nvSpPr>
        <p:spPr bwMode="auto">
          <a:xfrm>
            <a:off x="0" y="0"/>
            <a:ext cx="4953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89987D5D-3FB7-E1AB-CE6C-2380D0AE720F}"/>
              </a:ext>
            </a:extLst>
          </p:cNvPr>
          <p:cNvSpPr>
            <a:spLocks noGrp="1"/>
          </p:cNvSpPr>
          <p:nvPr>
            <p:ph idx="1"/>
          </p:nvPr>
        </p:nvSpPr>
        <p:spPr>
          <a:xfrm>
            <a:off x="838200" y="1690688"/>
            <a:ext cx="10515600" cy="4486275"/>
          </a:xfrm>
        </p:spPr>
        <p:txBody>
          <a:bodyPr>
            <a:noAutofit/>
          </a:bodyPr>
          <a:lstStyle/>
          <a:p>
            <a:pPr marL="342900" marR="0" lvl="0" indent="-342900" algn="just" defTabSz="914400" rtl="0" eaLnBrk="0" fontAlgn="base" latinLnBrk="0" hangingPunct="0">
              <a:lnSpc>
                <a:spcPct val="100000"/>
              </a:lnSpc>
              <a:spcBef>
                <a:spcPct val="0"/>
              </a:spcBef>
              <a:spcAft>
                <a:spcPct val="0"/>
              </a:spcAft>
              <a:buClrTx/>
              <a:buSzTx/>
              <a:buAutoNum type="arabicPeriod"/>
              <a:tabLst/>
            </a:pPr>
            <a:r>
              <a:rPr kumimoji="0" lang="en-US" altLang="en-US" sz="1500" b="1" i="0" u="none" strike="noStrike" cap="none" normalizeH="0" baseline="0" dirty="0">
                <a:ln>
                  <a:noFill/>
                </a:ln>
                <a:effectLst/>
              </a:rPr>
              <a:t>Header Files</a:t>
            </a:r>
            <a:r>
              <a:rPr kumimoji="0" lang="en-US" altLang="en-US" sz="1500" b="0" i="0" u="none" strike="noStrike" cap="none" normalizeH="0" baseline="0" dirty="0">
                <a:ln>
                  <a:noFill/>
                </a:ln>
                <a:effectLst/>
              </a:rPr>
              <a:t>: The code includes standard C header files such as </a:t>
            </a:r>
            <a:r>
              <a:rPr kumimoji="0" lang="en-US" altLang="en-US" sz="1500" b="1" i="0" u="none" strike="noStrike" cap="none" normalizeH="0" baseline="0" dirty="0" err="1">
                <a:ln>
                  <a:noFill/>
                </a:ln>
                <a:effectLst/>
              </a:rPr>
              <a:t>stdio.h</a:t>
            </a:r>
            <a:r>
              <a:rPr kumimoji="0" lang="en-US" altLang="en-US" sz="1500" b="0" i="0" u="none" strike="noStrike" cap="none" normalizeH="0" baseline="0" dirty="0">
                <a:ln>
                  <a:noFill/>
                </a:ln>
                <a:effectLst/>
              </a:rPr>
              <a:t>, </a:t>
            </a:r>
            <a:r>
              <a:rPr kumimoji="0" lang="en-US" altLang="en-US" sz="1500" b="1" i="0" u="none" strike="noStrike" cap="none" normalizeH="0" baseline="0" dirty="0" err="1">
                <a:ln>
                  <a:noFill/>
                </a:ln>
                <a:effectLst/>
              </a:rPr>
              <a:t>conio.h</a:t>
            </a:r>
            <a:r>
              <a:rPr kumimoji="0" lang="en-US" altLang="en-US" sz="1500" b="0" i="0" u="none" strike="noStrike" cap="none" normalizeH="0" baseline="0" dirty="0">
                <a:ln>
                  <a:noFill/>
                </a:ln>
                <a:effectLst/>
              </a:rPr>
              <a:t>, </a:t>
            </a:r>
            <a:r>
              <a:rPr kumimoji="0" lang="en-US" altLang="en-US" sz="1500" b="1" i="0" u="none" strike="noStrike" cap="none" normalizeH="0" baseline="0" dirty="0" err="1">
                <a:ln>
                  <a:noFill/>
                </a:ln>
                <a:effectLst/>
              </a:rPr>
              <a:t>stdlib.h</a:t>
            </a:r>
            <a:r>
              <a:rPr kumimoji="0" lang="en-US" altLang="en-US" sz="1500" b="0" i="0" u="none" strike="noStrike" cap="none" normalizeH="0" baseline="0" dirty="0">
                <a:ln>
                  <a:noFill/>
                </a:ln>
                <a:effectLst/>
              </a:rPr>
              <a:t>, </a:t>
            </a:r>
            <a:r>
              <a:rPr kumimoji="0" lang="en-US" altLang="en-US" sz="1500" b="1" i="0" u="none" strike="noStrike" cap="none" normalizeH="0" baseline="0" dirty="0" err="1">
                <a:ln>
                  <a:noFill/>
                </a:ln>
                <a:effectLst/>
              </a:rPr>
              <a:t>string.h</a:t>
            </a:r>
            <a:r>
              <a:rPr kumimoji="0" lang="en-US" altLang="en-US" sz="1500" b="0" i="0" u="none" strike="noStrike" cap="none" normalizeH="0" baseline="0" dirty="0">
                <a:ln>
                  <a:noFill/>
                </a:ln>
                <a:effectLst/>
              </a:rPr>
              <a:t>, and </a:t>
            </a:r>
            <a:r>
              <a:rPr kumimoji="0" lang="en-US" altLang="en-US" sz="1500" b="1" i="0" u="none" strike="noStrike" cap="none" normalizeH="0" baseline="0" dirty="0" err="1">
                <a:ln>
                  <a:noFill/>
                </a:ln>
                <a:effectLst/>
              </a:rPr>
              <a:t>windows.h</a:t>
            </a:r>
            <a:r>
              <a:rPr kumimoji="0" lang="en-US" altLang="en-US" sz="1500" b="0" i="0" u="none" strike="noStrike" cap="none" normalizeH="0" baseline="0" dirty="0">
                <a:ln>
                  <a:noFill/>
                </a:ln>
                <a:effectLst/>
              </a:rPr>
              <a:t> for input/output operations, memory allocation, string manipulation, and system-specific functions.</a:t>
            </a:r>
          </a:p>
          <a:p>
            <a:pPr marL="342900" marR="0" lvl="0" indent="-342900" algn="just" defTabSz="914400" rtl="0" eaLnBrk="0" fontAlgn="base" latinLnBrk="0" hangingPunct="0">
              <a:lnSpc>
                <a:spcPct val="100000"/>
              </a:lnSpc>
              <a:spcBef>
                <a:spcPct val="0"/>
              </a:spcBef>
              <a:spcAft>
                <a:spcPct val="0"/>
              </a:spcAft>
              <a:buClrTx/>
              <a:buSzTx/>
              <a:buAutoNum type="arabicPeriod"/>
              <a:tabLst/>
            </a:pPr>
            <a:endParaRPr kumimoji="0" lang="en-US" altLang="en-US" sz="500" b="0" i="0" u="none" strike="noStrike" cap="none" normalizeH="0" baseline="0" dirty="0">
              <a:ln>
                <a:noFill/>
              </a:ln>
              <a:effectLst/>
            </a:endParaRPr>
          </a:p>
          <a:p>
            <a:pPr marL="342900" marR="0" lvl="0" indent="-342900" algn="just" defTabSz="914400" rtl="0" eaLnBrk="0" fontAlgn="base" latinLnBrk="0" hangingPunct="0">
              <a:lnSpc>
                <a:spcPct val="100000"/>
              </a:lnSpc>
              <a:spcBef>
                <a:spcPct val="0"/>
              </a:spcBef>
              <a:spcAft>
                <a:spcPct val="0"/>
              </a:spcAft>
              <a:buClrTx/>
              <a:buSzTx/>
              <a:buAutoNum type="arabicPeriod"/>
              <a:tabLst/>
            </a:pPr>
            <a:r>
              <a:rPr kumimoji="0" lang="en-US" altLang="en-US" sz="1500" b="1" i="0" u="none" strike="noStrike" cap="none" normalizeH="0" baseline="0" dirty="0">
                <a:ln>
                  <a:noFill/>
                </a:ln>
                <a:effectLst/>
              </a:rPr>
              <a:t>Data Structure</a:t>
            </a:r>
            <a:r>
              <a:rPr kumimoji="0" lang="en-US" altLang="en-US" sz="1500" b="0" i="0" u="none" strike="noStrike" cap="none" normalizeH="0" baseline="0" dirty="0">
                <a:ln>
                  <a:noFill/>
                </a:ln>
                <a:effectLst/>
              </a:rPr>
              <a:t>: The primary data structure used is a linked list of </a:t>
            </a:r>
            <a:r>
              <a:rPr kumimoji="0" lang="en-US" altLang="en-US" sz="1500" b="1" i="0" u="none" strike="noStrike" cap="none" normalizeH="0" baseline="0" dirty="0" err="1">
                <a:ln>
                  <a:noFill/>
                </a:ln>
                <a:effectLst/>
              </a:rPr>
              <a:t>voter_information</a:t>
            </a:r>
            <a:r>
              <a:rPr kumimoji="0" lang="en-US" altLang="en-US" sz="1500" b="0" i="0" u="none" strike="noStrike" cap="none" normalizeH="0" baseline="0" dirty="0">
                <a:ln>
                  <a:noFill/>
                </a:ln>
                <a:effectLst/>
              </a:rPr>
              <a:t> nodes. Each node stores the Aadhar ID, name, birth date, and a pointer to the next node.</a:t>
            </a:r>
          </a:p>
          <a:p>
            <a:pPr marL="342900" marR="0" lvl="0" indent="-342900" algn="just" defTabSz="914400" rtl="0" eaLnBrk="0" fontAlgn="base" latinLnBrk="0" hangingPunct="0">
              <a:lnSpc>
                <a:spcPct val="100000"/>
              </a:lnSpc>
              <a:spcBef>
                <a:spcPct val="0"/>
              </a:spcBef>
              <a:spcAft>
                <a:spcPct val="0"/>
              </a:spcAft>
              <a:buClrTx/>
              <a:buSzTx/>
              <a:buAutoNum type="arabicPeriod"/>
              <a:tabLst/>
            </a:pPr>
            <a:endParaRPr kumimoji="0" lang="en-US" altLang="en-US" sz="500" b="0" i="0" u="none" strike="noStrike" cap="none" normalizeH="0" baseline="0" dirty="0">
              <a:ln>
                <a:noFill/>
              </a:ln>
              <a:effectLst/>
            </a:endParaRPr>
          </a:p>
          <a:p>
            <a:pPr marL="342900" indent="-342900" algn="just" eaLnBrk="0" fontAlgn="base" hangingPunct="0">
              <a:lnSpc>
                <a:spcPct val="100000"/>
              </a:lnSpc>
              <a:spcBef>
                <a:spcPct val="0"/>
              </a:spcBef>
              <a:spcAft>
                <a:spcPct val="0"/>
              </a:spcAft>
              <a:buFont typeface="Arial" panose="020B0604020202020204" pitchFamily="34" charset="0"/>
              <a:buAutoNum type="arabicPeriod"/>
            </a:pPr>
            <a:r>
              <a:rPr kumimoji="0" lang="en-US" altLang="en-US" sz="1500" b="1" i="0" u="none" strike="noStrike" cap="none" normalizeH="0" baseline="0" dirty="0">
                <a:ln>
                  <a:noFill/>
                </a:ln>
                <a:effectLst/>
              </a:rPr>
              <a:t>Input Handling</a:t>
            </a:r>
            <a:r>
              <a:rPr kumimoji="0" lang="en-US" altLang="en-US" sz="1500" b="0" i="0" u="none" strike="noStrike" cap="none" normalizeH="0" baseline="0" dirty="0">
                <a:ln>
                  <a:noFill/>
                </a:ln>
                <a:effectLst/>
              </a:rPr>
              <a:t>: The code uses </a:t>
            </a:r>
            <a:r>
              <a:rPr kumimoji="0" lang="en-US" altLang="en-US" sz="1500" b="1" i="0" u="none" strike="noStrike" cap="none" normalizeH="0" baseline="0" dirty="0" err="1">
                <a:ln>
                  <a:noFill/>
                </a:ln>
                <a:effectLst/>
              </a:rPr>
              <a:t>scanf</a:t>
            </a:r>
            <a:r>
              <a:rPr kumimoji="0" lang="en-US" altLang="en-US" sz="1500" b="1" i="0" u="none" strike="noStrike" cap="none" normalizeH="0" baseline="0" dirty="0">
                <a:ln>
                  <a:noFill/>
                </a:ln>
                <a:effectLst/>
              </a:rPr>
              <a:t>()</a:t>
            </a:r>
            <a:r>
              <a:rPr kumimoji="0" lang="en-US" altLang="en-US" sz="1500" b="0" i="0" u="none" strike="noStrike" cap="none" normalizeH="0" baseline="0" dirty="0">
                <a:ln>
                  <a:noFill/>
                </a:ln>
                <a:effectLst/>
              </a:rPr>
              <a:t> to receive user input for options and choices.</a:t>
            </a:r>
          </a:p>
          <a:p>
            <a:pPr marL="342900" indent="-342900" algn="just" eaLnBrk="0" fontAlgn="base" hangingPunct="0">
              <a:lnSpc>
                <a:spcPct val="100000"/>
              </a:lnSpc>
              <a:spcBef>
                <a:spcPct val="0"/>
              </a:spcBef>
              <a:spcAft>
                <a:spcPct val="0"/>
              </a:spcAft>
              <a:buFont typeface="Arial" panose="020B0604020202020204" pitchFamily="34" charset="0"/>
              <a:buAutoNum type="arabicPeriod"/>
            </a:pPr>
            <a:endParaRPr kumimoji="0" lang="en-US" altLang="en-US" sz="500" b="0" i="0" u="none" strike="noStrike" cap="none" normalizeH="0" baseline="0" dirty="0">
              <a:ln>
                <a:noFill/>
              </a:ln>
              <a:effectLst/>
            </a:endParaRPr>
          </a:p>
          <a:p>
            <a:pPr marL="342900" indent="-342900" algn="just" eaLnBrk="0" fontAlgn="base" hangingPunct="0">
              <a:lnSpc>
                <a:spcPct val="100000"/>
              </a:lnSpc>
              <a:spcBef>
                <a:spcPct val="0"/>
              </a:spcBef>
              <a:spcAft>
                <a:spcPct val="0"/>
              </a:spcAft>
              <a:buFont typeface="Arial" panose="020B0604020202020204" pitchFamily="34" charset="0"/>
              <a:buAutoNum type="arabicPeriod"/>
            </a:pPr>
            <a:r>
              <a:rPr kumimoji="0" lang="en-US" altLang="en-US" sz="1500" b="1" i="0" u="none" strike="noStrike" cap="none" normalizeH="0" baseline="0" dirty="0">
                <a:ln>
                  <a:noFill/>
                </a:ln>
                <a:effectLst/>
              </a:rPr>
              <a:t>Global Variables</a:t>
            </a:r>
            <a:r>
              <a:rPr kumimoji="0" lang="en-US" altLang="en-US" sz="1500" b="0" i="0" u="none" strike="noStrike" cap="none" normalizeH="0" baseline="0" dirty="0">
                <a:ln>
                  <a:noFill/>
                </a:ln>
                <a:effectLst/>
              </a:rPr>
              <a:t>: The code uses global variables to maintain counts of votes and control flow.</a:t>
            </a:r>
          </a:p>
          <a:p>
            <a:pPr marL="342900" indent="-342900" algn="just" eaLnBrk="0" fontAlgn="base" hangingPunct="0">
              <a:lnSpc>
                <a:spcPct val="100000"/>
              </a:lnSpc>
              <a:spcBef>
                <a:spcPct val="0"/>
              </a:spcBef>
              <a:spcAft>
                <a:spcPct val="0"/>
              </a:spcAft>
              <a:buFont typeface="Arial" panose="020B0604020202020204" pitchFamily="34" charset="0"/>
              <a:buAutoNum type="arabicPeriod"/>
            </a:pPr>
            <a:endParaRPr kumimoji="0" lang="en-US" altLang="en-US" sz="500" b="0" i="0" u="none" strike="noStrike" cap="none" normalizeH="0" baseline="0" dirty="0">
              <a:ln>
                <a:noFill/>
              </a:ln>
              <a:effectLst/>
            </a:endParaRPr>
          </a:p>
          <a:p>
            <a:pPr marL="342900" marR="0" lvl="0" indent="-342900" algn="just" defTabSz="914400" rtl="0" eaLnBrk="0" fontAlgn="base" latinLnBrk="0" hangingPunct="0">
              <a:lnSpc>
                <a:spcPct val="100000"/>
              </a:lnSpc>
              <a:spcBef>
                <a:spcPct val="0"/>
              </a:spcBef>
              <a:spcAft>
                <a:spcPct val="0"/>
              </a:spcAft>
              <a:buClrTx/>
              <a:buSzTx/>
              <a:buAutoNum type="arabicPeriod"/>
              <a:tabLst/>
            </a:pPr>
            <a:r>
              <a:rPr kumimoji="0" lang="en-US" altLang="en-US" sz="1500" b="1" i="0" u="none" strike="noStrike" cap="none" normalizeH="0" baseline="0" dirty="0">
                <a:ln>
                  <a:noFill/>
                </a:ln>
                <a:effectLst/>
              </a:rPr>
              <a:t>Functions</a:t>
            </a:r>
            <a:r>
              <a:rPr kumimoji="0" lang="en-US" altLang="en-US" sz="1500" b="0" i="0" u="none" strike="noStrike" cap="none" normalizeH="0" baseline="0" dirty="0">
                <a:ln>
                  <a:noFill/>
                </a:ln>
                <a:effectLst/>
              </a:rPr>
              <a:t>:</a:t>
            </a:r>
          </a:p>
          <a:p>
            <a:pPr lvl="1" algn="just" eaLnBrk="0" fontAlgn="base" hangingPunct="0">
              <a:lnSpc>
                <a:spcPct val="100000"/>
              </a:lnSpc>
              <a:spcBef>
                <a:spcPct val="0"/>
              </a:spcBef>
              <a:spcAft>
                <a:spcPct val="0"/>
              </a:spcAft>
            </a:pPr>
            <a:r>
              <a:rPr kumimoji="0" lang="en-US" altLang="en-US" sz="1500" b="1" i="0" u="none" strike="noStrike" cap="none" normalizeH="0" baseline="0" dirty="0">
                <a:ln>
                  <a:noFill/>
                </a:ln>
                <a:effectLst/>
              </a:rPr>
              <a:t>main()</a:t>
            </a:r>
            <a:r>
              <a:rPr kumimoji="0" lang="en-US" altLang="en-US" sz="1500" b="0" i="0" u="none" strike="noStrike" cap="none" normalizeH="0" baseline="0" dirty="0">
                <a:ln>
                  <a:noFill/>
                </a:ln>
                <a:effectLst/>
              </a:rPr>
              <a:t>: The main function starts the program, displaying a welcome message and prompting the user to choose an option.</a:t>
            </a:r>
          </a:p>
          <a:p>
            <a:pPr lvl="1" algn="just" eaLnBrk="0" fontAlgn="base" hangingPunct="0">
              <a:lnSpc>
                <a:spcPct val="100000"/>
              </a:lnSpc>
              <a:spcBef>
                <a:spcPct val="0"/>
              </a:spcBef>
              <a:spcAft>
                <a:spcPct val="0"/>
              </a:spcAft>
            </a:pPr>
            <a:r>
              <a:rPr kumimoji="0" lang="en-US" altLang="en-US" sz="1500" b="1" i="0" u="none" strike="noStrike" cap="none" normalizeH="0" baseline="0" dirty="0" err="1">
                <a:ln>
                  <a:noFill/>
                </a:ln>
                <a:effectLst/>
              </a:rPr>
              <a:t>main_logs</a:t>
            </a:r>
            <a:r>
              <a:rPr kumimoji="0" lang="en-US" altLang="en-US" sz="1500" b="1" i="0" u="none" strike="noStrike" cap="none" normalizeH="0" baseline="0" dirty="0">
                <a:ln>
                  <a:noFill/>
                </a:ln>
                <a:effectLst/>
              </a:rPr>
              <a:t>()</a:t>
            </a:r>
            <a:r>
              <a:rPr kumimoji="0" lang="en-US" altLang="en-US" sz="1500" b="0" i="0" u="none" strike="noStrike" cap="none" normalizeH="0" baseline="0" dirty="0">
                <a:ln>
                  <a:noFill/>
                </a:ln>
                <a:effectLst/>
              </a:rPr>
              <a:t>: This function presents options for vote entry, admin panel, and winner declaration. It verifies user credentials before allowing vote entry.</a:t>
            </a:r>
          </a:p>
          <a:p>
            <a:pPr lvl="1" algn="just" eaLnBrk="0" fontAlgn="base" hangingPunct="0">
              <a:lnSpc>
                <a:spcPct val="100000"/>
              </a:lnSpc>
              <a:spcBef>
                <a:spcPct val="0"/>
              </a:spcBef>
              <a:spcAft>
                <a:spcPct val="0"/>
              </a:spcAft>
            </a:pPr>
            <a:r>
              <a:rPr kumimoji="0" lang="en-US" altLang="en-US" sz="1500" b="1" i="0" u="none" strike="noStrike" cap="none" normalizeH="0" baseline="0" dirty="0" err="1">
                <a:ln>
                  <a:noFill/>
                </a:ln>
                <a:effectLst/>
              </a:rPr>
              <a:t>voter_insert</a:t>
            </a:r>
            <a:r>
              <a:rPr kumimoji="0" lang="en-US" altLang="en-US" sz="1500" b="1" i="0" u="none" strike="noStrike" cap="none" normalizeH="0" baseline="0" dirty="0">
                <a:ln>
                  <a:noFill/>
                </a:ln>
                <a:effectLst/>
              </a:rPr>
              <a:t>()</a:t>
            </a:r>
            <a:r>
              <a:rPr kumimoji="0" lang="en-US" altLang="en-US" sz="1500" b="0" i="0" u="none" strike="noStrike" cap="none" normalizeH="0" baseline="0" dirty="0">
                <a:ln>
                  <a:noFill/>
                </a:ln>
                <a:effectLst/>
              </a:rPr>
              <a:t>: This function handles the process of voter authentication using Aadhar ID, name, and birth date.</a:t>
            </a:r>
          </a:p>
          <a:p>
            <a:pPr lvl="1" algn="just" eaLnBrk="0" fontAlgn="base" hangingPunct="0">
              <a:lnSpc>
                <a:spcPct val="100000"/>
              </a:lnSpc>
              <a:spcBef>
                <a:spcPct val="0"/>
              </a:spcBef>
              <a:spcAft>
                <a:spcPct val="0"/>
              </a:spcAft>
            </a:pPr>
            <a:r>
              <a:rPr kumimoji="0" lang="en-US" altLang="en-US" sz="1500" b="1" i="0" u="none" strike="noStrike" cap="none" normalizeH="0" baseline="0" dirty="0">
                <a:ln>
                  <a:noFill/>
                </a:ln>
                <a:effectLst/>
              </a:rPr>
              <a:t>voting()</a:t>
            </a:r>
            <a:r>
              <a:rPr kumimoji="0" lang="en-US" altLang="en-US" sz="1500" b="0" i="0" u="none" strike="noStrike" cap="none" normalizeH="0" baseline="0" dirty="0">
                <a:ln>
                  <a:noFill/>
                </a:ln>
                <a:effectLst/>
              </a:rPr>
              <a:t>: Allows the user to cast their vote for one of the candidates.</a:t>
            </a:r>
          </a:p>
          <a:p>
            <a:pPr lvl="1" algn="just" eaLnBrk="0" fontAlgn="base" hangingPunct="0">
              <a:lnSpc>
                <a:spcPct val="100000"/>
              </a:lnSpc>
              <a:spcBef>
                <a:spcPct val="0"/>
              </a:spcBef>
              <a:spcAft>
                <a:spcPct val="0"/>
              </a:spcAft>
            </a:pPr>
            <a:r>
              <a:rPr kumimoji="0" lang="en-US" altLang="en-US" sz="1500" b="1" i="0" u="none" strike="noStrike" cap="none" normalizeH="0" baseline="0" dirty="0">
                <a:ln>
                  <a:noFill/>
                </a:ln>
                <a:effectLst/>
              </a:rPr>
              <a:t>admin()</a:t>
            </a:r>
            <a:r>
              <a:rPr kumimoji="0" lang="en-US" altLang="en-US" sz="1500" b="0" i="0" u="none" strike="noStrike" cap="none" normalizeH="0" baseline="0" dirty="0">
                <a:ln>
                  <a:noFill/>
                </a:ln>
                <a:effectLst/>
              </a:rPr>
              <a:t>: Asks for an admin password to access the admin panel.</a:t>
            </a:r>
          </a:p>
          <a:p>
            <a:pPr lvl="1" algn="just" eaLnBrk="0" fontAlgn="base" hangingPunct="0">
              <a:lnSpc>
                <a:spcPct val="100000"/>
              </a:lnSpc>
              <a:spcBef>
                <a:spcPct val="0"/>
              </a:spcBef>
              <a:spcAft>
                <a:spcPct val="0"/>
              </a:spcAft>
            </a:pPr>
            <a:r>
              <a:rPr kumimoji="0" lang="en-US" altLang="en-US" sz="1500" b="1" i="0" u="none" strike="noStrike" cap="none" normalizeH="0" baseline="0" dirty="0">
                <a:ln>
                  <a:noFill/>
                </a:ln>
                <a:effectLst/>
              </a:rPr>
              <a:t>show()</a:t>
            </a:r>
            <a:r>
              <a:rPr kumimoji="0" lang="en-US" altLang="en-US" sz="1500" b="0" i="0" u="none" strike="noStrike" cap="none" normalizeH="0" baseline="0" dirty="0">
                <a:ln>
                  <a:noFill/>
                </a:ln>
                <a:effectLst/>
              </a:rPr>
              <a:t>: Displays the current vote count for each candidate in the admin panel.</a:t>
            </a:r>
          </a:p>
          <a:p>
            <a:pPr lvl="1" algn="just" eaLnBrk="0" fontAlgn="base" hangingPunct="0">
              <a:lnSpc>
                <a:spcPct val="100000"/>
              </a:lnSpc>
              <a:spcBef>
                <a:spcPct val="0"/>
              </a:spcBef>
              <a:spcAft>
                <a:spcPct val="0"/>
              </a:spcAft>
            </a:pPr>
            <a:r>
              <a:rPr kumimoji="0" lang="en-US" altLang="en-US" sz="1500" b="1" i="0" u="none" strike="noStrike" cap="none" normalizeH="0" baseline="0" dirty="0">
                <a:ln>
                  <a:noFill/>
                </a:ln>
                <a:effectLst/>
              </a:rPr>
              <a:t>winner()</a:t>
            </a:r>
            <a:r>
              <a:rPr kumimoji="0" lang="en-US" altLang="en-US" sz="1500" b="0" i="0" u="none" strike="noStrike" cap="none" normalizeH="0" baseline="0" dirty="0">
                <a:ln>
                  <a:noFill/>
                </a:ln>
                <a:effectLst/>
              </a:rPr>
              <a:t>: Determines the winner based on the vote count and displays the result.</a:t>
            </a:r>
          </a:p>
          <a:p>
            <a:pPr lvl="1" algn="just" eaLnBrk="0" fontAlgn="base" hangingPunct="0">
              <a:lnSpc>
                <a:spcPct val="100000"/>
              </a:lnSpc>
              <a:spcBef>
                <a:spcPct val="0"/>
              </a:spcBef>
              <a:spcAft>
                <a:spcPct val="0"/>
              </a:spcAft>
            </a:pPr>
            <a:r>
              <a:rPr kumimoji="0" lang="en-US" altLang="en-US" sz="1500" b="1" i="0" u="none" strike="noStrike" cap="none" normalizeH="0" baseline="0" dirty="0">
                <a:ln>
                  <a:noFill/>
                </a:ln>
                <a:effectLst/>
              </a:rPr>
              <a:t>stop()</a:t>
            </a:r>
            <a:r>
              <a:rPr kumimoji="0" lang="en-US" altLang="en-US" sz="1500" b="0" i="0" u="none" strike="noStrike" cap="none" normalizeH="0" baseline="0" dirty="0">
                <a:ln>
                  <a:noFill/>
                </a:ln>
                <a:effectLst/>
              </a:rPr>
              <a:t>: Displays a message when a user enters wrong credentials multiple times.</a:t>
            </a:r>
          </a:p>
          <a:p>
            <a:pPr lvl="1" algn="just" eaLnBrk="0" fontAlgn="base" hangingPunct="0">
              <a:lnSpc>
                <a:spcPct val="100000"/>
              </a:lnSpc>
              <a:spcBef>
                <a:spcPct val="0"/>
              </a:spcBef>
              <a:spcAft>
                <a:spcPct val="0"/>
              </a:spcAft>
            </a:pPr>
            <a:r>
              <a:rPr kumimoji="0" lang="en-US" altLang="en-US" sz="1500" b="1" i="0" u="none" strike="noStrike" cap="none" normalizeH="0" baseline="0" dirty="0" err="1">
                <a:ln>
                  <a:noFill/>
                </a:ln>
                <a:effectLst/>
              </a:rPr>
              <a:t>not_again</a:t>
            </a:r>
            <a:r>
              <a:rPr kumimoji="0" lang="en-US" altLang="en-US" sz="1500" b="1" i="0" u="none" strike="noStrike" cap="none" normalizeH="0" baseline="0" dirty="0">
                <a:ln>
                  <a:noFill/>
                </a:ln>
                <a:effectLst/>
              </a:rPr>
              <a:t>()</a:t>
            </a:r>
            <a:r>
              <a:rPr kumimoji="0" lang="en-US" altLang="en-US" sz="1500" b="0" i="0" u="none" strike="noStrike" cap="none" normalizeH="0" baseline="0" dirty="0">
                <a:ln>
                  <a:noFill/>
                </a:ln>
                <a:effectLst/>
              </a:rPr>
              <a:t>: Informs the user that they have already voted and prompts for further action.</a:t>
            </a:r>
          </a:p>
          <a:p>
            <a:pPr lvl="1" algn="just" eaLnBrk="0" fontAlgn="base" hangingPunct="0">
              <a:lnSpc>
                <a:spcPct val="100000"/>
              </a:lnSpc>
              <a:spcBef>
                <a:spcPct val="0"/>
              </a:spcBef>
              <a:spcAft>
                <a:spcPct val="0"/>
              </a:spcAft>
            </a:pPr>
            <a:r>
              <a:rPr kumimoji="0" lang="en-US" altLang="en-US" sz="1500" b="1" i="0" u="none" strike="noStrike" cap="none" normalizeH="0" baseline="0" dirty="0" err="1">
                <a:ln>
                  <a:noFill/>
                </a:ln>
                <a:effectLst/>
              </a:rPr>
              <a:t>exi</a:t>
            </a:r>
            <a:r>
              <a:rPr kumimoji="0" lang="en-US" altLang="en-US" sz="1500" b="1" i="0" u="none" strike="noStrike" cap="none" normalizeH="0" baseline="0" dirty="0">
                <a:ln>
                  <a:noFill/>
                </a:ln>
                <a:effectLst/>
              </a:rPr>
              <a:t>()</a:t>
            </a:r>
            <a:r>
              <a:rPr kumimoji="0" lang="en-US" altLang="en-US" sz="1500" b="0" i="0" u="none" strike="noStrike" cap="none" normalizeH="0" baseline="0" dirty="0">
                <a:ln>
                  <a:noFill/>
                </a:ln>
                <a:effectLst/>
              </a:rPr>
              <a:t>: Exits the program with a farewell message.</a:t>
            </a:r>
          </a:p>
          <a:p>
            <a:pPr marL="0" indent="0" algn="just" eaLnBrk="0" fontAlgn="base" hangingPunct="0">
              <a:lnSpc>
                <a:spcPct val="100000"/>
              </a:lnSpc>
              <a:spcBef>
                <a:spcPct val="0"/>
              </a:spcBef>
              <a:spcAft>
                <a:spcPct val="0"/>
              </a:spcAft>
              <a:buNone/>
            </a:pPr>
            <a:endParaRPr kumimoji="0" lang="en-US" altLang="en-US" sz="1900" b="0" i="0" u="none" strike="noStrike" cap="none" normalizeH="0" baseline="0" dirty="0">
              <a:ln>
                <a:noFill/>
              </a:ln>
              <a:effectLst/>
            </a:endParaRPr>
          </a:p>
        </p:txBody>
      </p:sp>
    </p:spTree>
    <p:extLst>
      <p:ext uri="{BB962C8B-B14F-4D97-AF65-F5344CB8AC3E}">
        <p14:creationId xmlns:p14="http://schemas.microsoft.com/office/powerpoint/2010/main" val="394575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920E-79D7-05DF-D245-D85EF64D062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8C6CA6C-568E-4AA3-DAB6-79414747D1E1}"/>
              </a:ext>
            </a:extLst>
          </p:cNvPr>
          <p:cNvSpPr>
            <a:spLocks noGrp="1"/>
          </p:cNvSpPr>
          <p:nvPr>
            <p:ph idx="1"/>
          </p:nvPr>
        </p:nvSpPr>
        <p:spPr/>
        <p:txBody>
          <a:bodyPr>
            <a:normAutofit fontScale="92500" lnSpcReduction="10000"/>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öhne"/>
              </a:rPr>
              <a:t>The primary data structure used in this code is a singly linked list. Each node of the list represents a voter and contains their Aadhar ID, name, birth date, and a pointer to the next node in the list. This data structure allows for dynamic storage of voter information and efficient traversal and manipulation of the list.</a:t>
            </a:r>
            <a:endParaRPr kumimoji="0" lang="en-US" altLang="en-US" sz="2800" b="1" i="0" u="none" strike="noStrike" cap="none" normalizeH="0" baseline="0" dirty="0">
              <a:ln>
                <a:noFill/>
              </a:ln>
              <a:effectLst/>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öhne"/>
              </a:rPr>
              <a:t>The provided code implements an online voting system with user authentication, vote casting, admin functionalities, and winner declaration. It utilizes a linked list data structure to manage voter information and control program flow. However, the code can be improved by addressing input handling issues and restructuring functions for better clarity and maintainability.</a:t>
            </a:r>
            <a:endParaRPr kumimoji="0" lang="en-US" altLang="en-US" sz="2800" b="0" i="0" u="none" strike="noStrike" cap="none" normalizeH="0" baseline="0" dirty="0">
              <a:ln>
                <a:noFill/>
              </a:ln>
              <a:effectLst/>
            </a:endParaRPr>
          </a:p>
          <a:p>
            <a:pPr marL="0" indent="0" algn="just">
              <a:buNone/>
            </a:pPr>
            <a:endParaRPr lang="en-IN" dirty="0"/>
          </a:p>
        </p:txBody>
      </p:sp>
    </p:spTree>
    <p:extLst>
      <p:ext uri="{BB962C8B-B14F-4D97-AF65-F5344CB8AC3E}">
        <p14:creationId xmlns:p14="http://schemas.microsoft.com/office/powerpoint/2010/main" val="1839339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520</Words>
  <Application>Microsoft Office PowerPoint</Application>
  <PresentationFormat>Widescreen</PresentationFormat>
  <Paragraphs>34</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Aharoni</vt:lpstr>
      <vt:lpstr>Algerian</vt:lpstr>
      <vt:lpstr>Arial</vt:lpstr>
      <vt:lpstr>Calibri</vt:lpstr>
      <vt:lpstr>Calibri Light</vt:lpstr>
      <vt:lpstr>Söhne</vt:lpstr>
      <vt:lpstr>Office Theme</vt:lpstr>
      <vt:lpstr>ONLINE VOTING SYSTEM</vt:lpstr>
      <vt:lpstr>Problem Statement</vt:lpstr>
      <vt:lpstr>Code Explanation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Megha P V</dc:creator>
  <cp:lastModifiedBy>Megha P V</cp:lastModifiedBy>
  <cp:revision>2</cp:revision>
  <dcterms:created xsi:type="dcterms:W3CDTF">2024-02-25T18:44:23Z</dcterms:created>
  <dcterms:modified xsi:type="dcterms:W3CDTF">2024-02-25T19:03:09Z</dcterms:modified>
</cp:coreProperties>
</file>