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3" r:id="rId9"/>
    <p:sldId id="265" r:id="rId10"/>
    <p:sldId id="262" r:id="rId11"/>
    <p:sldId id="266" r:id="rId12"/>
    <p:sldId id="270" r:id="rId13"/>
    <p:sldId id="269" r:id="rId14"/>
    <p:sldId id="272" r:id="rId15"/>
    <p:sldId id="273"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710"/>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admin/Desktop/Default_kmeans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admin/Downloads/Hyper_kmeans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admin/Downloads/Hyper_kmeans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admin/Downloads/Hyper_kmeans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admin/Downloads/Hyper_kmeans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Users/admin/Desktop/Default_kmeans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dmin/Desktop/Default_kmeans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dmin/Desktop/Default_kmeans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dmin/Desktop/Default_kmeans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admin/Desktop/Default_kmeans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admin/Desktop/Default_kmeans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admin/Downloads/Default_kmeans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admin\Downloads\Default_kmeans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1-Cluster 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Default_kmeans1!$B$316:$BA$316</c:f>
              <c:numCache>
                <c:formatCode>General</c:formatCode>
                <c:ptCount val="52"/>
                <c:pt idx="0">
                  <c:v>40</c:v>
                </c:pt>
                <c:pt idx="1">
                  <c:v>44</c:v>
                </c:pt>
                <c:pt idx="2">
                  <c:v>37</c:v>
                </c:pt>
                <c:pt idx="3">
                  <c:v>48</c:v>
                </c:pt>
                <c:pt idx="4">
                  <c:v>28</c:v>
                </c:pt>
                <c:pt idx="5">
                  <c:v>40</c:v>
                </c:pt>
                <c:pt idx="6">
                  <c:v>35</c:v>
                </c:pt>
                <c:pt idx="7">
                  <c:v>32</c:v>
                </c:pt>
                <c:pt idx="8">
                  <c:v>41</c:v>
                </c:pt>
                <c:pt idx="9">
                  <c:v>36</c:v>
                </c:pt>
                <c:pt idx="10">
                  <c:v>44</c:v>
                </c:pt>
                <c:pt idx="11">
                  <c:v>39</c:v>
                </c:pt>
                <c:pt idx="12">
                  <c:v>31</c:v>
                </c:pt>
                <c:pt idx="13">
                  <c:v>32</c:v>
                </c:pt>
                <c:pt idx="14">
                  <c:v>43</c:v>
                </c:pt>
                <c:pt idx="15">
                  <c:v>39</c:v>
                </c:pt>
                <c:pt idx="16">
                  <c:v>46</c:v>
                </c:pt>
                <c:pt idx="17">
                  <c:v>36</c:v>
                </c:pt>
                <c:pt idx="18">
                  <c:v>31</c:v>
                </c:pt>
                <c:pt idx="19">
                  <c:v>43</c:v>
                </c:pt>
                <c:pt idx="20">
                  <c:v>34</c:v>
                </c:pt>
                <c:pt idx="21">
                  <c:v>31</c:v>
                </c:pt>
                <c:pt idx="22">
                  <c:v>33</c:v>
                </c:pt>
                <c:pt idx="23">
                  <c:v>34</c:v>
                </c:pt>
                <c:pt idx="24">
                  <c:v>32</c:v>
                </c:pt>
                <c:pt idx="25">
                  <c:v>41</c:v>
                </c:pt>
                <c:pt idx="26">
                  <c:v>26</c:v>
                </c:pt>
                <c:pt idx="27">
                  <c:v>19</c:v>
                </c:pt>
                <c:pt idx="28">
                  <c:v>25</c:v>
                </c:pt>
                <c:pt idx="29">
                  <c:v>28</c:v>
                </c:pt>
                <c:pt idx="30">
                  <c:v>22</c:v>
                </c:pt>
                <c:pt idx="31">
                  <c:v>29</c:v>
                </c:pt>
                <c:pt idx="32">
                  <c:v>21</c:v>
                </c:pt>
                <c:pt idx="33">
                  <c:v>23</c:v>
                </c:pt>
                <c:pt idx="34">
                  <c:v>21</c:v>
                </c:pt>
                <c:pt idx="35">
                  <c:v>38</c:v>
                </c:pt>
                <c:pt idx="36">
                  <c:v>33</c:v>
                </c:pt>
                <c:pt idx="37">
                  <c:v>26</c:v>
                </c:pt>
                <c:pt idx="38">
                  <c:v>19</c:v>
                </c:pt>
                <c:pt idx="39">
                  <c:v>28</c:v>
                </c:pt>
                <c:pt idx="40">
                  <c:v>34</c:v>
                </c:pt>
                <c:pt idx="41">
                  <c:v>32</c:v>
                </c:pt>
                <c:pt idx="42">
                  <c:v>35</c:v>
                </c:pt>
                <c:pt idx="43">
                  <c:v>41</c:v>
                </c:pt>
                <c:pt idx="44">
                  <c:v>29</c:v>
                </c:pt>
                <c:pt idx="45">
                  <c:v>34</c:v>
                </c:pt>
                <c:pt idx="46">
                  <c:v>36</c:v>
                </c:pt>
                <c:pt idx="47">
                  <c:v>33</c:v>
                </c:pt>
                <c:pt idx="48">
                  <c:v>30</c:v>
                </c:pt>
                <c:pt idx="49">
                  <c:v>40</c:v>
                </c:pt>
                <c:pt idx="50">
                  <c:v>23</c:v>
                </c:pt>
                <c:pt idx="51">
                  <c:v>20</c:v>
                </c:pt>
              </c:numCache>
            </c:numRef>
          </c:val>
          <c:smooth val="0"/>
          <c:extLst>
            <c:ext xmlns:c16="http://schemas.microsoft.com/office/drawing/2014/chart" uri="{C3380CC4-5D6E-409C-BE32-E72D297353CC}">
              <c16:uniqueId val="{00000000-0635-9A4E-B45C-CF526CA7791A}"/>
            </c:ext>
          </c:extLst>
        </c:ser>
        <c:ser>
          <c:idx val="1"/>
          <c:order val="1"/>
          <c:spPr>
            <a:ln w="28575" cap="rnd">
              <a:solidFill>
                <a:schemeClr val="accent2"/>
              </a:solidFill>
              <a:round/>
            </a:ln>
            <a:effectLst/>
          </c:spPr>
          <c:marker>
            <c:symbol val="none"/>
          </c:marker>
          <c:val>
            <c:numRef>
              <c:f>Default_kmeans1!$B$317:$BA$317</c:f>
              <c:numCache>
                <c:formatCode>General</c:formatCode>
                <c:ptCount val="52"/>
                <c:pt idx="0">
                  <c:v>34</c:v>
                </c:pt>
                <c:pt idx="1">
                  <c:v>30</c:v>
                </c:pt>
                <c:pt idx="2">
                  <c:v>42</c:v>
                </c:pt>
                <c:pt idx="3">
                  <c:v>42</c:v>
                </c:pt>
                <c:pt idx="4">
                  <c:v>29</c:v>
                </c:pt>
                <c:pt idx="5">
                  <c:v>24</c:v>
                </c:pt>
                <c:pt idx="6">
                  <c:v>36</c:v>
                </c:pt>
                <c:pt idx="7">
                  <c:v>42</c:v>
                </c:pt>
                <c:pt idx="8">
                  <c:v>42</c:v>
                </c:pt>
                <c:pt idx="9">
                  <c:v>29</c:v>
                </c:pt>
                <c:pt idx="10">
                  <c:v>42</c:v>
                </c:pt>
                <c:pt idx="11">
                  <c:v>47</c:v>
                </c:pt>
                <c:pt idx="12">
                  <c:v>26</c:v>
                </c:pt>
                <c:pt idx="13">
                  <c:v>30</c:v>
                </c:pt>
                <c:pt idx="14">
                  <c:v>32</c:v>
                </c:pt>
                <c:pt idx="15">
                  <c:v>37</c:v>
                </c:pt>
                <c:pt idx="16">
                  <c:v>40</c:v>
                </c:pt>
                <c:pt idx="17">
                  <c:v>30</c:v>
                </c:pt>
                <c:pt idx="18">
                  <c:v>37</c:v>
                </c:pt>
                <c:pt idx="19">
                  <c:v>33</c:v>
                </c:pt>
                <c:pt idx="20">
                  <c:v>40</c:v>
                </c:pt>
                <c:pt idx="21">
                  <c:v>36</c:v>
                </c:pt>
                <c:pt idx="22">
                  <c:v>22</c:v>
                </c:pt>
                <c:pt idx="23">
                  <c:v>31</c:v>
                </c:pt>
                <c:pt idx="24">
                  <c:v>39</c:v>
                </c:pt>
                <c:pt idx="25">
                  <c:v>24</c:v>
                </c:pt>
                <c:pt idx="26">
                  <c:v>26</c:v>
                </c:pt>
                <c:pt idx="27">
                  <c:v>24</c:v>
                </c:pt>
                <c:pt idx="28">
                  <c:v>27</c:v>
                </c:pt>
                <c:pt idx="29">
                  <c:v>24</c:v>
                </c:pt>
                <c:pt idx="30">
                  <c:v>25</c:v>
                </c:pt>
                <c:pt idx="31">
                  <c:v>43</c:v>
                </c:pt>
                <c:pt idx="32">
                  <c:v>29</c:v>
                </c:pt>
                <c:pt idx="33">
                  <c:v>27</c:v>
                </c:pt>
                <c:pt idx="34">
                  <c:v>34</c:v>
                </c:pt>
                <c:pt idx="35">
                  <c:v>21</c:v>
                </c:pt>
                <c:pt idx="36">
                  <c:v>33</c:v>
                </c:pt>
                <c:pt idx="37">
                  <c:v>30</c:v>
                </c:pt>
                <c:pt idx="38">
                  <c:v>34</c:v>
                </c:pt>
                <c:pt idx="39">
                  <c:v>22</c:v>
                </c:pt>
                <c:pt idx="40">
                  <c:v>22</c:v>
                </c:pt>
                <c:pt idx="41">
                  <c:v>25</c:v>
                </c:pt>
                <c:pt idx="42">
                  <c:v>32</c:v>
                </c:pt>
                <c:pt idx="43">
                  <c:v>32</c:v>
                </c:pt>
                <c:pt idx="44">
                  <c:v>25</c:v>
                </c:pt>
                <c:pt idx="45">
                  <c:v>36</c:v>
                </c:pt>
                <c:pt idx="46">
                  <c:v>36</c:v>
                </c:pt>
                <c:pt idx="47">
                  <c:v>23</c:v>
                </c:pt>
                <c:pt idx="48">
                  <c:v>28</c:v>
                </c:pt>
                <c:pt idx="49">
                  <c:v>43</c:v>
                </c:pt>
                <c:pt idx="50">
                  <c:v>20</c:v>
                </c:pt>
                <c:pt idx="51">
                  <c:v>25</c:v>
                </c:pt>
              </c:numCache>
            </c:numRef>
          </c:val>
          <c:smooth val="0"/>
          <c:extLst>
            <c:ext xmlns:c16="http://schemas.microsoft.com/office/drawing/2014/chart" uri="{C3380CC4-5D6E-409C-BE32-E72D297353CC}">
              <c16:uniqueId val="{00000001-0635-9A4E-B45C-CF526CA7791A}"/>
            </c:ext>
          </c:extLst>
        </c:ser>
        <c:ser>
          <c:idx val="2"/>
          <c:order val="2"/>
          <c:spPr>
            <a:ln w="28575" cap="rnd">
              <a:solidFill>
                <a:schemeClr val="accent3"/>
              </a:solidFill>
              <a:round/>
            </a:ln>
            <a:effectLst/>
          </c:spPr>
          <c:marker>
            <c:symbol val="none"/>
          </c:marker>
          <c:val>
            <c:numRef>
              <c:f>Default_kmeans1!$B$318:$BA$318</c:f>
              <c:numCache>
                <c:formatCode>General</c:formatCode>
                <c:ptCount val="52"/>
                <c:pt idx="0">
                  <c:v>31</c:v>
                </c:pt>
                <c:pt idx="1">
                  <c:v>28</c:v>
                </c:pt>
                <c:pt idx="2">
                  <c:v>41</c:v>
                </c:pt>
                <c:pt idx="3">
                  <c:v>36</c:v>
                </c:pt>
                <c:pt idx="4">
                  <c:v>45</c:v>
                </c:pt>
                <c:pt idx="5">
                  <c:v>25</c:v>
                </c:pt>
                <c:pt idx="6">
                  <c:v>42</c:v>
                </c:pt>
                <c:pt idx="7">
                  <c:v>47</c:v>
                </c:pt>
                <c:pt idx="8">
                  <c:v>36</c:v>
                </c:pt>
                <c:pt idx="9">
                  <c:v>42</c:v>
                </c:pt>
                <c:pt idx="10">
                  <c:v>42</c:v>
                </c:pt>
                <c:pt idx="11">
                  <c:v>37</c:v>
                </c:pt>
                <c:pt idx="12">
                  <c:v>45</c:v>
                </c:pt>
                <c:pt idx="13">
                  <c:v>38</c:v>
                </c:pt>
                <c:pt idx="14">
                  <c:v>40</c:v>
                </c:pt>
                <c:pt idx="15">
                  <c:v>31</c:v>
                </c:pt>
                <c:pt idx="16">
                  <c:v>34</c:v>
                </c:pt>
                <c:pt idx="17">
                  <c:v>28</c:v>
                </c:pt>
                <c:pt idx="18">
                  <c:v>27</c:v>
                </c:pt>
                <c:pt idx="19">
                  <c:v>35</c:v>
                </c:pt>
                <c:pt idx="20">
                  <c:v>40</c:v>
                </c:pt>
                <c:pt idx="21">
                  <c:v>41</c:v>
                </c:pt>
                <c:pt idx="22">
                  <c:v>32</c:v>
                </c:pt>
                <c:pt idx="23">
                  <c:v>31</c:v>
                </c:pt>
                <c:pt idx="24">
                  <c:v>35</c:v>
                </c:pt>
                <c:pt idx="25">
                  <c:v>28</c:v>
                </c:pt>
                <c:pt idx="26">
                  <c:v>19</c:v>
                </c:pt>
                <c:pt idx="27">
                  <c:v>25</c:v>
                </c:pt>
                <c:pt idx="28">
                  <c:v>28</c:v>
                </c:pt>
                <c:pt idx="29">
                  <c:v>21</c:v>
                </c:pt>
                <c:pt idx="30">
                  <c:v>32</c:v>
                </c:pt>
                <c:pt idx="31">
                  <c:v>36</c:v>
                </c:pt>
                <c:pt idx="32">
                  <c:v>29</c:v>
                </c:pt>
                <c:pt idx="33">
                  <c:v>32</c:v>
                </c:pt>
                <c:pt idx="34">
                  <c:v>31</c:v>
                </c:pt>
                <c:pt idx="35">
                  <c:v>20</c:v>
                </c:pt>
                <c:pt idx="36">
                  <c:v>25</c:v>
                </c:pt>
                <c:pt idx="37">
                  <c:v>21</c:v>
                </c:pt>
                <c:pt idx="38">
                  <c:v>38</c:v>
                </c:pt>
                <c:pt idx="39">
                  <c:v>29</c:v>
                </c:pt>
                <c:pt idx="40">
                  <c:v>32</c:v>
                </c:pt>
                <c:pt idx="41">
                  <c:v>32</c:v>
                </c:pt>
                <c:pt idx="42">
                  <c:v>27</c:v>
                </c:pt>
                <c:pt idx="43">
                  <c:v>36</c:v>
                </c:pt>
                <c:pt idx="44">
                  <c:v>31</c:v>
                </c:pt>
                <c:pt idx="45">
                  <c:v>29</c:v>
                </c:pt>
                <c:pt idx="46">
                  <c:v>36</c:v>
                </c:pt>
                <c:pt idx="47">
                  <c:v>26</c:v>
                </c:pt>
                <c:pt idx="48">
                  <c:v>43</c:v>
                </c:pt>
                <c:pt idx="49">
                  <c:v>32</c:v>
                </c:pt>
                <c:pt idx="50">
                  <c:v>35</c:v>
                </c:pt>
                <c:pt idx="51">
                  <c:v>19</c:v>
                </c:pt>
              </c:numCache>
            </c:numRef>
          </c:val>
          <c:smooth val="0"/>
          <c:extLst>
            <c:ext xmlns:c16="http://schemas.microsoft.com/office/drawing/2014/chart" uri="{C3380CC4-5D6E-409C-BE32-E72D297353CC}">
              <c16:uniqueId val="{00000002-0635-9A4E-B45C-CF526CA7791A}"/>
            </c:ext>
          </c:extLst>
        </c:ser>
        <c:ser>
          <c:idx val="3"/>
          <c:order val="3"/>
          <c:spPr>
            <a:ln w="28575" cap="rnd">
              <a:solidFill>
                <a:schemeClr val="accent4"/>
              </a:solidFill>
              <a:round/>
            </a:ln>
            <a:effectLst/>
          </c:spPr>
          <c:marker>
            <c:symbol val="none"/>
          </c:marker>
          <c:val>
            <c:numRef>
              <c:f>Default_kmeans1!$B$319:$BA$319</c:f>
              <c:numCache>
                <c:formatCode>General</c:formatCode>
                <c:ptCount val="52"/>
                <c:pt idx="0">
                  <c:v>38</c:v>
                </c:pt>
                <c:pt idx="1">
                  <c:v>26</c:v>
                </c:pt>
                <c:pt idx="2">
                  <c:v>37</c:v>
                </c:pt>
                <c:pt idx="3">
                  <c:v>43</c:v>
                </c:pt>
                <c:pt idx="4">
                  <c:v>51</c:v>
                </c:pt>
                <c:pt idx="5">
                  <c:v>39</c:v>
                </c:pt>
                <c:pt idx="6">
                  <c:v>42</c:v>
                </c:pt>
                <c:pt idx="7">
                  <c:v>27</c:v>
                </c:pt>
                <c:pt idx="8">
                  <c:v>36</c:v>
                </c:pt>
                <c:pt idx="9">
                  <c:v>45</c:v>
                </c:pt>
                <c:pt idx="10">
                  <c:v>27</c:v>
                </c:pt>
                <c:pt idx="11">
                  <c:v>39</c:v>
                </c:pt>
                <c:pt idx="12">
                  <c:v>37</c:v>
                </c:pt>
                <c:pt idx="13">
                  <c:v>41</c:v>
                </c:pt>
                <c:pt idx="14">
                  <c:v>28</c:v>
                </c:pt>
                <c:pt idx="15">
                  <c:v>45</c:v>
                </c:pt>
                <c:pt idx="16">
                  <c:v>39</c:v>
                </c:pt>
                <c:pt idx="17">
                  <c:v>34</c:v>
                </c:pt>
                <c:pt idx="18">
                  <c:v>40</c:v>
                </c:pt>
                <c:pt idx="19">
                  <c:v>45</c:v>
                </c:pt>
                <c:pt idx="20">
                  <c:v>39</c:v>
                </c:pt>
                <c:pt idx="21">
                  <c:v>35</c:v>
                </c:pt>
                <c:pt idx="22">
                  <c:v>35</c:v>
                </c:pt>
                <c:pt idx="23">
                  <c:v>45</c:v>
                </c:pt>
                <c:pt idx="24">
                  <c:v>32</c:v>
                </c:pt>
                <c:pt idx="25">
                  <c:v>17</c:v>
                </c:pt>
                <c:pt idx="26">
                  <c:v>23</c:v>
                </c:pt>
                <c:pt idx="27">
                  <c:v>28</c:v>
                </c:pt>
                <c:pt idx="28">
                  <c:v>38</c:v>
                </c:pt>
                <c:pt idx="29">
                  <c:v>26</c:v>
                </c:pt>
                <c:pt idx="30">
                  <c:v>36</c:v>
                </c:pt>
                <c:pt idx="31">
                  <c:v>35</c:v>
                </c:pt>
                <c:pt idx="32">
                  <c:v>24</c:v>
                </c:pt>
                <c:pt idx="33">
                  <c:v>24</c:v>
                </c:pt>
                <c:pt idx="34">
                  <c:v>32</c:v>
                </c:pt>
                <c:pt idx="35">
                  <c:v>34</c:v>
                </c:pt>
                <c:pt idx="36">
                  <c:v>30</c:v>
                </c:pt>
                <c:pt idx="37">
                  <c:v>30</c:v>
                </c:pt>
                <c:pt idx="38">
                  <c:v>17</c:v>
                </c:pt>
                <c:pt idx="39">
                  <c:v>27</c:v>
                </c:pt>
                <c:pt idx="40">
                  <c:v>36</c:v>
                </c:pt>
                <c:pt idx="41">
                  <c:v>35</c:v>
                </c:pt>
                <c:pt idx="42">
                  <c:v>33</c:v>
                </c:pt>
                <c:pt idx="43">
                  <c:v>29</c:v>
                </c:pt>
                <c:pt idx="44">
                  <c:v>37</c:v>
                </c:pt>
                <c:pt idx="45">
                  <c:v>20</c:v>
                </c:pt>
                <c:pt idx="46">
                  <c:v>38</c:v>
                </c:pt>
                <c:pt idx="47">
                  <c:v>38</c:v>
                </c:pt>
                <c:pt idx="48">
                  <c:v>32</c:v>
                </c:pt>
                <c:pt idx="49">
                  <c:v>14</c:v>
                </c:pt>
                <c:pt idx="50">
                  <c:v>26</c:v>
                </c:pt>
                <c:pt idx="51">
                  <c:v>20</c:v>
                </c:pt>
              </c:numCache>
            </c:numRef>
          </c:val>
          <c:smooth val="0"/>
          <c:extLst>
            <c:ext xmlns:c16="http://schemas.microsoft.com/office/drawing/2014/chart" uri="{C3380CC4-5D6E-409C-BE32-E72D297353CC}">
              <c16:uniqueId val="{00000003-0635-9A4E-B45C-CF526CA7791A}"/>
            </c:ext>
          </c:extLst>
        </c:ser>
        <c:ser>
          <c:idx val="4"/>
          <c:order val="4"/>
          <c:spPr>
            <a:ln w="28575" cap="rnd">
              <a:solidFill>
                <a:schemeClr val="accent5"/>
              </a:solidFill>
              <a:round/>
            </a:ln>
            <a:effectLst/>
          </c:spPr>
          <c:marker>
            <c:symbol val="none"/>
          </c:marker>
          <c:val>
            <c:numRef>
              <c:f>Default_kmeans1!$B$320:$BA$320</c:f>
              <c:numCache>
                <c:formatCode>General</c:formatCode>
                <c:ptCount val="52"/>
                <c:pt idx="0">
                  <c:v>32</c:v>
                </c:pt>
                <c:pt idx="1">
                  <c:v>34</c:v>
                </c:pt>
                <c:pt idx="2">
                  <c:v>38</c:v>
                </c:pt>
                <c:pt idx="3">
                  <c:v>41</c:v>
                </c:pt>
                <c:pt idx="4">
                  <c:v>24</c:v>
                </c:pt>
                <c:pt idx="5">
                  <c:v>29</c:v>
                </c:pt>
                <c:pt idx="6">
                  <c:v>34</c:v>
                </c:pt>
                <c:pt idx="7">
                  <c:v>47</c:v>
                </c:pt>
                <c:pt idx="8">
                  <c:v>41</c:v>
                </c:pt>
                <c:pt idx="9">
                  <c:v>42</c:v>
                </c:pt>
                <c:pt idx="10">
                  <c:v>28</c:v>
                </c:pt>
                <c:pt idx="11">
                  <c:v>35</c:v>
                </c:pt>
                <c:pt idx="12">
                  <c:v>26</c:v>
                </c:pt>
                <c:pt idx="13">
                  <c:v>32</c:v>
                </c:pt>
                <c:pt idx="14">
                  <c:v>36</c:v>
                </c:pt>
                <c:pt idx="15">
                  <c:v>41</c:v>
                </c:pt>
                <c:pt idx="16">
                  <c:v>35</c:v>
                </c:pt>
                <c:pt idx="17">
                  <c:v>30</c:v>
                </c:pt>
                <c:pt idx="18">
                  <c:v>47</c:v>
                </c:pt>
                <c:pt idx="19">
                  <c:v>20</c:v>
                </c:pt>
                <c:pt idx="20">
                  <c:v>28</c:v>
                </c:pt>
                <c:pt idx="21">
                  <c:v>48</c:v>
                </c:pt>
                <c:pt idx="22">
                  <c:v>43</c:v>
                </c:pt>
                <c:pt idx="23">
                  <c:v>43</c:v>
                </c:pt>
                <c:pt idx="24">
                  <c:v>42</c:v>
                </c:pt>
                <c:pt idx="25">
                  <c:v>27</c:v>
                </c:pt>
                <c:pt idx="26">
                  <c:v>21</c:v>
                </c:pt>
                <c:pt idx="27">
                  <c:v>24</c:v>
                </c:pt>
                <c:pt idx="28">
                  <c:v>25</c:v>
                </c:pt>
                <c:pt idx="29">
                  <c:v>40</c:v>
                </c:pt>
                <c:pt idx="30">
                  <c:v>38</c:v>
                </c:pt>
                <c:pt idx="31">
                  <c:v>31</c:v>
                </c:pt>
                <c:pt idx="32">
                  <c:v>29</c:v>
                </c:pt>
                <c:pt idx="33">
                  <c:v>29</c:v>
                </c:pt>
                <c:pt idx="34">
                  <c:v>33</c:v>
                </c:pt>
                <c:pt idx="35">
                  <c:v>35</c:v>
                </c:pt>
                <c:pt idx="36">
                  <c:v>33</c:v>
                </c:pt>
                <c:pt idx="37">
                  <c:v>27</c:v>
                </c:pt>
                <c:pt idx="38">
                  <c:v>28</c:v>
                </c:pt>
                <c:pt idx="39">
                  <c:v>25</c:v>
                </c:pt>
                <c:pt idx="40">
                  <c:v>35</c:v>
                </c:pt>
                <c:pt idx="41">
                  <c:v>29</c:v>
                </c:pt>
                <c:pt idx="42">
                  <c:v>33</c:v>
                </c:pt>
                <c:pt idx="43">
                  <c:v>31</c:v>
                </c:pt>
                <c:pt idx="44">
                  <c:v>28</c:v>
                </c:pt>
                <c:pt idx="45">
                  <c:v>34</c:v>
                </c:pt>
                <c:pt idx="46">
                  <c:v>38</c:v>
                </c:pt>
                <c:pt idx="47">
                  <c:v>38</c:v>
                </c:pt>
                <c:pt idx="48">
                  <c:v>31</c:v>
                </c:pt>
                <c:pt idx="49">
                  <c:v>38</c:v>
                </c:pt>
                <c:pt idx="50">
                  <c:v>31</c:v>
                </c:pt>
                <c:pt idx="51">
                  <c:v>31</c:v>
                </c:pt>
              </c:numCache>
            </c:numRef>
          </c:val>
          <c:smooth val="0"/>
          <c:extLst>
            <c:ext xmlns:c16="http://schemas.microsoft.com/office/drawing/2014/chart" uri="{C3380CC4-5D6E-409C-BE32-E72D297353CC}">
              <c16:uniqueId val="{00000004-0635-9A4E-B45C-CF526CA7791A}"/>
            </c:ext>
          </c:extLst>
        </c:ser>
        <c:dLbls>
          <c:showLegendKey val="0"/>
          <c:showVal val="0"/>
          <c:showCatName val="0"/>
          <c:showSerName val="0"/>
          <c:showPercent val="0"/>
          <c:showBubbleSize val="0"/>
        </c:dLbls>
        <c:smooth val="0"/>
        <c:axId val="1073178688"/>
        <c:axId val="1073180320"/>
      </c:lineChart>
      <c:catAx>
        <c:axId val="10731786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180320"/>
        <c:crosses val="autoZero"/>
        <c:auto val="1"/>
        <c:lblAlgn val="ctr"/>
        <c:lblOffset val="100"/>
        <c:noMultiLvlLbl val="0"/>
      </c:catAx>
      <c:valAx>
        <c:axId val="1073180320"/>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178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Chart 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Hyper_kmeans1!$B$126:$BA$126</c:f>
              <c:numCache>
                <c:formatCode>General</c:formatCode>
                <c:ptCount val="52"/>
                <c:pt idx="0">
                  <c:v>3</c:v>
                </c:pt>
                <c:pt idx="1">
                  <c:v>6</c:v>
                </c:pt>
                <c:pt idx="2">
                  <c:v>8</c:v>
                </c:pt>
                <c:pt idx="3">
                  <c:v>5</c:v>
                </c:pt>
                <c:pt idx="4">
                  <c:v>3</c:v>
                </c:pt>
                <c:pt idx="5">
                  <c:v>3</c:v>
                </c:pt>
                <c:pt idx="6">
                  <c:v>3</c:v>
                </c:pt>
                <c:pt idx="7">
                  <c:v>4</c:v>
                </c:pt>
                <c:pt idx="8">
                  <c:v>1</c:v>
                </c:pt>
                <c:pt idx="9">
                  <c:v>2</c:v>
                </c:pt>
                <c:pt idx="10">
                  <c:v>3</c:v>
                </c:pt>
                <c:pt idx="11">
                  <c:v>11</c:v>
                </c:pt>
                <c:pt idx="12">
                  <c:v>9</c:v>
                </c:pt>
                <c:pt idx="13">
                  <c:v>2</c:v>
                </c:pt>
                <c:pt idx="14">
                  <c:v>3</c:v>
                </c:pt>
                <c:pt idx="15">
                  <c:v>4</c:v>
                </c:pt>
                <c:pt idx="16">
                  <c:v>6</c:v>
                </c:pt>
                <c:pt idx="17">
                  <c:v>4</c:v>
                </c:pt>
                <c:pt idx="18">
                  <c:v>7</c:v>
                </c:pt>
                <c:pt idx="19">
                  <c:v>3</c:v>
                </c:pt>
                <c:pt idx="20">
                  <c:v>3</c:v>
                </c:pt>
                <c:pt idx="21">
                  <c:v>1</c:v>
                </c:pt>
                <c:pt idx="22">
                  <c:v>3</c:v>
                </c:pt>
                <c:pt idx="23">
                  <c:v>1</c:v>
                </c:pt>
                <c:pt idx="24">
                  <c:v>4</c:v>
                </c:pt>
                <c:pt idx="25">
                  <c:v>4</c:v>
                </c:pt>
                <c:pt idx="26">
                  <c:v>2</c:v>
                </c:pt>
                <c:pt idx="27">
                  <c:v>5</c:v>
                </c:pt>
                <c:pt idx="28">
                  <c:v>10</c:v>
                </c:pt>
                <c:pt idx="29">
                  <c:v>3</c:v>
                </c:pt>
                <c:pt idx="30">
                  <c:v>2</c:v>
                </c:pt>
                <c:pt idx="31">
                  <c:v>5</c:v>
                </c:pt>
                <c:pt idx="32">
                  <c:v>2</c:v>
                </c:pt>
                <c:pt idx="33">
                  <c:v>5</c:v>
                </c:pt>
                <c:pt idx="34">
                  <c:v>5</c:v>
                </c:pt>
                <c:pt idx="35">
                  <c:v>1</c:v>
                </c:pt>
                <c:pt idx="36">
                  <c:v>8</c:v>
                </c:pt>
                <c:pt idx="37">
                  <c:v>4</c:v>
                </c:pt>
                <c:pt idx="38">
                  <c:v>2</c:v>
                </c:pt>
                <c:pt idx="39">
                  <c:v>5</c:v>
                </c:pt>
                <c:pt idx="40">
                  <c:v>3</c:v>
                </c:pt>
                <c:pt idx="41">
                  <c:v>2</c:v>
                </c:pt>
                <c:pt idx="42">
                  <c:v>3</c:v>
                </c:pt>
                <c:pt idx="43">
                  <c:v>3</c:v>
                </c:pt>
                <c:pt idx="44">
                  <c:v>5</c:v>
                </c:pt>
                <c:pt idx="45">
                  <c:v>7</c:v>
                </c:pt>
                <c:pt idx="46">
                  <c:v>4</c:v>
                </c:pt>
                <c:pt idx="47">
                  <c:v>6</c:v>
                </c:pt>
                <c:pt idx="48">
                  <c:v>6</c:v>
                </c:pt>
                <c:pt idx="49">
                  <c:v>3</c:v>
                </c:pt>
                <c:pt idx="50">
                  <c:v>6</c:v>
                </c:pt>
                <c:pt idx="51">
                  <c:v>3</c:v>
                </c:pt>
              </c:numCache>
            </c:numRef>
          </c:val>
          <c:smooth val="0"/>
          <c:extLst>
            <c:ext xmlns:c16="http://schemas.microsoft.com/office/drawing/2014/chart" uri="{C3380CC4-5D6E-409C-BE32-E72D297353CC}">
              <c16:uniqueId val="{00000000-54A2-DB4B-B83E-4BF4B50B2A9B}"/>
            </c:ext>
          </c:extLst>
        </c:ser>
        <c:ser>
          <c:idx val="1"/>
          <c:order val="1"/>
          <c:spPr>
            <a:ln w="28575" cap="rnd">
              <a:solidFill>
                <a:schemeClr val="accent2"/>
              </a:solidFill>
              <a:round/>
            </a:ln>
            <a:effectLst/>
          </c:spPr>
          <c:marker>
            <c:symbol val="none"/>
          </c:marker>
          <c:val>
            <c:numRef>
              <c:f>Hyper_kmeans1!$B$127:$BA$127</c:f>
              <c:numCache>
                <c:formatCode>General</c:formatCode>
                <c:ptCount val="52"/>
                <c:pt idx="0">
                  <c:v>4</c:v>
                </c:pt>
                <c:pt idx="1">
                  <c:v>5</c:v>
                </c:pt>
                <c:pt idx="2">
                  <c:v>2</c:v>
                </c:pt>
                <c:pt idx="3">
                  <c:v>2</c:v>
                </c:pt>
                <c:pt idx="4">
                  <c:v>7</c:v>
                </c:pt>
                <c:pt idx="5">
                  <c:v>3</c:v>
                </c:pt>
                <c:pt idx="6">
                  <c:v>8</c:v>
                </c:pt>
                <c:pt idx="7">
                  <c:v>7</c:v>
                </c:pt>
                <c:pt idx="8">
                  <c:v>8</c:v>
                </c:pt>
                <c:pt idx="9">
                  <c:v>6</c:v>
                </c:pt>
                <c:pt idx="10">
                  <c:v>3</c:v>
                </c:pt>
                <c:pt idx="11">
                  <c:v>3</c:v>
                </c:pt>
                <c:pt idx="12">
                  <c:v>4</c:v>
                </c:pt>
                <c:pt idx="13">
                  <c:v>4</c:v>
                </c:pt>
                <c:pt idx="14">
                  <c:v>4</c:v>
                </c:pt>
                <c:pt idx="15">
                  <c:v>7</c:v>
                </c:pt>
                <c:pt idx="16">
                  <c:v>6</c:v>
                </c:pt>
                <c:pt idx="17">
                  <c:v>5</c:v>
                </c:pt>
                <c:pt idx="18">
                  <c:v>5</c:v>
                </c:pt>
                <c:pt idx="19">
                  <c:v>3</c:v>
                </c:pt>
                <c:pt idx="20">
                  <c:v>1</c:v>
                </c:pt>
                <c:pt idx="21">
                  <c:v>2</c:v>
                </c:pt>
                <c:pt idx="22">
                  <c:v>3</c:v>
                </c:pt>
                <c:pt idx="23">
                  <c:v>4</c:v>
                </c:pt>
                <c:pt idx="24">
                  <c:v>7</c:v>
                </c:pt>
                <c:pt idx="25">
                  <c:v>6</c:v>
                </c:pt>
                <c:pt idx="26">
                  <c:v>2</c:v>
                </c:pt>
                <c:pt idx="27">
                  <c:v>2</c:v>
                </c:pt>
                <c:pt idx="28">
                  <c:v>2</c:v>
                </c:pt>
                <c:pt idx="29">
                  <c:v>2</c:v>
                </c:pt>
                <c:pt idx="30">
                  <c:v>3</c:v>
                </c:pt>
                <c:pt idx="31">
                  <c:v>7</c:v>
                </c:pt>
                <c:pt idx="32">
                  <c:v>1</c:v>
                </c:pt>
                <c:pt idx="33">
                  <c:v>5</c:v>
                </c:pt>
                <c:pt idx="34">
                  <c:v>1</c:v>
                </c:pt>
                <c:pt idx="35">
                  <c:v>2</c:v>
                </c:pt>
                <c:pt idx="36">
                  <c:v>3</c:v>
                </c:pt>
                <c:pt idx="37">
                  <c:v>4</c:v>
                </c:pt>
                <c:pt idx="38">
                  <c:v>3</c:v>
                </c:pt>
                <c:pt idx="39">
                  <c:v>2</c:v>
                </c:pt>
                <c:pt idx="40">
                  <c:v>2</c:v>
                </c:pt>
                <c:pt idx="41">
                  <c:v>2</c:v>
                </c:pt>
                <c:pt idx="42">
                  <c:v>1</c:v>
                </c:pt>
                <c:pt idx="43">
                  <c:v>0</c:v>
                </c:pt>
                <c:pt idx="44">
                  <c:v>3</c:v>
                </c:pt>
                <c:pt idx="45">
                  <c:v>4</c:v>
                </c:pt>
                <c:pt idx="46">
                  <c:v>5</c:v>
                </c:pt>
                <c:pt idx="47">
                  <c:v>4</c:v>
                </c:pt>
                <c:pt idx="48">
                  <c:v>2</c:v>
                </c:pt>
                <c:pt idx="49">
                  <c:v>2</c:v>
                </c:pt>
                <c:pt idx="50">
                  <c:v>8</c:v>
                </c:pt>
                <c:pt idx="51">
                  <c:v>2</c:v>
                </c:pt>
              </c:numCache>
            </c:numRef>
          </c:val>
          <c:smooth val="0"/>
          <c:extLst>
            <c:ext xmlns:c16="http://schemas.microsoft.com/office/drawing/2014/chart" uri="{C3380CC4-5D6E-409C-BE32-E72D297353CC}">
              <c16:uniqueId val="{00000001-54A2-DB4B-B83E-4BF4B50B2A9B}"/>
            </c:ext>
          </c:extLst>
        </c:ser>
        <c:ser>
          <c:idx val="2"/>
          <c:order val="2"/>
          <c:spPr>
            <a:ln w="28575" cap="rnd">
              <a:solidFill>
                <a:schemeClr val="accent3"/>
              </a:solidFill>
              <a:round/>
            </a:ln>
            <a:effectLst/>
          </c:spPr>
          <c:marker>
            <c:symbol val="none"/>
          </c:marker>
          <c:val>
            <c:numRef>
              <c:f>Hyper_kmeans1!$B$128:$BA$128</c:f>
              <c:numCache>
                <c:formatCode>General</c:formatCode>
                <c:ptCount val="52"/>
                <c:pt idx="0">
                  <c:v>3</c:v>
                </c:pt>
                <c:pt idx="1">
                  <c:v>7</c:v>
                </c:pt>
                <c:pt idx="2">
                  <c:v>2</c:v>
                </c:pt>
                <c:pt idx="3">
                  <c:v>2</c:v>
                </c:pt>
                <c:pt idx="4">
                  <c:v>2</c:v>
                </c:pt>
                <c:pt idx="5">
                  <c:v>8</c:v>
                </c:pt>
                <c:pt idx="6">
                  <c:v>8</c:v>
                </c:pt>
                <c:pt idx="7">
                  <c:v>5</c:v>
                </c:pt>
                <c:pt idx="8">
                  <c:v>5</c:v>
                </c:pt>
                <c:pt idx="9">
                  <c:v>4</c:v>
                </c:pt>
                <c:pt idx="10">
                  <c:v>2</c:v>
                </c:pt>
                <c:pt idx="11">
                  <c:v>6</c:v>
                </c:pt>
                <c:pt idx="12">
                  <c:v>7</c:v>
                </c:pt>
                <c:pt idx="13">
                  <c:v>6</c:v>
                </c:pt>
                <c:pt idx="14">
                  <c:v>6</c:v>
                </c:pt>
                <c:pt idx="15">
                  <c:v>0</c:v>
                </c:pt>
                <c:pt idx="16">
                  <c:v>1</c:v>
                </c:pt>
                <c:pt idx="17">
                  <c:v>5</c:v>
                </c:pt>
                <c:pt idx="18">
                  <c:v>4</c:v>
                </c:pt>
                <c:pt idx="19">
                  <c:v>3</c:v>
                </c:pt>
                <c:pt idx="20">
                  <c:v>8</c:v>
                </c:pt>
                <c:pt idx="21">
                  <c:v>8</c:v>
                </c:pt>
                <c:pt idx="22">
                  <c:v>3</c:v>
                </c:pt>
                <c:pt idx="23">
                  <c:v>3</c:v>
                </c:pt>
                <c:pt idx="24">
                  <c:v>4</c:v>
                </c:pt>
                <c:pt idx="25">
                  <c:v>7</c:v>
                </c:pt>
                <c:pt idx="26">
                  <c:v>1</c:v>
                </c:pt>
                <c:pt idx="27">
                  <c:v>1</c:v>
                </c:pt>
                <c:pt idx="28">
                  <c:v>2</c:v>
                </c:pt>
                <c:pt idx="29">
                  <c:v>3</c:v>
                </c:pt>
                <c:pt idx="30">
                  <c:v>5</c:v>
                </c:pt>
                <c:pt idx="31">
                  <c:v>4</c:v>
                </c:pt>
                <c:pt idx="32">
                  <c:v>6</c:v>
                </c:pt>
                <c:pt idx="33">
                  <c:v>5</c:v>
                </c:pt>
                <c:pt idx="34">
                  <c:v>2</c:v>
                </c:pt>
                <c:pt idx="35">
                  <c:v>5</c:v>
                </c:pt>
                <c:pt idx="36">
                  <c:v>2</c:v>
                </c:pt>
                <c:pt idx="37">
                  <c:v>5</c:v>
                </c:pt>
                <c:pt idx="38">
                  <c:v>5</c:v>
                </c:pt>
                <c:pt idx="39">
                  <c:v>3</c:v>
                </c:pt>
                <c:pt idx="40">
                  <c:v>4</c:v>
                </c:pt>
                <c:pt idx="41">
                  <c:v>6</c:v>
                </c:pt>
                <c:pt idx="42">
                  <c:v>4</c:v>
                </c:pt>
                <c:pt idx="43">
                  <c:v>5</c:v>
                </c:pt>
                <c:pt idx="44">
                  <c:v>0</c:v>
                </c:pt>
                <c:pt idx="45">
                  <c:v>4</c:v>
                </c:pt>
                <c:pt idx="46">
                  <c:v>2</c:v>
                </c:pt>
                <c:pt idx="47">
                  <c:v>3</c:v>
                </c:pt>
                <c:pt idx="48">
                  <c:v>3</c:v>
                </c:pt>
                <c:pt idx="49">
                  <c:v>3</c:v>
                </c:pt>
                <c:pt idx="50">
                  <c:v>5</c:v>
                </c:pt>
                <c:pt idx="51">
                  <c:v>4</c:v>
                </c:pt>
              </c:numCache>
            </c:numRef>
          </c:val>
          <c:smooth val="0"/>
          <c:extLst>
            <c:ext xmlns:c16="http://schemas.microsoft.com/office/drawing/2014/chart" uri="{C3380CC4-5D6E-409C-BE32-E72D297353CC}">
              <c16:uniqueId val="{00000002-54A2-DB4B-B83E-4BF4B50B2A9B}"/>
            </c:ext>
          </c:extLst>
        </c:ser>
        <c:ser>
          <c:idx val="3"/>
          <c:order val="3"/>
          <c:spPr>
            <a:ln w="28575" cap="rnd">
              <a:solidFill>
                <a:schemeClr val="accent4"/>
              </a:solidFill>
              <a:round/>
            </a:ln>
            <a:effectLst/>
          </c:spPr>
          <c:marker>
            <c:symbol val="none"/>
          </c:marker>
          <c:val>
            <c:numRef>
              <c:f>Hyper_kmeans1!$B$129:$BA$129</c:f>
              <c:numCache>
                <c:formatCode>General</c:formatCode>
                <c:ptCount val="52"/>
                <c:pt idx="0">
                  <c:v>7</c:v>
                </c:pt>
                <c:pt idx="1">
                  <c:v>6</c:v>
                </c:pt>
                <c:pt idx="2">
                  <c:v>2</c:v>
                </c:pt>
                <c:pt idx="3">
                  <c:v>3</c:v>
                </c:pt>
                <c:pt idx="4">
                  <c:v>7</c:v>
                </c:pt>
                <c:pt idx="5">
                  <c:v>3</c:v>
                </c:pt>
                <c:pt idx="6">
                  <c:v>4</c:v>
                </c:pt>
                <c:pt idx="7">
                  <c:v>12</c:v>
                </c:pt>
                <c:pt idx="8">
                  <c:v>3</c:v>
                </c:pt>
                <c:pt idx="9">
                  <c:v>5</c:v>
                </c:pt>
                <c:pt idx="10">
                  <c:v>4</c:v>
                </c:pt>
                <c:pt idx="11">
                  <c:v>3</c:v>
                </c:pt>
                <c:pt idx="12">
                  <c:v>3</c:v>
                </c:pt>
                <c:pt idx="13">
                  <c:v>4</c:v>
                </c:pt>
                <c:pt idx="14">
                  <c:v>9</c:v>
                </c:pt>
                <c:pt idx="15">
                  <c:v>4</c:v>
                </c:pt>
                <c:pt idx="16">
                  <c:v>4</c:v>
                </c:pt>
                <c:pt idx="17">
                  <c:v>6</c:v>
                </c:pt>
                <c:pt idx="18">
                  <c:v>2</c:v>
                </c:pt>
                <c:pt idx="19">
                  <c:v>1</c:v>
                </c:pt>
                <c:pt idx="20">
                  <c:v>4</c:v>
                </c:pt>
                <c:pt idx="21">
                  <c:v>3</c:v>
                </c:pt>
                <c:pt idx="22">
                  <c:v>3</c:v>
                </c:pt>
                <c:pt idx="23">
                  <c:v>7</c:v>
                </c:pt>
                <c:pt idx="24">
                  <c:v>3</c:v>
                </c:pt>
                <c:pt idx="25">
                  <c:v>2</c:v>
                </c:pt>
                <c:pt idx="26">
                  <c:v>3</c:v>
                </c:pt>
                <c:pt idx="27">
                  <c:v>0</c:v>
                </c:pt>
                <c:pt idx="28">
                  <c:v>3</c:v>
                </c:pt>
                <c:pt idx="29">
                  <c:v>5</c:v>
                </c:pt>
                <c:pt idx="30">
                  <c:v>4</c:v>
                </c:pt>
                <c:pt idx="31">
                  <c:v>7</c:v>
                </c:pt>
                <c:pt idx="32">
                  <c:v>7</c:v>
                </c:pt>
                <c:pt idx="33">
                  <c:v>4</c:v>
                </c:pt>
                <c:pt idx="34">
                  <c:v>5</c:v>
                </c:pt>
                <c:pt idx="35">
                  <c:v>3</c:v>
                </c:pt>
                <c:pt idx="36">
                  <c:v>2</c:v>
                </c:pt>
                <c:pt idx="37">
                  <c:v>1</c:v>
                </c:pt>
                <c:pt idx="38">
                  <c:v>4</c:v>
                </c:pt>
                <c:pt idx="39">
                  <c:v>4</c:v>
                </c:pt>
                <c:pt idx="40">
                  <c:v>3</c:v>
                </c:pt>
                <c:pt idx="41">
                  <c:v>2</c:v>
                </c:pt>
                <c:pt idx="42">
                  <c:v>8</c:v>
                </c:pt>
                <c:pt idx="43">
                  <c:v>2</c:v>
                </c:pt>
                <c:pt idx="44">
                  <c:v>2</c:v>
                </c:pt>
                <c:pt idx="45">
                  <c:v>4</c:v>
                </c:pt>
                <c:pt idx="46">
                  <c:v>4</c:v>
                </c:pt>
                <c:pt idx="47">
                  <c:v>5</c:v>
                </c:pt>
                <c:pt idx="48">
                  <c:v>2</c:v>
                </c:pt>
                <c:pt idx="49">
                  <c:v>7</c:v>
                </c:pt>
                <c:pt idx="50">
                  <c:v>3</c:v>
                </c:pt>
                <c:pt idx="51">
                  <c:v>6</c:v>
                </c:pt>
              </c:numCache>
            </c:numRef>
          </c:val>
          <c:smooth val="0"/>
          <c:extLst>
            <c:ext xmlns:c16="http://schemas.microsoft.com/office/drawing/2014/chart" uri="{C3380CC4-5D6E-409C-BE32-E72D297353CC}">
              <c16:uniqueId val="{00000003-54A2-DB4B-B83E-4BF4B50B2A9B}"/>
            </c:ext>
          </c:extLst>
        </c:ser>
        <c:ser>
          <c:idx val="4"/>
          <c:order val="4"/>
          <c:spPr>
            <a:ln w="28575" cap="rnd">
              <a:solidFill>
                <a:schemeClr val="accent5"/>
              </a:solidFill>
              <a:round/>
            </a:ln>
            <a:effectLst/>
          </c:spPr>
          <c:marker>
            <c:symbol val="none"/>
          </c:marker>
          <c:val>
            <c:numRef>
              <c:f>Hyper_kmeans1!$B$130:$BA$130</c:f>
              <c:numCache>
                <c:formatCode>General</c:formatCode>
                <c:ptCount val="52"/>
                <c:pt idx="0">
                  <c:v>3</c:v>
                </c:pt>
                <c:pt idx="1">
                  <c:v>11</c:v>
                </c:pt>
                <c:pt idx="2">
                  <c:v>7</c:v>
                </c:pt>
                <c:pt idx="3">
                  <c:v>6</c:v>
                </c:pt>
                <c:pt idx="4">
                  <c:v>4</c:v>
                </c:pt>
                <c:pt idx="5">
                  <c:v>7</c:v>
                </c:pt>
                <c:pt idx="6">
                  <c:v>8</c:v>
                </c:pt>
                <c:pt idx="7">
                  <c:v>2</c:v>
                </c:pt>
                <c:pt idx="8">
                  <c:v>7</c:v>
                </c:pt>
                <c:pt idx="9">
                  <c:v>4</c:v>
                </c:pt>
                <c:pt idx="10">
                  <c:v>5</c:v>
                </c:pt>
                <c:pt idx="11">
                  <c:v>3</c:v>
                </c:pt>
                <c:pt idx="12">
                  <c:v>3</c:v>
                </c:pt>
                <c:pt idx="13">
                  <c:v>3</c:v>
                </c:pt>
                <c:pt idx="14">
                  <c:v>4</c:v>
                </c:pt>
                <c:pt idx="15">
                  <c:v>3</c:v>
                </c:pt>
                <c:pt idx="16">
                  <c:v>4</c:v>
                </c:pt>
                <c:pt idx="17">
                  <c:v>10</c:v>
                </c:pt>
                <c:pt idx="18">
                  <c:v>7</c:v>
                </c:pt>
                <c:pt idx="19">
                  <c:v>2</c:v>
                </c:pt>
                <c:pt idx="20">
                  <c:v>4</c:v>
                </c:pt>
                <c:pt idx="21">
                  <c:v>6</c:v>
                </c:pt>
                <c:pt idx="22">
                  <c:v>4</c:v>
                </c:pt>
                <c:pt idx="23">
                  <c:v>5</c:v>
                </c:pt>
                <c:pt idx="24">
                  <c:v>8</c:v>
                </c:pt>
                <c:pt idx="25">
                  <c:v>5</c:v>
                </c:pt>
                <c:pt idx="26">
                  <c:v>2</c:v>
                </c:pt>
                <c:pt idx="27">
                  <c:v>4</c:v>
                </c:pt>
                <c:pt idx="28">
                  <c:v>3</c:v>
                </c:pt>
                <c:pt idx="29">
                  <c:v>4</c:v>
                </c:pt>
                <c:pt idx="30">
                  <c:v>4</c:v>
                </c:pt>
                <c:pt idx="31">
                  <c:v>2</c:v>
                </c:pt>
                <c:pt idx="32">
                  <c:v>5</c:v>
                </c:pt>
                <c:pt idx="33">
                  <c:v>3</c:v>
                </c:pt>
                <c:pt idx="34">
                  <c:v>2</c:v>
                </c:pt>
                <c:pt idx="35">
                  <c:v>1</c:v>
                </c:pt>
                <c:pt idx="36">
                  <c:v>3</c:v>
                </c:pt>
                <c:pt idx="37">
                  <c:v>10</c:v>
                </c:pt>
                <c:pt idx="38">
                  <c:v>4</c:v>
                </c:pt>
                <c:pt idx="39">
                  <c:v>0</c:v>
                </c:pt>
                <c:pt idx="40">
                  <c:v>4</c:v>
                </c:pt>
                <c:pt idx="41">
                  <c:v>2</c:v>
                </c:pt>
                <c:pt idx="42">
                  <c:v>3</c:v>
                </c:pt>
                <c:pt idx="43">
                  <c:v>5</c:v>
                </c:pt>
                <c:pt idx="44">
                  <c:v>3</c:v>
                </c:pt>
                <c:pt idx="45">
                  <c:v>4</c:v>
                </c:pt>
                <c:pt idx="46">
                  <c:v>3</c:v>
                </c:pt>
                <c:pt idx="47">
                  <c:v>1</c:v>
                </c:pt>
                <c:pt idx="48">
                  <c:v>2</c:v>
                </c:pt>
                <c:pt idx="49">
                  <c:v>1</c:v>
                </c:pt>
                <c:pt idx="50">
                  <c:v>1</c:v>
                </c:pt>
                <c:pt idx="51">
                  <c:v>1</c:v>
                </c:pt>
              </c:numCache>
            </c:numRef>
          </c:val>
          <c:smooth val="0"/>
          <c:extLst>
            <c:ext xmlns:c16="http://schemas.microsoft.com/office/drawing/2014/chart" uri="{C3380CC4-5D6E-409C-BE32-E72D297353CC}">
              <c16:uniqueId val="{00000004-54A2-DB4B-B83E-4BF4B50B2A9B}"/>
            </c:ext>
          </c:extLst>
        </c:ser>
        <c:dLbls>
          <c:showLegendKey val="0"/>
          <c:showVal val="0"/>
          <c:showCatName val="0"/>
          <c:showSerName val="0"/>
          <c:showPercent val="0"/>
          <c:showBubbleSize val="0"/>
        </c:dLbls>
        <c:smooth val="0"/>
        <c:axId val="1138356304"/>
        <c:axId val="1138357936"/>
      </c:lineChart>
      <c:catAx>
        <c:axId val="11383563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357936"/>
        <c:crosses val="autoZero"/>
        <c:auto val="1"/>
        <c:lblAlgn val="ctr"/>
        <c:lblOffset val="100"/>
        <c:noMultiLvlLbl val="0"/>
      </c:catAx>
      <c:valAx>
        <c:axId val="1138357936"/>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35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Chart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Hyper_kmeans1!$B$581:$BA$581</c:f>
              <c:numCache>
                <c:formatCode>General</c:formatCode>
                <c:ptCount val="52"/>
                <c:pt idx="0">
                  <c:v>25</c:v>
                </c:pt>
                <c:pt idx="1">
                  <c:v>38</c:v>
                </c:pt>
                <c:pt idx="2">
                  <c:v>37</c:v>
                </c:pt>
                <c:pt idx="3">
                  <c:v>48</c:v>
                </c:pt>
                <c:pt idx="4">
                  <c:v>34</c:v>
                </c:pt>
                <c:pt idx="5">
                  <c:v>40</c:v>
                </c:pt>
                <c:pt idx="6">
                  <c:v>30</c:v>
                </c:pt>
                <c:pt idx="7">
                  <c:v>29</c:v>
                </c:pt>
                <c:pt idx="8">
                  <c:v>39</c:v>
                </c:pt>
                <c:pt idx="9">
                  <c:v>40</c:v>
                </c:pt>
                <c:pt idx="10">
                  <c:v>36</c:v>
                </c:pt>
                <c:pt idx="11">
                  <c:v>35</c:v>
                </c:pt>
                <c:pt idx="12">
                  <c:v>30</c:v>
                </c:pt>
                <c:pt idx="13">
                  <c:v>44</c:v>
                </c:pt>
                <c:pt idx="14">
                  <c:v>43</c:v>
                </c:pt>
                <c:pt idx="15">
                  <c:v>46</c:v>
                </c:pt>
                <c:pt idx="16">
                  <c:v>29</c:v>
                </c:pt>
                <c:pt idx="17">
                  <c:v>35</c:v>
                </c:pt>
                <c:pt idx="18">
                  <c:v>39</c:v>
                </c:pt>
                <c:pt idx="19">
                  <c:v>56</c:v>
                </c:pt>
                <c:pt idx="20">
                  <c:v>48</c:v>
                </c:pt>
                <c:pt idx="21">
                  <c:v>39</c:v>
                </c:pt>
                <c:pt idx="22">
                  <c:v>20</c:v>
                </c:pt>
                <c:pt idx="23">
                  <c:v>36</c:v>
                </c:pt>
                <c:pt idx="24">
                  <c:v>20</c:v>
                </c:pt>
                <c:pt idx="25">
                  <c:v>33</c:v>
                </c:pt>
                <c:pt idx="26">
                  <c:v>34</c:v>
                </c:pt>
                <c:pt idx="27">
                  <c:v>28</c:v>
                </c:pt>
                <c:pt idx="28">
                  <c:v>36</c:v>
                </c:pt>
                <c:pt idx="29">
                  <c:v>20</c:v>
                </c:pt>
                <c:pt idx="30">
                  <c:v>21</c:v>
                </c:pt>
                <c:pt idx="31">
                  <c:v>36</c:v>
                </c:pt>
                <c:pt idx="32">
                  <c:v>41</c:v>
                </c:pt>
                <c:pt idx="33">
                  <c:v>32</c:v>
                </c:pt>
                <c:pt idx="34">
                  <c:v>23</c:v>
                </c:pt>
                <c:pt idx="35">
                  <c:v>23</c:v>
                </c:pt>
                <c:pt idx="36">
                  <c:v>24</c:v>
                </c:pt>
                <c:pt idx="37">
                  <c:v>43</c:v>
                </c:pt>
                <c:pt idx="38">
                  <c:v>30</c:v>
                </c:pt>
                <c:pt idx="39">
                  <c:v>28</c:v>
                </c:pt>
                <c:pt idx="40">
                  <c:v>26</c:v>
                </c:pt>
                <c:pt idx="41">
                  <c:v>17</c:v>
                </c:pt>
                <c:pt idx="42">
                  <c:v>33</c:v>
                </c:pt>
                <c:pt idx="43">
                  <c:v>28</c:v>
                </c:pt>
                <c:pt idx="44">
                  <c:v>29</c:v>
                </c:pt>
                <c:pt idx="45">
                  <c:v>34</c:v>
                </c:pt>
                <c:pt idx="46">
                  <c:v>32</c:v>
                </c:pt>
                <c:pt idx="47">
                  <c:v>41</c:v>
                </c:pt>
                <c:pt idx="48">
                  <c:v>24</c:v>
                </c:pt>
                <c:pt idx="49">
                  <c:v>33</c:v>
                </c:pt>
                <c:pt idx="50">
                  <c:v>27</c:v>
                </c:pt>
                <c:pt idx="51">
                  <c:v>28</c:v>
                </c:pt>
              </c:numCache>
            </c:numRef>
          </c:val>
          <c:smooth val="0"/>
          <c:extLst>
            <c:ext xmlns:c16="http://schemas.microsoft.com/office/drawing/2014/chart" uri="{C3380CC4-5D6E-409C-BE32-E72D297353CC}">
              <c16:uniqueId val="{00000000-8CB7-E940-9168-49387A32E4E9}"/>
            </c:ext>
          </c:extLst>
        </c:ser>
        <c:ser>
          <c:idx val="1"/>
          <c:order val="1"/>
          <c:spPr>
            <a:ln w="28575" cap="rnd">
              <a:solidFill>
                <a:schemeClr val="accent2"/>
              </a:solidFill>
              <a:round/>
            </a:ln>
            <a:effectLst/>
          </c:spPr>
          <c:marker>
            <c:symbol val="none"/>
          </c:marker>
          <c:val>
            <c:numRef>
              <c:f>Hyper_kmeans1!$B$582:$BA$582</c:f>
              <c:numCache>
                <c:formatCode>General</c:formatCode>
                <c:ptCount val="52"/>
                <c:pt idx="0">
                  <c:v>35</c:v>
                </c:pt>
                <c:pt idx="1">
                  <c:v>34</c:v>
                </c:pt>
                <c:pt idx="2">
                  <c:v>40</c:v>
                </c:pt>
                <c:pt idx="3">
                  <c:v>36</c:v>
                </c:pt>
                <c:pt idx="4">
                  <c:v>45</c:v>
                </c:pt>
                <c:pt idx="5">
                  <c:v>37</c:v>
                </c:pt>
                <c:pt idx="6">
                  <c:v>43</c:v>
                </c:pt>
                <c:pt idx="7">
                  <c:v>47</c:v>
                </c:pt>
                <c:pt idx="8">
                  <c:v>34</c:v>
                </c:pt>
                <c:pt idx="9">
                  <c:v>39</c:v>
                </c:pt>
                <c:pt idx="10">
                  <c:v>33</c:v>
                </c:pt>
                <c:pt idx="11">
                  <c:v>41</c:v>
                </c:pt>
                <c:pt idx="12">
                  <c:v>47</c:v>
                </c:pt>
                <c:pt idx="13">
                  <c:v>40</c:v>
                </c:pt>
                <c:pt idx="14">
                  <c:v>47</c:v>
                </c:pt>
                <c:pt idx="15">
                  <c:v>53</c:v>
                </c:pt>
                <c:pt idx="16">
                  <c:v>44</c:v>
                </c:pt>
                <c:pt idx="17">
                  <c:v>39</c:v>
                </c:pt>
                <c:pt idx="18">
                  <c:v>42</c:v>
                </c:pt>
                <c:pt idx="19">
                  <c:v>41</c:v>
                </c:pt>
                <c:pt idx="20">
                  <c:v>44</c:v>
                </c:pt>
                <c:pt idx="21">
                  <c:v>51</c:v>
                </c:pt>
                <c:pt idx="22">
                  <c:v>47</c:v>
                </c:pt>
                <c:pt idx="23">
                  <c:v>44</c:v>
                </c:pt>
                <c:pt idx="24">
                  <c:v>38</c:v>
                </c:pt>
                <c:pt idx="25">
                  <c:v>32</c:v>
                </c:pt>
                <c:pt idx="26">
                  <c:v>29</c:v>
                </c:pt>
                <c:pt idx="27">
                  <c:v>41</c:v>
                </c:pt>
                <c:pt idx="28">
                  <c:v>27</c:v>
                </c:pt>
                <c:pt idx="29">
                  <c:v>21</c:v>
                </c:pt>
                <c:pt idx="30">
                  <c:v>36</c:v>
                </c:pt>
                <c:pt idx="31">
                  <c:v>27</c:v>
                </c:pt>
                <c:pt idx="32">
                  <c:v>30</c:v>
                </c:pt>
                <c:pt idx="33">
                  <c:v>19</c:v>
                </c:pt>
                <c:pt idx="34">
                  <c:v>46</c:v>
                </c:pt>
                <c:pt idx="35">
                  <c:v>31</c:v>
                </c:pt>
                <c:pt idx="36">
                  <c:v>33</c:v>
                </c:pt>
                <c:pt idx="37">
                  <c:v>29</c:v>
                </c:pt>
                <c:pt idx="38">
                  <c:v>36</c:v>
                </c:pt>
                <c:pt idx="39">
                  <c:v>34</c:v>
                </c:pt>
                <c:pt idx="40">
                  <c:v>25</c:v>
                </c:pt>
                <c:pt idx="41">
                  <c:v>27</c:v>
                </c:pt>
                <c:pt idx="42">
                  <c:v>52</c:v>
                </c:pt>
                <c:pt idx="43">
                  <c:v>36</c:v>
                </c:pt>
                <c:pt idx="44">
                  <c:v>43</c:v>
                </c:pt>
                <c:pt idx="45">
                  <c:v>31</c:v>
                </c:pt>
                <c:pt idx="46">
                  <c:v>37</c:v>
                </c:pt>
                <c:pt idx="47">
                  <c:v>38</c:v>
                </c:pt>
                <c:pt idx="48">
                  <c:v>42</c:v>
                </c:pt>
                <c:pt idx="49">
                  <c:v>28</c:v>
                </c:pt>
                <c:pt idx="50">
                  <c:v>28</c:v>
                </c:pt>
                <c:pt idx="51">
                  <c:v>26</c:v>
                </c:pt>
              </c:numCache>
            </c:numRef>
          </c:val>
          <c:smooth val="0"/>
          <c:extLst>
            <c:ext xmlns:c16="http://schemas.microsoft.com/office/drawing/2014/chart" uri="{C3380CC4-5D6E-409C-BE32-E72D297353CC}">
              <c16:uniqueId val="{00000001-8CB7-E940-9168-49387A32E4E9}"/>
            </c:ext>
          </c:extLst>
        </c:ser>
        <c:ser>
          <c:idx val="2"/>
          <c:order val="2"/>
          <c:spPr>
            <a:ln w="28575" cap="rnd">
              <a:solidFill>
                <a:schemeClr val="accent3"/>
              </a:solidFill>
              <a:round/>
            </a:ln>
            <a:effectLst/>
          </c:spPr>
          <c:marker>
            <c:symbol val="none"/>
          </c:marker>
          <c:val>
            <c:numRef>
              <c:f>Hyper_kmeans1!$B$583:$BA$583</c:f>
              <c:numCache>
                <c:formatCode>General</c:formatCode>
                <c:ptCount val="52"/>
                <c:pt idx="0">
                  <c:v>44</c:v>
                </c:pt>
                <c:pt idx="1">
                  <c:v>43</c:v>
                </c:pt>
                <c:pt idx="2">
                  <c:v>35</c:v>
                </c:pt>
                <c:pt idx="3">
                  <c:v>36</c:v>
                </c:pt>
                <c:pt idx="4">
                  <c:v>39</c:v>
                </c:pt>
                <c:pt idx="5">
                  <c:v>42</c:v>
                </c:pt>
                <c:pt idx="6">
                  <c:v>31</c:v>
                </c:pt>
                <c:pt idx="7">
                  <c:v>44</c:v>
                </c:pt>
                <c:pt idx="8">
                  <c:v>37</c:v>
                </c:pt>
                <c:pt idx="9">
                  <c:v>38</c:v>
                </c:pt>
                <c:pt idx="10">
                  <c:v>33</c:v>
                </c:pt>
                <c:pt idx="11">
                  <c:v>35</c:v>
                </c:pt>
                <c:pt idx="12">
                  <c:v>37</c:v>
                </c:pt>
                <c:pt idx="13">
                  <c:v>34</c:v>
                </c:pt>
                <c:pt idx="14">
                  <c:v>51</c:v>
                </c:pt>
                <c:pt idx="15">
                  <c:v>50</c:v>
                </c:pt>
                <c:pt idx="16">
                  <c:v>43</c:v>
                </c:pt>
                <c:pt idx="17">
                  <c:v>38</c:v>
                </c:pt>
                <c:pt idx="18">
                  <c:v>43</c:v>
                </c:pt>
                <c:pt idx="19">
                  <c:v>36</c:v>
                </c:pt>
                <c:pt idx="20">
                  <c:v>43</c:v>
                </c:pt>
                <c:pt idx="21">
                  <c:v>36</c:v>
                </c:pt>
                <c:pt idx="22">
                  <c:v>42</c:v>
                </c:pt>
                <c:pt idx="23">
                  <c:v>34</c:v>
                </c:pt>
                <c:pt idx="24">
                  <c:v>29</c:v>
                </c:pt>
                <c:pt idx="25">
                  <c:v>25</c:v>
                </c:pt>
                <c:pt idx="26">
                  <c:v>29</c:v>
                </c:pt>
                <c:pt idx="27">
                  <c:v>36</c:v>
                </c:pt>
                <c:pt idx="28">
                  <c:v>28</c:v>
                </c:pt>
                <c:pt idx="29">
                  <c:v>19</c:v>
                </c:pt>
                <c:pt idx="30">
                  <c:v>39</c:v>
                </c:pt>
                <c:pt idx="31">
                  <c:v>44</c:v>
                </c:pt>
                <c:pt idx="32">
                  <c:v>32</c:v>
                </c:pt>
                <c:pt idx="33">
                  <c:v>42</c:v>
                </c:pt>
                <c:pt idx="34">
                  <c:v>38</c:v>
                </c:pt>
                <c:pt idx="35">
                  <c:v>43</c:v>
                </c:pt>
                <c:pt idx="36">
                  <c:v>32</c:v>
                </c:pt>
                <c:pt idx="37">
                  <c:v>37</c:v>
                </c:pt>
                <c:pt idx="38">
                  <c:v>40</c:v>
                </c:pt>
                <c:pt idx="39">
                  <c:v>38</c:v>
                </c:pt>
                <c:pt idx="40">
                  <c:v>35</c:v>
                </c:pt>
                <c:pt idx="41">
                  <c:v>28</c:v>
                </c:pt>
                <c:pt idx="42">
                  <c:v>38</c:v>
                </c:pt>
                <c:pt idx="43">
                  <c:v>34</c:v>
                </c:pt>
                <c:pt idx="44">
                  <c:v>37</c:v>
                </c:pt>
                <c:pt idx="45">
                  <c:v>34</c:v>
                </c:pt>
                <c:pt idx="46">
                  <c:v>55</c:v>
                </c:pt>
                <c:pt idx="47">
                  <c:v>26</c:v>
                </c:pt>
                <c:pt idx="48">
                  <c:v>33</c:v>
                </c:pt>
                <c:pt idx="49">
                  <c:v>26</c:v>
                </c:pt>
                <c:pt idx="50">
                  <c:v>38</c:v>
                </c:pt>
                <c:pt idx="51">
                  <c:v>25</c:v>
                </c:pt>
              </c:numCache>
            </c:numRef>
          </c:val>
          <c:smooth val="0"/>
          <c:extLst>
            <c:ext xmlns:c16="http://schemas.microsoft.com/office/drawing/2014/chart" uri="{C3380CC4-5D6E-409C-BE32-E72D297353CC}">
              <c16:uniqueId val="{00000002-8CB7-E940-9168-49387A32E4E9}"/>
            </c:ext>
          </c:extLst>
        </c:ser>
        <c:ser>
          <c:idx val="3"/>
          <c:order val="3"/>
          <c:spPr>
            <a:ln w="28575" cap="rnd">
              <a:solidFill>
                <a:schemeClr val="accent4"/>
              </a:solidFill>
              <a:round/>
            </a:ln>
            <a:effectLst/>
          </c:spPr>
          <c:marker>
            <c:symbol val="none"/>
          </c:marker>
          <c:val>
            <c:numRef>
              <c:f>Hyper_kmeans1!$B$584:$BA$584</c:f>
              <c:numCache>
                <c:formatCode>General</c:formatCode>
                <c:ptCount val="52"/>
                <c:pt idx="0">
                  <c:v>40</c:v>
                </c:pt>
                <c:pt idx="1">
                  <c:v>38</c:v>
                </c:pt>
                <c:pt idx="2">
                  <c:v>34</c:v>
                </c:pt>
                <c:pt idx="3">
                  <c:v>43</c:v>
                </c:pt>
                <c:pt idx="4">
                  <c:v>43</c:v>
                </c:pt>
                <c:pt idx="5">
                  <c:v>34</c:v>
                </c:pt>
                <c:pt idx="6">
                  <c:v>41</c:v>
                </c:pt>
                <c:pt idx="7">
                  <c:v>31</c:v>
                </c:pt>
                <c:pt idx="8">
                  <c:v>55</c:v>
                </c:pt>
                <c:pt idx="9">
                  <c:v>34</c:v>
                </c:pt>
                <c:pt idx="10">
                  <c:v>51</c:v>
                </c:pt>
                <c:pt idx="11">
                  <c:v>37</c:v>
                </c:pt>
                <c:pt idx="12">
                  <c:v>40</c:v>
                </c:pt>
                <c:pt idx="13">
                  <c:v>44</c:v>
                </c:pt>
                <c:pt idx="14">
                  <c:v>38</c:v>
                </c:pt>
                <c:pt idx="15">
                  <c:v>53</c:v>
                </c:pt>
                <c:pt idx="16">
                  <c:v>55</c:v>
                </c:pt>
                <c:pt idx="17">
                  <c:v>32</c:v>
                </c:pt>
                <c:pt idx="18">
                  <c:v>35</c:v>
                </c:pt>
                <c:pt idx="19">
                  <c:v>35</c:v>
                </c:pt>
                <c:pt idx="20">
                  <c:v>36</c:v>
                </c:pt>
                <c:pt idx="21">
                  <c:v>31</c:v>
                </c:pt>
                <c:pt idx="22">
                  <c:v>32</c:v>
                </c:pt>
                <c:pt idx="23">
                  <c:v>45</c:v>
                </c:pt>
                <c:pt idx="24">
                  <c:v>36</c:v>
                </c:pt>
                <c:pt idx="25">
                  <c:v>12</c:v>
                </c:pt>
                <c:pt idx="26">
                  <c:v>38</c:v>
                </c:pt>
                <c:pt idx="27">
                  <c:v>25</c:v>
                </c:pt>
                <c:pt idx="28">
                  <c:v>30</c:v>
                </c:pt>
                <c:pt idx="29">
                  <c:v>33</c:v>
                </c:pt>
                <c:pt idx="30">
                  <c:v>24</c:v>
                </c:pt>
                <c:pt idx="31">
                  <c:v>39</c:v>
                </c:pt>
                <c:pt idx="32">
                  <c:v>49</c:v>
                </c:pt>
                <c:pt idx="33">
                  <c:v>25</c:v>
                </c:pt>
                <c:pt idx="34">
                  <c:v>34</c:v>
                </c:pt>
                <c:pt idx="35">
                  <c:v>33</c:v>
                </c:pt>
                <c:pt idx="36">
                  <c:v>31</c:v>
                </c:pt>
                <c:pt idx="37">
                  <c:v>27</c:v>
                </c:pt>
                <c:pt idx="38">
                  <c:v>30</c:v>
                </c:pt>
                <c:pt idx="39">
                  <c:v>37</c:v>
                </c:pt>
                <c:pt idx="40">
                  <c:v>36</c:v>
                </c:pt>
                <c:pt idx="41">
                  <c:v>33</c:v>
                </c:pt>
                <c:pt idx="42">
                  <c:v>26</c:v>
                </c:pt>
                <c:pt idx="43">
                  <c:v>28</c:v>
                </c:pt>
                <c:pt idx="44">
                  <c:v>39</c:v>
                </c:pt>
                <c:pt idx="45">
                  <c:v>38</c:v>
                </c:pt>
                <c:pt idx="46">
                  <c:v>34</c:v>
                </c:pt>
                <c:pt idx="47">
                  <c:v>30</c:v>
                </c:pt>
                <c:pt idx="48">
                  <c:v>38</c:v>
                </c:pt>
                <c:pt idx="49">
                  <c:v>41</c:v>
                </c:pt>
                <c:pt idx="50">
                  <c:v>34</c:v>
                </c:pt>
                <c:pt idx="51">
                  <c:v>16</c:v>
                </c:pt>
              </c:numCache>
            </c:numRef>
          </c:val>
          <c:smooth val="0"/>
          <c:extLst>
            <c:ext xmlns:c16="http://schemas.microsoft.com/office/drawing/2014/chart" uri="{C3380CC4-5D6E-409C-BE32-E72D297353CC}">
              <c16:uniqueId val="{00000003-8CB7-E940-9168-49387A32E4E9}"/>
            </c:ext>
          </c:extLst>
        </c:ser>
        <c:ser>
          <c:idx val="4"/>
          <c:order val="4"/>
          <c:spPr>
            <a:ln w="28575" cap="rnd">
              <a:solidFill>
                <a:schemeClr val="accent5"/>
              </a:solidFill>
              <a:round/>
            </a:ln>
            <a:effectLst/>
          </c:spPr>
          <c:marker>
            <c:symbol val="none"/>
          </c:marker>
          <c:val>
            <c:numRef>
              <c:f>Hyper_kmeans1!$B$585:$BA$585</c:f>
              <c:numCache>
                <c:formatCode>General</c:formatCode>
                <c:ptCount val="52"/>
                <c:pt idx="0">
                  <c:v>32</c:v>
                </c:pt>
                <c:pt idx="1">
                  <c:v>44</c:v>
                </c:pt>
                <c:pt idx="2">
                  <c:v>31</c:v>
                </c:pt>
                <c:pt idx="3">
                  <c:v>38</c:v>
                </c:pt>
                <c:pt idx="4">
                  <c:v>37</c:v>
                </c:pt>
                <c:pt idx="5">
                  <c:v>36</c:v>
                </c:pt>
                <c:pt idx="6">
                  <c:v>30</c:v>
                </c:pt>
                <c:pt idx="7">
                  <c:v>42</c:v>
                </c:pt>
                <c:pt idx="8">
                  <c:v>49</c:v>
                </c:pt>
                <c:pt idx="9">
                  <c:v>46</c:v>
                </c:pt>
                <c:pt idx="10">
                  <c:v>26</c:v>
                </c:pt>
                <c:pt idx="11">
                  <c:v>31</c:v>
                </c:pt>
                <c:pt idx="12">
                  <c:v>39</c:v>
                </c:pt>
                <c:pt idx="13">
                  <c:v>47</c:v>
                </c:pt>
                <c:pt idx="14">
                  <c:v>43</c:v>
                </c:pt>
                <c:pt idx="15">
                  <c:v>50</c:v>
                </c:pt>
                <c:pt idx="16">
                  <c:v>35</c:v>
                </c:pt>
                <c:pt idx="17">
                  <c:v>37</c:v>
                </c:pt>
                <c:pt idx="18">
                  <c:v>32</c:v>
                </c:pt>
                <c:pt idx="19">
                  <c:v>31</c:v>
                </c:pt>
                <c:pt idx="20">
                  <c:v>29</c:v>
                </c:pt>
                <c:pt idx="21">
                  <c:v>45</c:v>
                </c:pt>
                <c:pt idx="22">
                  <c:v>33</c:v>
                </c:pt>
                <c:pt idx="23">
                  <c:v>35</c:v>
                </c:pt>
                <c:pt idx="24">
                  <c:v>29</c:v>
                </c:pt>
                <c:pt idx="25">
                  <c:v>16</c:v>
                </c:pt>
                <c:pt idx="26">
                  <c:v>34</c:v>
                </c:pt>
                <c:pt idx="27">
                  <c:v>28</c:v>
                </c:pt>
                <c:pt idx="28">
                  <c:v>30</c:v>
                </c:pt>
                <c:pt idx="29">
                  <c:v>30</c:v>
                </c:pt>
                <c:pt idx="30">
                  <c:v>17</c:v>
                </c:pt>
                <c:pt idx="31">
                  <c:v>32</c:v>
                </c:pt>
                <c:pt idx="32">
                  <c:v>37</c:v>
                </c:pt>
                <c:pt idx="33">
                  <c:v>31</c:v>
                </c:pt>
                <c:pt idx="34">
                  <c:v>24</c:v>
                </c:pt>
                <c:pt idx="35">
                  <c:v>34</c:v>
                </c:pt>
                <c:pt idx="36">
                  <c:v>33</c:v>
                </c:pt>
                <c:pt idx="37">
                  <c:v>38</c:v>
                </c:pt>
                <c:pt idx="38">
                  <c:v>35</c:v>
                </c:pt>
                <c:pt idx="39">
                  <c:v>28</c:v>
                </c:pt>
                <c:pt idx="40">
                  <c:v>34</c:v>
                </c:pt>
                <c:pt idx="41">
                  <c:v>28</c:v>
                </c:pt>
                <c:pt idx="42">
                  <c:v>32</c:v>
                </c:pt>
                <c:pt idx="43">
                  <c:v>24</c:v>
                </c:pt>
                <c:pt idx="44">
                  <c:v>28</c:v>
                </c:pt>
                <c:pt idx="45">
                  <c:v>22</c:v>
                </c:pt>
                <c:pt idx="46">
                  <c:v>24</c:v>
                </c:pt>
                <c:pt idx="47">
                  <c:v>26</c:v>
                </c:pt>
                <c:pt idx="48">
                  <c:v>33</c:v>
                </c:pt>
                <c:pt idx="49">
                  <c:v>25</c:v>
                </c:pt>
                <c:pt idx="50">
                  <c:v>40</c:v>
                </c:pt>
                <c:pt idx="51">
                  <c:v>15</c:v>
                </c:pt>
              </c:numCache>
            </c:numRef>
          </c:val>
          <c:smooth val="0"/>
          <c:extLst>
            <c:ext xmlns:c16="http://schemas.microsoft.com/office/drawing/2014/chart" uri="{C3380CC4-5D6E-409C-BE32-E72D297353CC}">
              <c16:uniqueId val="{00000004-8CB7-E940-9168-49387A32E4E9}"/>
            </c:ext>
          </c:extLst>
        </c:ser>
        <c:dLbls>
          <c:showLegendKey val="0"/>
          <c:showVal val="0"/>
          <c:showCatName val="0"/>
          <c:showSerName val="0"/>
          <c:showPercent val="0"/>
          <c:showBubbleSize val="0"/>
        </c:dLbls>
        <c:smooth val="0"/>
        <c:axId val="1109586688"/>
        <c:axId val="1111666944"/>
      </c:lineChart>
      <c:catAx>
        <c:axId val="11095866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666944"/>
        <c:crosses val="autoZero"/>
        <c:auto val="1"/>
        <c:lblAlgn val="ctr"/>
        <c:lblOffset val="100"/>
        <c:noMultiLvlLbl val="0"/>
      </c:catAx>
      <c:valAx>
        <c:axId val="1111666944"/>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9586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Hyper_kmeans1!$B$808:$BA$808</c:f>
              <c:numCache>
                <c:formatCode>General</c:formatCode>
                <c:ptCount val="52"/>
                <c:pt idx="0">
                  <c:v>15</c:v>
                </c:pt>
                <c:pt idx="1">
                  <c:v>7</c:v>
                </c:pt>
                <c:pt idx="2">
                  <c:v>10</c:v>
                </c:pt>
                <c:pt idx="3">
                  <c:v>18</c:v>
                </c:pt>
                <c:pt idx="4">
                  <c:v>21</c:v>
                </c:pt>
                <c:pt idx="5">
                  <c:v>8</c:v>
                </c:pt>
                <c:pt idx="6">
                  <c:v>7</c:v>
                </c:pt>
                <c:pt idx="7">
                  <c:v>12</c:v>
                </c:pt>
                <c:pt idx="8">
                  <c:v>13</c:v>
                </c:pt>
                <c:pt idx="9">
                  <c:v>15</c:v>
                </c:pt>
                <c:pt idx="10">
                  <c:v>12</c:v>
                </c:pt>
                <c:pt idx="11">
                  <c:v>15</c:v>
                </c:pt>
                <c:pt idx="12">
                  <c:v>22</c:v>
                </c:pt>
                <c:pt idx="13">
                  <c:v>15</c:v>
                </c:pt>
                <c:pt idx="14">
                  <c:v>8</c:v>
                </c:pt>
                <c:pt idx="15">
                  <c:v>9</c:v>
                </c:pt>
                <c:pt idx="16">
                  <c:v>13</c:v>
                </c:pt>
                <c:pt idx="17">
                  <c:v>16</c:v>
                </c:pt>
                <c:pt idx="18">
                  <c:v>13</c:v>
                </c:pt>
                <c:pt idx="19">
                  <c:v>18</c:v>
                </c:pt>
                <c:pt idx="20">
                  <c:v>16</c:v>
                </c:pt>
                <c:pt idx="21">
                  <c:v>12</c:v>
                </c:pt>
                <c:pt idx="22">
                  <c:v>28</c:v>
                </c:pt>
                <c:pt idx="23">
                  <c:v>15</c:v>
                </c:pt>
                <c:pt idx="24">
                  <c:v>25</c:v>
                </c:pt>
                <c:pt idx="25">
                  <c:v>20</c:v>
                </c:pt>
                <c:pt idx="26">
                  <c:v>8</c:v>
                </c:pt>
                <c:pt idx="27">
                  <c:v>8</c:v>
                </c:pt>
                <c:pt idx="28">
                  <c:v>4</c:v>
                </c:pt>
                <c:pt idx="29">
                  <c:v>4</c:v>
                </c:pt>
                <c:pt idx="30">
                  <c:v>5</c:v>
                </c:pt>
                <c:pt idx="31">
                  <c:v>10</c:v>
                </c:pt>
                <c:pt idx="32">
                  <c:v>9</c:v>
                </c:pt>
                <c:pt idx="33">
                  <c:v>9</c:v>
                </c:pt>
                <c:pt idx="34">
                  <c:v>7</c:v>
                </c:pt>
                <c:pt idx="35">
                  <c:v>12</c:v>
                </c:pt>
                <c:pt idx="36">
                  <c:v>7</c:v>
                </c:pt>
                <c:pt idx="37">
                  <c:v>8</c:v>
                </c:pt>
                <c:pt idx="38">
                  <c:v>12</c:v>
                </c:pt>
                <c:pt idx="39">
                  <c:v>4</c:v>
                </c:pt>
                <c:pt idx="40">
                  <c:v>9</c:v>
                </c:pt>
                <c:pt idx="41">
                  <c:v>6</c:v>
                </c:pt>
                <c:pt idx="42">
                  <c:v>20</c:v>
                </c:pt>
                <c:pt idx="43">
                  <c:v>17</c:v>
                </c:pt>
                <c:pt idx="44">
                  <c:v>9</c:v>
                </c:pt>
                <c:pt idx="45">
                  <c:v>18</c:v>
                </c:pt>
                <c:pt idx="46">
                  <c:v>10</c:v>
                </c:pt>
                <c:pt idx="47">
                  <c:v>14</c:v>
                </c:pt>
                <c:pt idx="48">
                  <c:v>15</c:v>
                </c:pt>
                <c:pt idx="49">
                  <c:v>19</c:v>
                </c:pt>
                <c:pt idx="50">
                  <c:v>20</c:v>
                </c:pt>
                <c:pt idx="51">
                  <c:v>20</c:v>
                </c:pt>
              </c:numCache>
            </c:numRef>
          </c:val>
          <c:smooth val="0"/>
          <c:extLst>
            <c:ext xmlns:c16="http://schemas.microsoft.com/office/drawing/2014/chart" uri="{C3380CC4-5D6E-409C-BE32-E72D297353CC}">
              <c16:uniqueId val="{00000000-CCE3-E04A-947F-B354F954D0F0}"/>
            </c:ext>
          </c:extLst>
        </c:ser>
        <c:ser>
          <c:idx val="1"/>
          <c:order val="1"/>
          <c:spPr>
            <a:ln w="28575" cap="rnd">
              <a:solidFill>
                <a:schemeClr val="accent2"/>
              </a:solidFill>
              <a:round/>
            </a:ln>
            <a:effectLst/>
          </c:spPr>
          <c:marker>
            <c:symbol val="none"/>
          </c:marker>
          <c:val>
            <c:numRef>
              <c:f>Hyper_kmeans1!$B$809:$BA$809</c:f>
              <c:numCache>
                <c:formatCode>General</c:formatCode>
                <c:ptCount val="52"/>
                <c:pt idx="0">
                  <c:v>14</c:v>
                </c:pt>
                <c:pt idx="1">
                  <c:v>20</c:v>
                </c:pt>
                <c:pt idx="2">
                  <c:v>15</c:v>
                </c:pt>
                <c:pt idx="3">
                  <c:v>11</c:v>
                </c:pt>
                <c:pt idx="4">
                  <c:v>10</c:v>
                </c:pt>
                <c:pt idx="5">
                  <c:v>20</c:v>
                </c:pt>
                <c:pt idx="6">
                  <c:v>18</c:v>
                </c:pt>
                <c:pt idx="7">
                  <c:v>12</c:v>
                </c:pt>
                <c:pt idx="8">
                  <c:v>18</c:v>
                </c:pt>
                <c:pt idx="9">
                  <c:v>11</c:v>
                </c:pt>
                <c:pt idx="10">
                  <c:v>17</c:v>
                </c:pt>
                <c:pt idx="11">
                  <c:v>18</c:v>
                </c:pt>
                <c:pt idx="12">
                  <c:v>13</c:v>
                </c:pt>
                <c:pt idx="13">
                  <c:v>24</c:v>
                </c:pt>
                <c:pt idx="14">
                  <c:v>11</c:v>
                </c:pt>
                <c:pt idx="15">
                  <c:v>18</c:v>
                </c:pt>
                <c:pt idx="16">
                  <c:v>21</c:v>
                </c:pt>
                <c:pt idx="17">
                  <c:v>12</c:v>
                </c:pt>
                <c:pt idx="18">
                  <c:v>14</c:v>
                </c:pt>
                <c:pt idx="19">
                  <c:v>22</c:v>
                </c:pt>
                <c:pt idx="20">
                  <c:v>15</c:v>
                </c:pt>
                <c:pt idx="21">
                  <c:v>22</c:v>
                </c:pt>
                <c:pt idx="22">
                  <c:v>20</c:v>
                </c:pt>
                <c:pt idx="23">
                  <c:v>21</c:v>
                </c:pt>
                <c:pt idx="24">
                  <c:v>34</c:v>
                </c:pt>
                <c:pt idx="25">
                  <c:v>26</c:v>
                </c:pt>
                <c:pt idx="26">
                  <c:v>13</c:v>
                </c:pt>
                <c:pt idx="27">
                  <c:v>11</c:v>
                </c:pt>
                <c:pt idx="28">
                  <c:v>11</c:v>
                </c:pt>
                <c:pt idx="29">
                  <c:v>16</c:v>
                </c:pt>
                <c:pt idx="30">
                  <c:v>16</c:v>
                </c:pt>
                <c:pt idx="31">
                  <c:v>11</c:v>
                </c:pt>
                <c:pt idx="32">
                  <c:v>9</c:v>
                </c:pt>
                <c:pt idx="33">
                  <c:v>15</c:v>
                </c:pt>
                <c:pt idx="34">
                  <c:v>19</c:v>
                </c:pt>
                <c:pt idx="35">
                  <c:v>14</c:v>
                </c:pt>
                <c:pt idx="36">
                  <c:v>20</c:v>
                </c:pt>
                <c:pt idx="37">
                  <c:v>18</c:v>
                </c:pt>
                <c:pt idx="38">
                  <c:v>17</c:v>
                </c:pt>
                <c:pt idx="39">
                  <c:v>19</c:v>
                </c:pt>
                <c:pt idx="40">
                  <c:v>8</c:v>
                </c:pt>
                <c:pt idx="41">
                  <c:v>15</c:v>
                </c:pt>
                <c:pt idx="42">
                  <c:v>17</c:v>
                </c:pt>
                <c:pt idx="43">
                  <c:v>13</c:v>
                </c:pt>
                <c:pt idx="44">
                  <c:v>10</c:v>
                </c:pt>
                <c:pt idx="45">
                  <c:v>20</c:v>
                </c:pt>
                <c:pt idx="46">
                  <c:v>19</c:v>
                </c:pt>
                <c:pt idx="47">
                  <c:v>15</c:v>
                </c:pt>
                <c:pt idx="48">
                  <c:v>18</c:v>
                </c:pt>
                <c:pt idx="49">
                  <c:v>22</c:v>
                </c:pt>
                <c:pt idx="50">
                  <c:v>26</c:v>
                </c:pt>
                <c:pt idx="51">
                  <c:v>18</c:v>
                </c:pt>
              </c:numCache>
            </c:numRef>
          </c:val>
          <c:smooth val="0"/>
          <c:extLst>
            <c:ext xmlns:c16="http://schemas.microsoft.com/office/drawing/2014/chart" uri="{C3380CC4-5D6E-409C-BE32-E72D297353CC}">
              <c16:uniqueId val="{00000001-CCE3-E04A-947F-B354F954D0F0}"/>
            </c:ext>
          </c:extLst>
        </c:ser>
        <c:ser>
          <c:idx val="2"/>
          <c:order val="2"/>
          <c:spPr>
            <a:ln w="28575" cap="rnd">
              <a:solidFill>
                <a:schemeClr val="accent3"/>
              </a:solidFill>
              <a:round/>
            </a:ln>
            <a:effectLst/>
          </c:spPr>
          <c:marker>
            <c:symbol val="none"/>
          </c:marker>
          <c:val>
            <c:numRef>
              <c:f>Sheet1!$A$1:$AX$1</c:f>
              <c:numCache>
                <c:formatCode>General</c:formatCode>
                <c:ptCount val="50"/>
                <c:pt idx="0">
                  <c:v>2</c:v>
                </c:pt>
                <c:pt idx="1">
                  <c:v>0</c:v>
                </c:pt>
                <c:pt idx="2">
                  <c:v>4</c:v>
                </c:pt>
                <c:pt idx="3">
                  <c:v>1</c:v>
                </c:pt>
                <c:pt idx="4">
                  <c:v>4</c:v>
                </c:pt>
                <c:pt idx="5">
                  <c:v>2</c:v>
                </c:pt>
                <c:pt idx="6">
                  <c:v>2</c:v>
                </c:pt>
                <c:pt idx="7">
                  <c:v>3</c:v>
                </c:pt>
                <c:pt idx="8">
                  <c:v>4</c:v>
                </c:pt>
                <c:pt idx="9">
                  <c:v>1</c:v>
                </c:pt>
                <c:pt idx="10">
                  <c:v>1</c:v>
                </c:pt>
                <c:pt idx="11">
                  <c:v>6</c:v>
                </c:pt>
                <c:pt idx="12">
                  <c:v>2</c:v>
                </c:pt>
                <c:pt idx="13">
                  <c:v>0</c:v>
                </c:pt>
                <c:pt idx="14">
                  <c:v>1</c:v>
                </c:pt>
                <c:pt idx="15">
                  <c:v>1</c:v>
                </c:pt>
                <c:pt idx="16">
                  <c:v>2</c:v>
                </c:pt>
                <c:pt idx="17">
                  <c:v>1</c:v>
                </c:pt>
                <c:pt idx="18">
                  <c:v>2</c:v>
                </c:pt>
                <c:pt idx="19">
                  <c:v>1</c:v>
                </c:pt>
                <c:pt idx="20">
                  <c:v>2</c:v>
                </c:pt>
                <c:pt idx="21">
                  <c:v>1</c:v>
                </c:pt>
                <c:pt idx="22">
                  <c:v>2</c:v>
                </c:pt>
                <c:pt idx="23">
                  <c:v>1</c:v>
                </c:pt>
                <c:pt idx="24">
                  <c:v>3</c:v>
                </c:pt>
                <c:pt idx="25">
                  <c:v>3</c:v>
                </c:pt>
                <c:pt idx="26">
                  <c:v>4</c:v>
                </c:pt>
                <c:pt idx="27">
                  <c:v>2</c:v>
                </c:pt>
                <c:pt idx="28">
                  <c:v>4</c:v>
                </c:pt>
                <c:pt idx="29">
                  <c:v>3</c:v>
                </c:pt>
                <c:pt idx="30">
                  <c:v>1</c:v>
                </c:pt>
                <c:pt idx="31">
                  <c:v>5</c:v>
                </c:pt>
                <c:pt idx="32">
                  <c:v>6</c:v>
                </c:pt>
                <c:pt idx="33">
                  <c:v>3</c:v>
                </c:pt>
                <c:pt idx="34">
                  <c:v>4</c:v>
                </c:pt>
                <c:pt idx="35">
                  <c:v>7</c:v>
                </c:pt>
                <c:pt idx="36">
                  <c:v>5</c:v>
                </c:pt>
                <c:pt idx="37">
                  <c:v>3</c:v>
                </c:pt>
                <c:pt idx="38">
                  <c:v>7</c:v>
                </c:pt>
                <c:pt idx="39">
                  <c:v>6</c:v>
                </c:pt>
                <c:pt idx="40">
                  <c:v>2</c:v>
                </c:pt>
                <c:pt idx="41">
                  <c:v>1</c:v>
                </c:pt>
                <c:pt idx="42">
                  <c:v>1</c:v>
                </c:pt>
                <c:pt idx="43">
                  <c:v>4</c:v>
                </c:pt>
                <c:pt idx="44">
                  <c:v>3</c:v>
                </c:pt>
                <c:pt idx="45">
                  <c:v>3</c:v>
                </c:pt>
                <c:pt idx="46">
                  <c:v>6</c:v>
                </c:pt>
                <c:pt idx="47">
                  <c:v>5</c:v>
                </c:pt>
                <c:pt idx="48">
                  <c:v>2</c:v>
                </c:pt>
                <c:pt idx="49">
                  <c:v>3</c:v>
                </c:pt>
              </c:numCache>
            </c:numRef>
          </c:val>
          <c:smooth val="0"/>
          <c:extLst>
            <c:ext xmlns:c16="http://schemas.microsoft.com/office/drawing/2014/chart" uri="{C3380CC4-5D6E-409C-BE32-E72D297353CC}">
              <c16:uniqueId val="{00000002-CCE3-E04A-947F-B354F954D0F0}"/>
            </c:ext>
          </c:extLst>
        </c:ser>
        <c:ser>
          <c:idx val="3"/>
          <c:order val="3"/>
          <c:spPr>
            <a:ln w="28575" cap="rnd">
              <a:solidFill>
                <a:schemeClr val="accent4"/>
              </a:solidFill>
              <a:round/>
            </a:ln>
            <a:effectLst/>
          </c:spPr>
          <c:marker>
            <c:symbol val="none"/>
          </c:marker>
          <c:val>
            <c:numRef>
              <c:f>Hyper_kmeans1!$B$811:$BA$811</c:f>
              <c:numCache>
                <c:formatCode>General</c:formatCode>
                <c:ptCount val="52"/>
                <c:pt idx="0">
                  <c:v>9</c:v>
                </c:pt>
                <c:pt idx="1">
                  <c:v>13</c:v>
                </c:pt>
                <c:pt idx="2">
                  <c:v>15</c:v>
                </c:pt>
                <c:pt idx="3">
                  <c:v>15</c:v>
                </c:pt>
                <c:pt idx="4">
                  <c:v>16</c:v>
                </c:pt>
                <c:pt idx="5">
                  <c:v>17</c:v>
                </c:pt>
                <c:pt idx="6">
                  <c:v>14</c:v>
                </c:pt>
                <c:pt idx="7">
                  <c:v>15</c:v>
                </c:pt>
                <c:pt idx="8">
                  <c:v>15</c:v>
                </c:pt>
                <c:pt idx="9">
                  <c:v>19</c:v>
                </c:pt>
                <c:pt idx="10">
                  <c:v>19</c:v>
                </c:pt>
                <c:pt idx="11">
                  <c:v>16</c:v>
                </c:pt>
                <c:pt idx="12">
                  <c:v>13</c:v>
                </c:pt>
                <c:pt idx="13">
                  <c:v>16</c:v>
                </c:pt>
                <c:pt idx="14">
                  <c:v>19</c:v>
                </c:pt>
                <c:pt idx="15">
                  <c:v>22</c:v>
                </c:pt>
                <c:pt idx="16">
                  <c:v>18</c:v>
                </c:pt>
                <c:pt idx="17">
                  <c:v>20</c:v>
                </c:pt>
                <c:pt idx="18">
                  <c:v>11</c:v>
                </c:pt>
                <c:pt idx="19">
                  <c:v>18</c:v>
                </c:pt>
                <c:pt idx="20">
                  <c:v>23</c:v>
                </c:pt>
                <c:pt idx="21">
                  <c:v>19</c:v>
                </c:pt>
                <c:pt idx="22">
                  <c:v>23</c:v>
                </c:pt>
                <c:pt idx="23">
                  <c:v>25</c:v>
                </c:pt>
                <c:pt idx="24">
                  <c:v>27</c:v>
                </c:pt>
                <c:pt idx="25">
                  <c:v>18</c:v>
                </c:pt>
                <c:pt idx="26">
                  <c:v>10</c:v>
                </c:pt>
                <c:pt idx="27">
                  <c:v>11</c:v>
                </c:pt>
                <c:pt idx="28">
                  <c:v>15</c:v>
                </c:pt>
                <c:pt idx="29">
                  <c:v>17</c:v>
                </c:pt>
                <c:pt idx="30">
                  <c:v>13</c:v>
                </c:pt>
                <c:pt idx="31">
                  <c:v>10</c:v>
                </c:pt>
                <c:pt idx="32">
                  <c:v>10</c:v>
                </c:pt>
                <c:pt idx="33">
                  <c:v>10</c:v>
                </c:pt>
                <c:pt idx="34">
                  <c:v>10</c:v>
                </c:pt>
                <c:pt idx="35">
                  <c:v>12</c:v>
                </c:pt>
                <c:pt idx="36">
                  <c:v>15</c:v>
                </c:pt>
                <c:pt idx="37">
                  <c:v>11</c:v>
                </c:pt>
                <c:pt idx="38">
                  <c:v>19</c:v>
                </c:pt>
                <c:pt idx="39">
                  <c:v>15</c:v>
                </c:pt>
                <c:pt idx="40">
                  <c:v>26</c:v>
                </c:pt>
                <c:pt idx="41">
                  <c:v>20</c:v>
                </c:pt>
                <c:pt idx="42">
                  <c:v>16</c:v>
                </c:pt>
                <c:pt idx="43">
                  <c:v>11</c:v>
                </c:pt>
                <c:pt idx="44">
                  <c:v>19</c:v>
                </c:pt>
                <c:pt idx="45">
                  <c:v>12</c:v>
                </c:pt>
                <c:pt idx="46">
                  <c:v>11</c:v>
                </c:pt>
                <c:pt idx="47">
                  <c:v>20</c:v>
                </c:pt>
                <c:pt idx="48">
                  <c:v>20</c:v>
                </c:pt>
                <c:pt idx="49">
                  <c:v>17</c:v>
                </c:pt>
                <c:pt idx="50">
                  <c:v>20</c:v>
                </c:pt>
                <c:pt idx="51">
                  <c:v>30</c:v>
                </c:pt>
              </c:numCache>
            </c:numRef>
          </c:val>
          <c:smooth val="0"/>
          <c:extLst>
            <c:ext xmlns:c16="http://schemas.microsoft.com/office/drawing/2014/chart" uri="{C3380CC4-5D6E-409C-BE32-E72D297353CC}">
              <c16:uniqueId val="{00000003-CCE3-E04A-947F-B354F954D0F0}"/>
            </c:ext>
          </c:extLst>
        </c:ser>
        <c:ser>
          <c:idx val="4"/>
          <c:order val="4"/>
          <c:spPr>
            <a:ln w="28575" cap="rnd">
              <a:solidFill>
                <a:schemeClr val="accent5"/>
              </a:solidFill>
              <a:round/>
            </a:ln>
            <a:effectLst/>
          </c:spPr>
          <c:marker>
            <c:symbol val="none"/>
          </c:marker>
          <c:val>
            <c:numRef>
              <c:f>Hyper_kmeans1!$B$812:$BA$812</c:f>
              <c:numCache>
                <c:formatCode>General</c:formatCode>
                <c:ptCount val="52"/>
                <c:pt idx="0">
                  <c:v>15</c:v>
                </c:pt>
                <c:pt idx="1">
                  <c:v>12</c:v>
                </c:pt>
                <c:pt idx="2">
                  <c:v>7</c:v>
                </c:pt>
                <c:pt idx="3">
                  <c:v>16</c:v>
                </c:pt>
                <c:pt idx="4">
                  <c:v>18</c:v>
                </c:pt>
                <c:pt idx="5">
                  <c:v>9</c:v>
                </c:pt>
                <c:pt idx="6">
                  <c:v>15</c:v>
                </c:pt>
                <c:pt idx="7">
                  <c:v>13</c:v>
                </c:pt>
                <c:pt idx="8">
                  <c:v>17</c:v>
                </c:pt>
                <c:pt idx="9">
                  <c:v>22</c:v>
                </c:pt>
                <c:pt idx="10">
                  <c:v>12</c:v>
                </c:pt>
                <c:pt idx="11">
                  <c:v>4</c:v>
                </c:pt>
                <c:pt idx="12">
                  <c:v>14</c:v>
                </c:pt>
                <c:pt idx="13">
                  <c:v>22</c:v>
                </c:pt>
                <c:pt idx="14">
                  <c:v>15</c:v>
                </c:pt>
                <c:pt idx="15">
                  <c:v>15</c:v>
                </c:pt>
                <c:pt idx="16">
                  <c:v>12</c:v>
                </c:pt>
                <c:pt idx="17">
                  <c:v>9</c:v>
                </c:pt>
                <c:pt idx="18">
                  <c:v>13</c:v>
                </c:pt>
                <c:pt idx="19">
                  <c:v>12</c:v>
                </c:pt>
                <c:pt idx="20">
                  <c:v>12</c:v>
                </c:pt>
                <c:pt idx="21">
                  <c:v>10</c:v>
                </c:pt>
                <c:pt idx="22">
                  <c:v>13</c:v>
                </c:pt>
                <c:pt idx="23">
                  <c:v>13</c:v>
                </c:pt>
                <c:pt idx="24">
                  <c:v>27</c:v>
                </c:pt>
                <c:pt idx="25">
                  <c:v>19</c:v>
                </c:pt>
                <c:pt idx="26">
                  <c:v>11</c:v>
                </c:pt>
                <c:pt idx="27">
                  <c:v>4</c:v>
                </c:pt>
                <c:pt idx="28">
                  <c:v>8</c:v>
                </c:pt>
                <c:pt idx="29">
                  <c:v>14</c:v>
                </c:pt>
                <c:pt idx="30">
                  <c:v>16</c:v>
                </c:pt>
                <c:pt idx="31">
                  <c:v>11</c:v>
                </c:pt>
                <c:pt idx="32">
                  <c:v>13</c:v>
                </c:pt>
                <c:pt idx="33">
                  <c:v>10</c:v>
                </c:pt>
                <c:pt idx="34">
                  <c:v>14</c:v>
                </c:pt>
                <c:pt idx="35">
                  <c:v>12</c:v>
                </c:pt>
                <c:pt idx="36">
                  <c:v>4</c:v>
                </c:pt>
                <c:pt idx="37">
                  <c:v>17</c:v>
                </c:pt>
                <c:pt idx="38">
                  <c:v>15</c:v>
                </c:pt>
                <c:pt idx="39">
                  <c:v>11</c:v>
                </c:pt>
                <c:pt idx="40">
                  <c:v>13</c:v>
                </c:pt>
                <c:pt idx="41">
                  <c:v>8</c:v>
                </c:pt>
                <c:pt idx="42">
                  <c:v>7</c:v>
                </c:pt>
                <c:pt idx="43">
                  <c:v>13</c:v>
                </c:pt>
                <c:pt idx="44">
                  <c:v>11</c:v>
                </c:pt>
                <c:pt idx="45">
                  <c:v>9</c:v>
                </c:pt>
                <c:pt idx="46">
                  <c:v>12</c:v>
                </c:pt>
                <c:pt idx="47">
                  <c:v>10</c:v>
                </c:pt>
                <c:pt idx="48">
                  <c:v>17</c:v>
                </c:pt>
                <c:pt idx="49">
                  <c:v>12</c:v>
                </c:pt>
                <c:pt idx="50">
                  <c:v>24</c:v>
                </c:pt>
                <c:pt idx="51">
                  <c:v>25</c:v>
                </c:pt>
              </c:numCache>
            </c:numRef>
          </c:val>
          <c:smooth val="0"/>
          <c:extLst>
            <c:ext xmlns:c16="http://schemas.microsoft.com/office/drawing/2014/chart" uri="{C3380CC4-5D6E-409C-BE32-E72D297353CC}">
              <c16:uniqueId val="{00000004-CCE3-E04A-947F-B354F954D0F0}"/>
            </c:ext>
          </c:extLst>
        </c:ser>
        <c:dLbls>
          <c:showLegendKey val="0"/>
          <c:showVal val="0"/>
          <c:showCatName val="0"/>
          <c:showSerName val="0"/>
          <c:showPercent val="0"/>
          <c:showBubbleSize val="0"/>
        </c:dLbls>
        <c:smooth val="0"/>
        <c:axId val="1069706368"/>
        <c:axId val="1138268992"/>
      </c:lineChart>
      <c:catAx>
        <c:axId val="10697063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268992"/>
        <c:crosses val="autoZero"/>
        <c:auto val="1"/>
        <c:lblAlgn val="ctr"/>
        <c:lblOffset val="100"/>
        <c:noMultiLvlLbl val="0"/>
      </c:catAx>
      <c:valAx>
        <c:axId val="1138268992"/>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706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Hyper Parameter Chart</a:t>
            </a:r>
          </a:p>
        </c:rich>
      </c:tx>
      <c:layout>
        <c:manualLayout>
          <c:xMode val="edge"/>
          <c:yMode val="edge"/>
          <c:x val="0.42054425386430966"/>
          <c:y val="5.092592592592592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Sheet1!$A$1:$AX$1</c:f>
              <c:numCache>
                <c:formatCode>General</c:formatCode>
                <c:ptCount val="50"/>
                <c:pt idx="0">
                  <c:v>2</c:v>
                </c:pt>
                <c:pt idx="1">
                  <c:v>0</c:v>
                </c:pt>
                <c:pt idx="2">
                  <c:v>4</c:v>
                </c:pt>
                <c:pt idx="3">
                  <c:v>1</c:v>
                </c:pt>
                <c:pt idx="4">
                  <c:v>4</c:v>
                </c:pt>
                <c:pt idx="5">
                  <c:v>2</c:v>
                </c:pt>
                <c:pt idx="6">
                  <c:v>2</c:v>
                </c:pt>
                <c:pt idx="7">
                  <c:v>3</c:v>
                </c:pt>
                <c:pt idx="8">
                  <c:v>4</c:v>
                </c:pt>
                <c:pt idx="9">
                  <c:v>1</c:v>
                </c:pt>
                <c:pt idx="10">
                  <c:v>1</c:v>
                </c:pt>
                <c:pt idx="11">
                  <c:v>6</c:v>
                </c:pt>
                <c:pt idx="12">
                  <c:v>2</c:v>
                </c:pt>
                <c:pt idx="13">
                  <c:v>0</c:v>
                </c:pt>
                <c:pt idx="14">
                  <c:v>1</c:v>
                </c:pt>
                <c:pt idx="15">
                  <c:v>1</c:v>
                </c:pt>
                <c:pt idx="16">
                  <c:v>2</c:v>
                </c:pt>
                <c:pt idx="17">
                  <c:v>1</c:v>
                </c:pt>
                <c:pt idx="18">
                  <c:v>2</c:v>
                </c:pt>
                <c:pt idx="19">
                  <c:v>1</c:v>
                </c:pt>
                <c:pt idx="20">
                  <c:v>2</c:v>
                </c:pt>
                <c:pt idx="21">
                  <c:v>1</c:v>
                </c:pt>
                <c:pt idx="22">
                  <c:v>2</c:v>
                </c:pt>
                <c:pt idx="23">
                  <c:v>1</c:v>
                </c:pt>
                <c:pt idx="24">
                  <c:v>3</c:v>
                </c:pt>
                <c:pt idx="25">
                  <c:v>3</c:v>
                </c:pt>
                <c:pt idx="26">
                  <c:v>4</c:v>
                </c:pt>
                <c:pt idx="27">
                  <c:v>2</c:v>
                </c:pt>
                <c:pt idx="28">
                  <c:v>4</c:v>
                </c:pt>
                <c:pt idx="29">
                  <c:v>3</c:v>
                </c:pt>
                <c:pt idx="30">
                  <c:v>1</c:v>
                </c:pt>
                <c:pt idx="31">
                  <c:v>5</c:v>
                </c:pt>
                <c:pt idx="32">
                  <c:v>6</c:v>
                </c:pt>
                <c:pt idx="33">
                  <c:v>3</c:v>
                </c:pt>
                <c:pt idx="34">
                  <c:v>4</c:v>
                </c:pt>
                <c:pt idx="35">
                  <c:v>7</c:v>
                </c:pt>
                <c:pt idx="36">
                  <c:v>5</c:v>
                </c:pt>
                <c:pt idx="37">
                  <c:v>3</c:v>
                </c:pt>
                <c:pt idx="38">
                  <c:v>7</c:v>
                </c:pt>
                <c:pt idx="39">
                  <c:v>6</c:v>
                </c:pt>
                <c:pt idx="40">
                  <c:v>2</c:v>
                </c:pt>
                <c:pt idx="41">
                  <c:v>1</c:v>
                </c:pt>
                <c:pt idx="42">
                  <c:v>1</c:v>
                </c:pt>
                <c:pt idx="43">
                  <c:v>4</c:v>
                </c:pt>
                <c:pt idx="44">
                  <c:v>3</c:v>
                </c:pt>
                <c:pt idx="45">
                  <c:v>3</c:v>
                </c:pt>
                <c:pt idx="46">
                  <c:v>6</c:v>
                </c:pt>
                <c:pt idx="47">
                  <c:v>5</c:v>
                </c:pt>
                <c:pt idx="48">
                  <c:v>2</c:v>
                </c:pt>
                <c:pt idx="49">
                  <c:v>3</c:v>
                </c:pt>
              </c:numCache>
            </c:numRef>
          </c:val>
          <c:smooth val="0"/>
          <c:extLst>
            <c:ext xmlns:c16="http://schemas.microsoft.com/office/drawing/2014/chart" uri="{C3380CC4-5D6E-409C-BE32-E72D297353CC}">
              <c16:uniqueId val="{00000000-47AF-EB46-9E6A-DC76AA6B5BE4}"/>
            </c:ext>
          </c:extLst>
        </c:ser>
        <c:ser>
          <c:idx val="1"/>
          <c:order val="1"/>
          <c:spPr>
            <a:ln w="28575" cap="rnd">
              <a:solidFill>
                <a:schemeClr val="accent2"/>
              </a:solidFill>
              <a:round/>
            </a:ln>
            <a:effectLst/>
          </c:spPr>
          <c:marker>
            <c:symbol val="none"/>
          </c:marker>
          <c:val>
            <c:numRef>
              <c:f>Sheet1!$A$2:$AY$2</c:f>
              <c:numCache>
                <c:formatCode>General</c:formatCode>
                <c:ptCount val="51"/>
                <c:pt idx="0">
                  <c:v>42</c:v>
                </c:pt>
                <c:pt idx="1">
                  <c:v>48</c:v>
                </c:pt>
                <c:pt idx="2">
                  <c:v>38</c:v>
                </c:pt>
                <c:pt idx="3">
                  <c:v>43</c:v>
                </c:pt>
                <c:pt idx="4">
                  <c:v>35</c:v>
                </c:pt>
                <c:pt idx="5">
                  <c:v>39</c:v>
                </c:pt>
                <c:pt idx="6">
                  <c:v>36</c:v>
                </c:pt>
                <c:pt idx="7">
                  <c:v>38</c:v>
                </c:pt>
                <c:pt idx="8">
                  <c:v>49</c:v>
                </c:pt>
                <c:pt idx="9">
                  <c:v>46</c:v>
                </c:pt>
                <c:pt idx="10">
                  <c:v>44</c:v>
                </c:pt>
                <c:pt idx="11">
                  <c:v>25</c:v>
                </c:pt>
                <c:pt idx="12">
                  <c:v>43</c:v>
                </c:pt>
                <c:pt idx="13">
                  <c:v>38</c:v>
                </c:pt>
                <c:pt idx="14">
                  <c:v>34</c:v>
                </c:pt>
                <c:pt idx="15">
                  <c:v>48</c:v>
                </c:pt>
                <c:pt idx="16">
                  <c:v>52</c:v>
                </c:pt>
                <c:pt idx="17">
                  <c:v>67</c:v>
                </c:pt>
                <c:pt idx="18">
                  <c:v>52</c:v>
                </c:pt>
                <c:pt idx="19">
                  <c:v>45</c:v>
                </c:pt>
                <c:pt idx="20">
                  <c:v>64</c:v>
                </c:pt>
                <c:pt idx="21">
                  <c:v>49</c:v>
                </c:pt>
                <c:pt idx="22">
                  <c:v>48</c:v>
                </c:pt>
                <c:pt idx="23">
                  <c:v>72</c:v>
                </c:pt>
                <c:pt idx="24">
                  <c:v>64</c:v>
                </c:pt>
                <c:pt idx="25">
                  <c:v>64</c:v>
                </c:pt>
                <c:pt idx="26">
                  <c:v>30</c:v>
                </c:pt>
                <c:pt idx="27">
                  <c:v>25</c:v>
                </c:pt>
                <c:pt idx="28">
                  <c:v>43</c:v>
                </c:pt>
                <c:pt idx="29">
                  <c:v>23</c:v>
                </c:pt>
                <c:pt idx="30">
                  <c:v>29</c:v>
                </c:pt>
                <c:pt idx="31">
                  <c:v>30</c:v>
                </c:pt>
                <c:pt idx="32">
                  <c:v>31</c:v>
                </c:pt>
                <c:pt idx="33">
                  <c:v>28</c:v>
                </c:pt>
                <c:pt idx="34">
                  <c:v>34</c:v>
                </c:pt>
                <c:pt idx="35">
                  <c:v>34</c:v>
                </c:pt>
                <c:pt idx="36">
                  <c:v>36</c:v>
                </c:pt>
                <c:pt idx="37">
                  <c:v>47</c:v>
                </c:pt>
                <c:pt idx="38">
                  <c:v>24</c:v>
                </c:pt>
                <c:pt idx="39">
                  <c:v>35</c:v>
                </c:pt>
                <c:pt idx="40">
                  <c:v>47</c:v>
                </c:pt>
                <c:pt idx="41">
                  <c:v>34</c:v>
                </c:pt>
                <c:pt idx="42">
                  <c:v>46</c:v>
                </c:pt>
                <c:pt idx="43">
                  <c:v>41</c:v>
                </c:pt>
                <c:pt idx="44">
                  <c:v>34</c:v>
                </c:pt>
                <c:pt idx="45">
                  <c:v>39</c:v>
                </c:pt>
                <c:pt idx="46">
                  <c:v>44</c:v>
                </c:pt>
                <c:pt idx="47">
                  <c:v>46</c:v>
                </c:pt>
                <c:pt idx="48">
                  <c:v>46</c:v>
                </c:pt>
                <c:pt idx="49">
                  <c:v>41</c:v>
                </c:pt>
                <c:pt idx="50">
                  <c:v>57</c:v>
                </c:pt>
              </c:numCache>
            </c:numRef>
          </c:val>
          <c:smooth val="0"/>
          <c:extLst>
            <c:ext xmlns:c16="http://schemas.microsoft.com/office/drawing/2014/chart" uri="{C3380CC4-5D6E-409C-BE32-E72D297353CC}">
              <c16:uniqueId val="{00000001-47AF-EB46-9E6A-DC76AA6B5BE4}"/>
            </c:ext>
          </c:extLst>
        </c:ser>
        <c:ser>
          <c:idx val="2"/>
          <c:order val="2"/>
          <c:spPr>
            <a:ln w="28575" cap="rnd">
              <a:solidFill>
                <a:schemeClr val="accent3"/>
              </a:solidFill>
              <a:round/>
            </a:ln>
            <a:effectLst/>
          </c:spPr>
          <c:marker>
            <c:symbol val="none"/>
          </c:marker>
          <c:val>
            <c:numRef>
              <c:f>Sheet1!$A$3:$AY$3</c:f>
              <c:numCache>
                <c:formatCode>General</c:formatCode>
                <c:ptCount val="51"/>
                <c:pt idx="0">
                  <c:v>14</c:v>
                </c:pt>
                <c:pt idx="1">
                  <c:v>11</c:v>
                </c:pt>
                <c:pt idx="2">
                  <c:v>13</c:v>
                </c:pt>
                <c:pt idx="3">
                  <c:v>9</c:v>
                </c:pt>
                <c:pt idx="4">
                  <c:v>13</c:v>
                </c:pt>
                <c:pt idx="5">
                  <c:v>14</c:v>
                </c:pt>
                <c:pt idx="6">
                  <c:v>12</c:v>
                </c:pt>
                <c:pt idx="7">
                  <c:v>26</c:v>
                </c:pt>
                <c:pt idx="8">
                  <c:v>20</c:v>
                </c:pt>
                <c:pt idx="9">
                  <c:v>13</c:v>
                </c:pt>
                <c:pt idx="10">
                  <c:v>11</c:v>
                </c:pt>
                <c:pt idx="11">
                  <c:v>14</c:v>
                </c:pt>
                <c:pt idx="12">
                  <c:v>16</c:v>
                </c:pt>
                <c:pt idx="13">
                  <c:v>8</c:v>
                </c:pt>
                <c:pt idx="14">
                  <c:v>9</c:v>
                </c:pt>
                <c:pt idx="15">
                  <c:v>15</c:v>
                </c:pt>
                <c:pt idx="16">
                  <c:v>16</c:v>
                </c:pt>
                <c:pt idx="17">
                  <c:v>17</c:v>
                </c:pt>
                <c:pt idx="18">
                  <c:v>15</c:v>
                </c:pt>
                <c:pt idx="19">
                  <c:v>17</c:v>
                </c:pt>
                <c:pt idx="20">
                  <c:v>24</c:v>
                </c:pt>
                <c:pt idx="21">
                  <c:v>10</c:v>
                </c:pt>
                <c:pt idx="22">
                  <c:v>16</c:v>
                </c:pt>
                <c:pt idx="23">
                  <c:v>16</c:v>
                </c:pt>
                <c:pt idx="24">
                  <c:v>16</c:v>
                </c:pt>
                <c:pt idx="25">
                  <c:v>20</c:v>
                </c:pt>
                <c:pt idx="26">
                  <c:v>16</c:v>
                </c:pt>
                <c:pt idx="27">
                  <c:v>5</c:v>
                </c:pt>
                <c:pt idx="28">
                  <c:v>8</c:v>
                </c:pt>
                <c:pt idx="29">
                  <c:v>9</c:v>
                </c:pt>
                <c:pt idx="30">
                  <c:v>7</c:v>
                </c:pt>
                <c:pt idx="31">
                  <c:v>6</c:v>
                </c:pt>
                <c:pt idx="32">
                  <c:v>10</c:v>
                </c:pt>
                <c:pt idx="33">
                  <c:v>12</c:v>
                </c:pt>
                <c:pt idx="34">
                  <c:v>12</c:v>
                </c:pt>
                <c:pt idx="35">
                  <c:v>7</c:v>
                </c:pt>
                <c:pt idx="36">
                  <c:v>13</c:v>
                </c:pt>
                <c:pt idx="37">
                  <c:v>5</c:v>
                </c:pt>
                <c:pt idx="38">
                  <c:v>11</c:v>
                </c:pt>
                <c:pt idx="39">
                  <c:v>10</c:v>
                </c:pt>
                <c:pt idx="40">
                  <c:v>8</c:v>
                </c:pt>
                <c:pt idx="41">
                  <c:v>18</c:v>
                </c:pt>
                <c:pt idx="42">
                  <c:v>9</c:v>
                </c:pt>
                <c:pt idx="43">
                  <c:v>19</c:v>
                </c:pt>
                <c:pt idx="44">
                  <c:v>17</c:v>
                </c:pt>
                <c:pt idx="45">
                  <c:v>11</c:v>
                </c:pt>
                <c:pt idx="46">
                  <c:v>14</c:v>
                </c:pt>
                <c:pt idx="47">
                  <c:v>15</c:v>
                </c:pt>
                <c:pt idx="48">
                  <c:v>14</c:v>
                </c:pt>
                <c:pt idx="49">
                  <c:v>13</c:v>
                </c:pt>
                <c:pt idx="50">
                  <c:v>12</c:v>
                </c:pt>
              </c:numCache>
            </c:numRef>
          </c:val>
          <c:smooth val="0"/>
          <c:extLst>
            <c:ext xmlns:c16="http://schemas.microsoft.com/office/drawing/2014/chart" uri="{C3380CC4-5D6E-409C-BE32-E72D297353CC}">
              <c16:uniqueId val="{00000002-47AF-EB46-9E6A-DC76AA6B5BE4}"/>
            </c:ext>
          </c:extLst>
        </c:ser>
        <c:dLbls>
          <c:showLegendKey val="0"/>
          <c:showVal val="0"/>
          <c:showCatName val="0"/>
          <c:showSerName val="0"/>
          <c:showPercent val="0"/>
          <c:showBubbleSize val="0"/>
        </c:dLbls>
        <c:smooth val="0"/>
        <c:axId val="1067872704"/>
        <c:axId val="1138398016"/>
      </c:lineChart>
      <c:catAx>
        <c:axId val="10678727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398016"/>
        <c:crosses val="autoZero"/>
        <c:auto val="1"/>
        <c:lblAlgn val="ctr"/>
        <c:lblOffset val="100"/>
        <c:noMultiLvlLbl val="0"/>
      </c:catAx>
      <c:valAx>
        <c:axId val="1138398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87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2</a:t>
            </a:r>
            <a:r>
              <a:rPr lang="en-US" sz="1400" b="0" i="0" u="none" strike="noStrike" baseline="0" dirty="0">
                <a:effectLst/>
              </a:rPr>
              <a:t>-Cluster 2</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Default_kmeans1!$B$404:$BA$404</c:f>
              <c:numCache>
                <c:formatCode>General</c:formatCode>
                <c:ptCount val="52"/>
                <c:pt idx="0">
                  <c:v>9</c:v>
                </c:pt>
                <c:pt idx="1">
                  <c:v>9</c:v>
                </c:pt>
                <c:pt idx="2">
                  <c:v>10</c:v>
                </c:pt>
                <c:pt idx="3">
                  <c:v>5</c:v>
                </c:pt>
                <c:pt idx="4">
                  <c:v>13</c:v>
                </c:pt>
                <c:pt idx="5">
                  <c:v>22</c:v>
                </c:pt>
                <c:pt idx="6">
                  <c:v>14</c:v>
                </c:pt>
                <c:pt idx="7">
                  <c:v>11</c:v>
                </c:pt>
                <c:pt idx="8">
                  <c:v>17</c:v>
                </c:pt>
                <c:pt idx="9">
                  <c:v>15</c:v>
                </c:pt>
                <c:pt idx="10">
                  <c:v>9</c:v>
                </c:pt>
                <c:pt idx="11">
                  <c:v>18</c:v>
                </c:pt>
                <c:pt idx="12">
                  <c:v>17</c:v>
                </c:pt>
                <c:pt idx="13">
                  <c:v>10</c:v>
                </c:pt>
                <c:pt idx="14">
                  <c:v>10</c:v>
                </c:pt>
                <c:pt idx="15">
                  <c:v>14</c:v>
                </c:pt>
                <c:pt idx="16">
                  <c:v>10</c:v>
                </c:pt>
                <c:pt idx="17">
                  <c:v>11</c:v>
                </c:pt>
                <c:pt idx="18">
                  <c:v>12</c:v>
                </c:pt>
                <c:pt idx="19">
                  <c:v>11</c:v>
                </c:pt>
                <c:pt idx="20">
                  <c:v>11</c:v>
                </c:pt>
                <c:pt idx="21">
                  <c:v>17</c:v>
                </c:pt>
                <c:pt idx="22">
                  <c:v>9</c:v>
                </c:pt>
                <c:pt idx="23">
                  <c:v>18</c:v>
                </c:pt>
                <c:pt idx="24">
                  <c:v>19</c:v>
                </c:pt>
                <c:pt idx="25">
                  <c:v>16</c:v>
                </c:pt>
                <c:pt idx="26">
                  <c:v>3</c:v>
                </c:pt>
                <c:pt idx="27">
                  <c:v>5</c:v>
                </c:pt>
                <c:pt idx="28">
                  <c:v>12</c:v>
                </c:pt>
                <c:pt idx="29">
                  <c:v>2</c:v>
                </c:pt>
                <c:pt idx="30">
                  <c:v>10</c:v>
                </c:pt>
                <c:pt idx="31">
                  <c:v>4</c:v>
                </c:pt>
                <c:pt idx="32">
                  <c:v>9</c:v>
                </c:pt>
                <c:pt idx="33">
                  <c:v>10</c:v>
                </c:pt>
                <c:pt idx="34">
                  <c:v>7</c:v>
                </c:pt>
                <c:pt idx="35">
                  <c:v>8</c:v>
                </c:pt>
                <c:pt idx="36">
                  <c:v>5</c:v>
                </c:pt>
                <c:pt idx="37">
                  <c:v>10</c:v>
                </c:pt>
                <c:pt idx="38">
                  <c:v>10</c:v>
                </c:pt>
                <c:pt idx="39">
                  <c:v>9</c:v>
                </c:pt>
                <c:pt idx="40">
                  <c:v>5</c:v>
                </c:pt>
                <c:pt idx="41">
                  <c:v>9</c:v>
                </c:pt>
                <c:pt idx="42">
                  <c:v>14</c:v>
                </c:pt>
                <c:pt idx="43">
                  <c:v>6</c:v>
                </c:pt>
                <c:pt idx="44">
                  <c:v>6</c:v>
                </c:pt>
                <c:pt idx="45">
                  <c:v>15</c:v>
                </c:pt>
                <c:pt idx="46">
                  <c:v>7</c:v>
                </c:pt>
                <c:pt idx="47">
                  <c:v>10</c:v>
                </c:pt>
                <c:pt idx="48">
                  <c:v>14</c:v>
                </c:pt>
                <c:pt idx="49">
                  <c:v>11</c:v>
                </c:pt>
                <c:pt idx="50">
                  <c:v>12</c:v>
                </c:pt>
                <c:pt idx="51">
                  <c:v>16</c:v>
                </c:pt>
              </c:numCache>
            </c:numRef>
          </c:val>
          <c:smooth val="0"/>
          <c:extLst>
            <c:ext xmlns:c16="http://schemas.microsoft.com/office/drawing/2014/chart" uri="{C3380CC4-5D6E-409C-BE32-E72D297353CC}">
              <c16:uniqueId val="{00000000-A2CC-9A41-978B-A422DC5EAEC4}"/>
            </c:ext>
          </c:extLst>
        </c:ser>
        <c:ser>
          <c:idx val="1"/>
          <c:order val="1"/>
          <c:spPr>
            <a:ln w="28575" cap="rnd">
              <a:solidFill>
                <a:schemeClr val="accent2"/>
              </a:solidFill>
              <a:round/>
            </a:ln>
            <a:effectLst/>
          </c:spPr>
          <c:marker>
            <c:symbol val="none"/>
          </c:marker>
          <c:val>
            <c:numRef>
              <c:f>Default_kmeans1!$B$405:$BA$405</c:f>
              <c:numCache>
                <c:formatCode>General</c:formatCode>
                <c:ptCount val="52"/>
                <c:pt idx="0">
                  <c:v>13</c:v>
                </c:pt>
                <c:pt idx="1">
                  <c:v>17</c:v>
                </c:pt>
                <c:pt idx="2">
                  <c:v>15</c:v>
                </c:pt>
                <c:pt idx="3">
                  <c:v>11</c:v>
                </c:pt>
                <c:pt idx="4">
                  <c:v>13</c:v>
                </c:pt>
                <c:pt idx="5">
                  <c:v>14</c:v>
                </c:pt>
                <c:pt idx="6">
                  <c:v>13</c:v>
                </c:pt>
                <c:pt idx="7">
                  <c:v>10</c:v>
                </c:pt>
                <c:pt idx="8">
                  <c:v>15</c:v>
                </c:pt>
                <c:pt idx="9">
                  <c:v>7</c:v>
                </c:pt>
                <c:pt idx="10">
                  <c:v>16</c:v>
                </c:pt>
                <c:pt idx="11">
                  <c:v>16</c:v>
                </c:pt>
                <c:pt idx="12">
                  <c:v>19</c:v>
                </c:pt>
                <c:pt idx="13">
                  <c:v>15</c:v>
                </c:pt>
                <c:pt idx="14">
                  <c:v>16</c:v>
                </c:pt>
                <c:pt idx="15">
                  <c:v>14</c:v>
                </c:pt>
                <c:pt idx="16">
                  <c:v>9</c:v>
                </c:pt>
                <c:pt idx="17">
                  <c:v>17</c:v>
                </c:pt>
                <c:pt idx="18">
                  <c:v>14</c:v>
                </c:pt>
                <c:pt idx="19">
                  <c:v>7</c:v>
                </c:pt>
                <c:pt idx="20">
                  <c:v>19</c:v>
                </c:pt>
                <c:pt idx="21">
                  <c:v>12</c:v>
                </c:pt>
                <c:pt idx="22">
                  <c:v>13</c:v>
                </c:pt>
                <c:pt idx="23">
                  <c:v>17</c:v>
                </c:pt>
                <c:pt idx="24">
                  <c:v>19</c:v>
                </c:pt>
                <c:pt idx="25">
                  <c:v>11</c:v>
                </c:pt>
                <c:pt idx="26">
                  <c:v>4</c:v>
                </c:pt>
                <c:pt idx="27">
                  <c:v>11</c:v>
                </c:pt>
                <c:pt idx="28">
                  <c:v>10</c:v>
                </c:pt>
                <c:pt idx="29">
                  <c:v>10</c:v>
                </c:pt>
                <c:pt idx="30">
                  <c:v>10</c:v>
                </c:pt>
                <c:pt idx="31">
                  <c:v>16</c:v>
                </c:pt>
                <c:pt idx="32">
                  <c:v>10</c:v>
                </c:pt>
                <c:pt idx="33">
                  <c:v>16</c:v>
                </c:pt>
                <c:pt idx="34">
                  <c:v>11</c:v>
                </c:pt>
                <c:pt idx="35">
                  <c:v>15</c:v>
                </c:pt>
                <c:pt idx="36">
                  <c:v>6</c:v>
                </c:pt>
                <c:pt idx="37">
                  <c:v>10</c:v>
                </c:pt>
                <c:pt idx="38">
                  <c:v>12</c:v>
                </c:pt>
                <c:pt idx="39">
                  <c:v>11</c:v>
                </c:pt>
                <c:pt idx="40">
                  <c:v>11</c:v>
                </c:pt>
                <c:pt idx="41">
                  <c:v>9</c:v>
                </c:pt>
                <c:pt idx="42">
                  <c:v>11</c:v>
                </c:pt>
                <c:pt idx="43">
                  <c:v>13</c:v>
                </c:pt>
                <c:pt idx="44">
                  <c:v>11</c:v>
                </c:pt>
                <c:pt idx="45">
                  <c:v>17</c:v>
                </c:pt>
                <c:pt idx="46">
                  <c:v>11</c:v>
                </c:pt>
                <c:pt idx="47">
                  <c:v>7</c:v>
                </c:pt>
                <c:pt idx="48">
                  <c:v>13</c:v>
                </c:pt>
                <c:pt idx="49">
                  <c:v>15</c:v>
                </c:pt>
                <c:pt idx="50">
                  <c:v>11</c:v>
                </c:pt>
                <c:pt idx="51">
                  <c:v>15</c:v>
                </c:pt>
              </c:numCache>
            </c:numRef>
          </c:val>
          <c:smooth val="0"/>
          <c:extLst>
            <c:ext xmlns:c16="http://schemas.microsoft.com/office/drawing/2014/chart" uri="{C3380CC4-5D6E-409C-BE32-E72D297353CC}">
              <c16:uniqueId val="{00000001-A2CC-9A41-978B-A422DC5EAEC4}"/>
            </c:ext>
          </c:extLst>
        </c:ser>
        <c:ser>
          <c:idx val="2"/>
          <c:order val="2"/>
          <c:spPr>
            <a:ln w="28575" cap="rnd">
              <a:solidFill>
                <a:schemeClr val="accent3"/>
              </a:solidFill>
              <a:round/>
            </a:ln>
            <a:effectLst/>
          </c:spPr>
          <c:marker>
            <c:symbol val="none"/>
          </c:marker>
          <c:val>
            <c:numRef>
              <c:f>Default_kmeans1!$B$406:$BA$406</c:f>
              <c:numCache>
                <c:formatCode>General</c:formatCode>
                <c:ptCount val="52"/>
                <c:pt idx="0">
                  <c:v>14</c:v>
                </c:pt>
                <c:pt idx="1">
                  <c:v>9</c:v>
                </c:pt>
                <c:pt idx="2">
                  <c:v>13</c:v>
                </c:pt>
                <c:pt idx="3">
                  <c:v>13</c:v>
                </c:pt>
                <c:pt idx="4">
                  <c:v>3</c:v>
                </c:pt>
                <c:pt idx="5">
                  <c:v>21</c:v>
                </c:pt>
                <c:pt idx="6">
                  <c:v>12</c:v>
                </c:pt>
                <c:pt idx="7">
                  <c:v>11</c:v>
                </c:pt>
                <c:pt idx="8">
                  <c:v>12</c:v>
                </c:pt>
                <c:pt idx="9">
                  <c:v>9</c:v>
                </c:pt>
                <c:pt idx="10">
                  <c:v>6</c:v>
                </c:pt>
                <c:pt idx="11">
                  <c:v>12</c:v>
                </c:pt>
                <c:pt idx="12">
                  <c:v>11</c:v>
                </c:pt>
                <c:pt idx="13">
                  <c:v>13</c:v>
                </c:pt>
                <c:pt idx="14">
                  <c:v>9</c:v>
                </c:pt>
                <c:pt idx="15">
                  <c:v>14</c:v>
                </c:pt>
                <c:pt idx="16">
                  <c:v>18</c:v>
                </c:pt>
                <c:pt idx="17">
                  <c:v>15</c:v>
                </c:pt>
                <c:pt idx="18">
                  <c:v>13</c:v>
                </c:pt>
                <c:pt idx="19">
                  <c:v>10</c:v>
                </c:pt>
                <c:pt idx="20">
                  <c:v>7</c:v>
                </c:pt>
                <c:pt idx="21">
                  <c:v>14</c:v>
                </c:pt>
                <c:pt idx="22">
                  <c:v>20</c:v>
                </c:pt>
                <c:pt idx="23">
                  <c:v>19</c:v>
                </c:pt>
                <c:pt idx="24">
                  <c:v>16</c:v>
                </c:pt>
                <c:pt idx="25">
                  <c:v>15</c:v>
                </c:pt>
                <c:pt idx="26">
                  <c:v>11</c:v>
                </c:pt>
                <c:pt idx="27">
                  <c:v>4</c:v>
                </c:pt>
                <c:pt idx="28">
                  <c:v>7</c:v>
                </c:pt>
                <c:pt idx="29">
                  <c:v>8</c:v>
                </c:pt>
                <c:pt idx="30">
                  <c:v>9</c:v>
                </c:pt>
                <c:pt idx="31">
                  <c:v>9</c:v>
                </c:pt>
                <c:pt idx="32">
                  <c:v>10</c:v>
                </c:pt>
                <c:pt idx="33">
                  <c:v>10</c:v>
                </c:pt>
                <c:pt idx="34">
                  <c:v>17</c:v>
                </c:pt>
                <c:pt idx="35">
                  <c:v>8</c:v>
                </c:pt>
                <c:pt idx="36">
                  <c:v>11</c:v>
                </c:pt>
                <c:pt idx="37">
                  <c:v>4</c:v>
                </c:pt>
                <c:pt idx="38">
                  <c:v>15</c:v>
                </c:pt>
                <c:pt idx="39">
                  <c:v>5</c:v>
                </c:pt>
                <c:pt idx="40">
                  <c:v>11</c:v>
                </c:pt>
                <c:pt idx="41">
                  <c:v>10</c:v>
                </c:pt>
                <c:pt idx="42">
                  <c:v>15</c:v>
                </c:pt>
                <c:pt idx="43">
                  <c:v>4</c:v>
                </c:pt>
                <c:pt idx="44">
                  <c:v>11</c:v>
                </c:pt>
                <c:pt idx="45">
                  <c:v>9</c:v>
                </c:pt>
                <c:pt idx="46">
                  <c:v>11</c:v>
                </c:pt>
                <c:pt idx="47">
                  <c:v>6</c:v>
                </c:pt>
                <c:pt idx="48">
                  <c:v>15</c:v>
                </c:pt>
                <c:pt idx="49">
                  <c:v>15</c:v>
                </c:pt>
                <c:pt idx="50">
                  <c:v>17</c:v>
                </c:pt>
                <c:pt idx="51">
                  <c:v>22</c:v>
                </c:pt>
              </c:numCache>
            </c:numRef>
          </c:val>
          <c:smooth val="0"/>
          <c:extLst>
            <c:ext xmlns:c16="http://schemas.microsoft.com/office/drawing/2014/chart" uri="{C3380CC4-5D6E-409C-BE32-E72D297353CC}">
              <c16:uniqueId val="{00000002-A2CC-9A41-978B-A422DC5EAEC4}"/>
            </c:ext>
          </c:extLst>
        </c:ser>
        <c:ser>
          <c:idx val="3"/>
          <c:order val="3"/>
          <c:spPr>
            <a:ln w="28575" cap="rnd">
              <a:solidFill>
                <a:schemeClr val="accent4"/>
              </a:solidFill>
              <a:round/>
            </a:ln>
            <a:effectLst/>
          </c:spPr>
          <c:marker>
            <c:symbol val="none"/>
          </c:marker>
          <c:val>
            <c:numRef>
              <c:f>Default_kmeans1!$B$407:$BA$407</c:f>
              <c:numCache>
                <c:formatCode>General</c:formatCode>
                <c:ptCount val="52"/>
                <c:pt idx="0">
                  <c:v>7</c:v>
                </c:pt>
                <c:pt idx="1">
                  <c:v>7</c:v>
                </c:pt>
                <c:pt idx="2">
                  <c:v>13</c:v>
                </c:pt>
                <c:pt idx="3">
                  <c:v>14</c:v>
                </c:pt>
                <c:pt idx="4">
                  <c:v>11</c:v>
                </c:pt>
                <c:pt idx="5">
                  <c:v>11</c:v>
                </c:pt>
                <c:pt idx="6">
                  <c:v>13</c:v>
                </c:pt>
                <c:pt idx="7">
                  <c:v>17</c:v>
                </c:pt>
                <c:pt idx="8">
                  <c:v>15</c:v>
                </c:pt>
                <c:pt idx="9">
                  <c:v>6</c:v>
                </c:pt>
                <c:pt idx="10">
                  <c:v>7</c:v>
                </c:pt>
                <c:pt idx="11">
                  <c:v>14</c:v>
                </c:pt>
                <c:pt idx="12">
                  <c:v>19</c:v>
                </c:pt>
                <c:pt idx="13">
                  <c:v>16</c:v>
                </c:pt>
                <c:pt idx="14">
                  <c:v>13</c:v>
                </c:pt>
                <c:pt idx="15">
                  <c:v>10</c:v>
                </c:pt>
                <c:pt idx="16">
                  <c:v>11</c:v>
                </c:pt>
                <c:pt idx="17">
                  <c:v>25</c:v>
                </c:pt>
                <c:pt idx="18">
                  <c:v>15</c:v>
                </c:pt>
                <c:pt idx="19">
                  <c:v>9</c:v>
                </c:pt>
                <c:pt idx="20">
                  <c:v>19</c:v>
                </c:pt>
                <c:pt idx="21">
                  <c:v>23</c:v>
                </c:pt>
                <c:pt idx="22">
                  <c:v>12</c:v>
                </c:pt>
                <c:pt idx="23">
                  <c:v>15</c:v>
                </c:pt>
                <c:pt idx="24">
                  <c:v>28</c:v>
                </c:pt>
                <c:pt idx="25">
                  <c:v>9</c:v>
                </c:pt>
                <c:pt idx="26">
                  <c:v>7</c:v>
                </c:pt>
                <c:pt idx="27">
                  <c:v>9</c:v>
                </c:pt>
                <c:pt idx="28">
                  <c:v>10</c:v>
                </c:pt>
                <c:pt idx="29">
                  <c:v>9</c:v>
                </c:pt>
                <c:pt idx="30">
                  <c:v>19</c:v>
                </c:pt>
                <c:pt idx="31">
                  <c:v>12</c:v>
                </c:pt>
                <c:pt idx="32">
                  <c:v>9</c:v>
                </c:pt>
                <c:pt idx="33">
                  <c:v>15</c:v>
                </c:pt>
                <c:pt idx="34">
                  <c:v>6</c:v>
                </c:pt>
                <c:pt idx="35">
                  <c:v>12</c:v>
                </c:pt>
                <c:pt idx="36">
                  <c:v>13</c:v>
                </c:pt>
                <c:pt idx="37">
                  <c:v>9</c:v>
                </c:pt>
                <c:pt idx="38">
                  <c:v>7</c:v>
                </c:pt>
                <c:pt idx="39">
                  <c:v>11</c:v>
                </c:pt>
                <c:pt idx="40">
                  <c:v>11</c:v>
                </c:pt>
                <c:pt idx="41">
                  <c:v>6</c:v>
                </c:pt>
                <c:pt idx="42">
                  <c:v>10</c:v>
                </c:pt>
                <c:pt idx="43">
                  <c:v>10</c:v>
                </c:pt>
                <c:pt idx="44">
                  <c:v>8</c:v>
                </c:pt>
                <c:pt idx="45">
                  <c:v>13</c:v>
                </c:pt>
                <c:pt idx="46">
                  <c:v>9</c:v>
                </c:pt>
                <c:pt idx="47">
                  <c:v>15</c:v>
                </c:pt>
                <c:pt idx="48">
                  <c:v>11</c:v>
                </c:pt>
                <c:pt idx="49">
                  <c:v>16</c:v>
                </c:pt>
                <c:pt idx="50">
                  <c:v>18</c:v>
                </c:pt>
                <c:pt idx="51">
                  <c:v>25</c:v>
                </c:pt>
              </c:numCache>
            </c:numRef>
          </c:val>
          <c:smooth val="0"/>
          <c:extLst>
            <c:ext xmlns:c16="http://schemas.microsoft.com/office/drawing/2014/chart" uri="{C3380CC4-5D6E-409C-BE32-E72D297353CC}">
              <c16:uniqueId val="{00000003-A2CC-9A41-978B-A422DC5EAEC4}"/>
            </c:ext>
          </c:extLst>
        </c:ser>
        <c:ser>
          <c:idx val="4"/>
          <c:order val="4"/>
          <c:spPr>
            <a:ln w="28575" cap="rnd">
              <a:solidFill>
                <a:schemeClr val="accent5"/>
              </a:solidFill>
              <a:round/>
            </a:ln>
            <a:effectLst/>
          </c:spPr>
          <c:marker>
            <c:symbol val="none"/>
          </c:marker>
          <c:val>
            <c:numRef>
              <c:f>Default_kmeans1!$B$408:$BA$408</c:f>
              <c:numCache>
                <c:formatCode>General</c:formatCode>
                <c:ptCount val="52"/>
                <c:pt idx="0">
                  <c:v>11</c:v>
                </c:pt>
                <c:pt idx="1">
                  <c:v>17</c:v>
                </c:pt>
                <c:pt idx="2">
                  <c:v>5</c:v>
                </c:pt>
                <c:pt idx="3">
                  <c:v>14</c:v>
                </c:pt>
                <c:pt idx="4">
                  <c:v>10</c:v>
                </c:pt>
                <c:pt idx="5">
                  <c:v>10</c:v>
                </c:pt>
                <c:pt idx="6">
                  <c:v>9</c:v>
                </c:pt>
                <c:pt idx="7">
                  <c:v>10</c:v>
                </c:pt>
                <c:pt idx="8">
                  <c:v>13</c:v>
                </c:pt>
                <c:pt idx="9">
                  <c:v>8</c:v>
                </c:pt>
                <c:pt idx="10">
                  <c:v>16</c:v>
                </c:pt>
                <c:pt idx="11">
                  <c:v>11</c:v>
                </c:pt>
                <c:pt idx="12">
                  <c:v>8</c:v>
                </c:pt>
                <c:pt idx="13">
                  <c:v>10</c:v>
                </c:pt>
                <c:pt idx="14">
                  <c:v>9</c:v>
                </c:pt>
                <c:pt idx="15">
                  <c:v>19</c:v>
                </c:pt>
                <c:pt idx="16">
                  <c:v>4</c:v>
                </c:pt>
                <c:pt idx="17">
                  <c:v>21</c:v>
                </c:pt>
                <c:pt idx="18">
                  <c:v>10</c:v>
                </c:pt>
                <c:pt idx="19">
                  <c:v>9</c:v>
                </c:pt>
                <c:pt idx="20">
                  <c:v>15</c:v>
                </c:pt>
                <c:pt idx="21">
                  <c:v>15</c:v>
                </c:pt>
                <c:pt idx="22">
                  <c:v>13</c:v>
                </c:pt>
                <c:pt idx="23">
                  <c:v>15</c:v>
                </c:pt>
                <c:pt idx="24">
                  <c:v>8</c:v>
                </c:pt>
                <c:pt idx="25">
                  <c:v>8</c:v>
                </c:pt>
                <c:pt idx="26">
                  <c:v>7</c:v>
                </c:pt>
                <c:pt idx="27">
                  <c:v>8</c:v>
                </c:pt>
                <c:pt idx="28">
                  <c:v>7</c:v>
                </c:pt>
                <c:pt idx="29">
                  <c:v>13</c:v>
                </c:pt>
                <c:pt idx="30">
                  <c:v>9</c:v>
                </c:pt>
                <c:pt idx="31">
                  <c:v>10</c:v>
                </c:pt>
                <c:pt idx="32">
                  <c:v>14</c:v>
                </c:pt>
                <c:pt idx="33">
                  <c:v>3</c:v>
                </c:pt>
                <c:pt idx="34">
                  <c:v>13</c:v>
                </c:pt>
                <c:pt idx="35">
                  <c:v>6</c:v>
                </c:pt>
                <c:pt idx="36">
                  <c:v>10</c:v>
                </c:pt>
                <c:pt idx="37">
                  <c:v>14</c:v>
                </c:pt>
                <c:pt idx="38">
                  <c:v>4</c:v>
                </c:pt>
                <c:pt idx="39">
                  <c:v>13</c:v>
                </c:pt>
                <c:pt idx="40">
                  <c:v>8</c:v>
                </c:pt>
                <c:pt idx="41">
                  <c:v>11</c:v>
                </c:pt>
                <c:pt idx="42">
                  <c:v>5</c:v>
                </c:pt>
                <c:pt idx="43">
                  <c:v>12</c:v>
                </c:pt>
                <c:pt idx="44">
                  <c:v>7</c:v>
                </c:pt>
                <c:pt idx="45">
                  <c:v>11</c:v>
                </c:pt>
                <c:pt idx="46">
                  <c:v>5</c:v>
                </c:pt>
                <c:pt idx="47">
                  <c:v>11</c:v>
                </c:pt>
                <c:pt idx="48">
                  <c:v>8</c:v>
                </c:pt>
                <c:pt idx="49">
                  <c:v>13</c:v>
                </c:pt>
                <c:pt idx="50">
                  <c:v>17</c:v>
                </c:pt>
                <c:pt idx="51">
                  <c:v>19</c:v>
                </c:pt>
              </c:numCache>
            </c:numRef>
          </c:val>
          <c:smooth val="0"/>
          <c:extLst>
            <c:ext xmlns:c16="http://schemas.microsoft.com/office/drawing/2014/chart" uri="{C3380CC4-5D6E-409C-BE32-E72D297353CC}">
              <c16:uniqueId val="{00000004-A2CC-9A41-978B-A422DC5EAEC4}"/>
            </c:ext>
          </c:extLst>
        </c:ser>
        <c:dLbls>
          <c:showLegendKey val="0"/>
          <c:showVal val="0"/>
          <c:showCatName val="0"/>
          <c:showSerName val="0"/>
          <c:showPercent val="0"/>
          <c:showBubbleSize val="0"/>
        </c:dLbls>
        <c:smooth val="0"/>
        <c:axId val="1070901904"/>
        <c:axId val="1073565120"/>
      </c:lineChart>
      <c:catAx>
        <c:axId val="10709019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565120"/>
        <c:crosses val="autoZero"/>
        <c:auto val="1"/>
        <c:lblAlgn val="ctr"/>
        <c:lblOffset val="100"/>
        <c:noMultiLvlLbl val="0"/>
      </c:catAx>
      <c:valAx>
        <c:axId val="1073565120"/>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0901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3</a:t>
            </a:r>
            <a:r>
              <a:rPr lang="en-US" sz="1400" b="0" i="0" u="none" strike="noStrike" baseline="0" dirty="0">
                <a:effectLst/>
              </a:rPr>
              <a:t>-Cluster 3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Default_kmeans1!$B$419:$BA$419</c:f>
              <c:numCache>
                <c:formatCode>General</c:formatCode>
                <c:ptCount val="52"/>
                <c:pt idx="0">
                  <c:v>20</c:v>
                </c:pt>
                <c:pt idx="1">
                  <c:v>36</c:v>
                </c:pt>
                <c:pt idx="2">
                  <c:v>17</c:v>
                </c:pt>
                <c:pt idx="3">
                  <c:v>19</c:v>
                </c:pt>
                <c:pt idx="4">
                  <c:v>16</c:v>
                </c:pt>
                <c:pt idx="5">
                  <c:v>23</c:v>
                </c:pt>
                <c:pt idx="6">
                  <c:v>28</c:v>
                </c:pt>
                <c:pt idx="7">
                  <c:v>19</c:v>
                </c:pt>
                <c:pt idx="8">
                  <c:v>22</c:v>
                </c:pt>
                <c:pt idx="9">
                  <c:v>19</c:v>
                </c:pt>
                <c:pt idx="10">
                  <c:v>21</c:v>
                </c:pt>
                <c:pt idx="11">
                  <c:v>18</c:v>
                </c:pt>
                <c:pt idx="12">
                  <c:v>27</c:v>
                </c:pt>
                <c:pt idx="13">
                  <c:v>24</c:v>
                </c:pt>
                <c:pt idx="14">
                  <c:v>24</c:v>
                </c:pt>
                <c:pt idx="15">
                  <c:v>24</c:v>
                </c:pt>
                <c:pt idx="16">
                  <c:v>26</c:v>
                </c:pt>
                <c:pt idx="17">
                  <c:v>24</c:v>
                </c:pt>
                <c:pt idx="18">
                  <c:v>22</c:v>
                </c:pt>
                <c:pt idx="19">
                  <c:v>20</c:v>
                </c:pt>
                <c:pt idx="20">
                  <c:v>24</c:v>
                </c:pt>
                <c:pt idx="21">
                  <c:v>20</c:v>
                </c:pt>
                <c:pt idx="22">
                  <c:v>20</c:v>
                </c:pt>
                <c:pt idx="23">
                  <c:v>26</c:v>
                </c:pt>
                <c:pt idx="24">
                  <c:v>34</c:v>
                </c:pt>
                <c:pt idx="25">
                  <c:v>30</c:v>
                </c:pt>
                <c:pt idx="26">
                  <c:v>11</c:v>
                </c:pt>
                <c:pt idx="27">
                  <c:v>15</c:v>
                </c:pt>
                <c:pt idx="28">
                  <c:v>16</c:v>
                </c:pt>
                <c:pt idx="29">
                  <c:v>25</c:v>
                </c:pt>
                <c:pt idx="30">
                  <c:v>16</c:v>
                </c:pt>
                <c:pt idx="31">
                  <c:v>17</c:v>
                </c:pt>
                <c:pt idx="32">
                  <c:v>12</c:v>
                </c:pt>
                <c:pt idx="33">
                  <c:v>24</c:v>
                </c:pt>
                <c:pt idx="34">
                  <c:v>20</c:v>
                </c:pt>
                <c:pt idx="35">
                  <c:v>16</c:v>
                </c:pt>
                <c:pt idx="36">
                  <c:v>13</c:v>
                </c:pt>
                <c:pt idx="37">
                  <c:v>18</c:v>
                </c:pt>
                <c:pt idx="38">
                  <c:v>13</c:v>
                </c:pt>
                <c:pt idx="39">
                  <c:v>8</c:v>
                </c:pt>
                <c:pt idx="40">
                  <c:v>16</c:v>
                </c:pt>
                <c:pt idx="41">
                  <c:v>16</c:v>
                </c:pt>
                <c:pt idx="42">
                  <c:v>18</c:v>
                </c:pt>
                <c:pt idx="43">
                  <c:v>12</c:v>
                </c:pt>
                <c:pt idx="44">
                  <c:v>25</c:v>
                </c:pt>
                <c:pt idx="45">
                  <c:v>14</c:v>
                </c:pt>
                <c:pt idx="46">
                  <c:v>22</c:v>
                </c:pt>
                <c:pt idx="47">
                  <c:v>19</c:v>
                </c:pt>
                <c:pt idx="48">
                  <c:v>20</c:v>
                </c:pt>
                <c:pt idx="49">
                  <c:v>18</c:v>
                </c:pt>
                <c:pt idx="50">
                  <c:v>28</c:v>
                </c:pt>
                <c:pt idx="51">
                  <c:v>34</c:v>
                </c:pt>
              </c:numCache>
            </c:numRef>
          </c:val>
          <c:smooth val="0"/>
          <c:extLst>
            <c:ext xmlns:c16="http://schemas.microsoft.com/office/drawing/2014/chart" uri="{C3380CC4-5D6E-409C-BE32-E72D297353CC}">
              <c16:uniqueId val="{00000000-2EC8-4244-802B-952FF4244099}"/>
            </c:ext>
          </c:extLst>
        </c:ser>
        <c:ser>
          <c:idx val="1"/>
          <c:order val="1"/>
          <c:spPr>
            <a:ln w="28575" cap="rnd">
              <a:solidFill>
                <a:schemeClr val="accent2"/>
              </a:solidFill>
              <a:round/>
            </a:ln>
            <a:effectLst/>
          </c:spPr>
          <c:marker>
            <c:symbol val="none"/>
          </c:marker>
          <c:val>
            <c:numRef>
              <c:f>Default_kmeans1!$B$420:$BA$420</c:f>
              <c:numCache>
                <c:formatCode>General</c:formatCode>
                <c:ptCount val="52"/>
                <c:pt idx="0">
                  <c:v>25</c:v>
                </c:pt>
                <c:pt idx="1">
                  <c:v>23</c:v>
                </c:pt>
                <c:pt idx="2">
                  <c:v>30</c:v>
                </c:pt>
                <c:pt idx="3">
                  <c:v>33</c:v>
                </c:pt>
                <c:pt idx="4">
                  <c:v>20</c:v>
                </c:pt>
                <c:pt idx="5">
                  <c:v>27</c:v>
                </c:pt>
                <c:pt idx="6">
                  <c:v>31</c:v>
                </c:pt>
                <c:pt idx="7">
                  <c:v>26</c:v>
                </c:pt>
                <c:pt idx="8">
                  <c:v>21</c:v>
                </c:pt>
                <c:pt idx="9">
                  <c:v>42</c:v>
                </c:pt>
                <c:pt idx="10">
                  <c:v>22</c:v>
                </c:pt>
                <c:pt idx="11">
                  <c:v>30</c:v>
                </c:pt>
                <c:pt idx="12">
                  <c:v>33</c:v>
                </c:pt>
                <c:pt idx="13">
                  <c:v>27</c:v>
                </c:pt>
                <c:pt idx="14">
                  <c:v>28</c:v>
                </c:pt>
                <c:pt idx="15">
                  <c:v>32</c:v>
                </c:pt>
                <c:pt idx="16">
                  <c:v>31</c:v>
                </c:pt>
                <c:pt idx="17">
                  <c:v>28</c:v>
                </c:pt>
                <c:pt idx="18">
                  <c:v>25</c:v>
                </c:pt>
                <c:pt idx="19">
                  <c:v>27</c:v>
                </c:pt>
                <c:pt idx="20">
                  <c:v>31</c:v>
                </c:pt>
                <c:pt idx="21">
                  <c:v>19</c:v>
                </c:pt>
                <c:pt idx="22">
                  <c:v>17</c:v>
                </c:pt>
                <c:pt idx="23">
                  <c:v>28</c:v>
                </c:pt>
                <c:pt idx="24">
                  <c:v>33</c:v>
                </c:pt>
                <c:pt idx="25">
                  <c:v>38</c:v>
                </c:pt>
                <c:pt idx="26">
                  <c:v>24</c:v>
                </c:pt>
                <c:pt idx="27">
                  <c:v>25</c:v>
                </c:pt>
                <c:pt idx="28">
                  <c:v>24</c:v>
                </c:pt>
                <c:pt idx="29">
                  <c:v>19</c:v>
                </c:pt>
                <c:pt idx="30">
                  <c:v>22</c:v>
                </c:pt>
                <c:pt idx="31">
                  <c:v>18</c:v>
                </c:pt>
                <c:pt idx="32">
                  <c:v>25</c:v>
                </c:pt>
                <c:pt idx="33">
                  <c:v>16</c:v>
                </c:pt>
                <c:pt idx="34">
                  <c:v>18</c:v>
                </c:pt>
                <c:pt idx="35">
                  <c:v>17</c:v>
                </c:pt>
                <c:pt idx="36">
                  <c:v>23</c:v>
                </c:pt>
                <c:pt idx="37">
                  <c:v>20</c:v>
                </c:pt>
                <c:pt idx="38">
                  <c:v>23</c:v>
                </c:pt>
                <c:pt idx="39">
                  <c:v>24</c:v>
                </c:pt>
                <c:pt idx="40">
                  <c:v>26</c:v>
                </c:pt>
                <c:pt idx="41">
                  <c:v>21</c:v>
                </c:pt>
                <c:pt idx="42">
                  <c:v>22</c:v>
                </c:pt>
                <c:pt idx="43">
                  <c:v>19</c:v>
                </c:pt>
                <c:pt idx="44">
                  <c:v>21</c:v>
                </c:pt>
                <c:pt idx="45">
                  <c:v>19</c:v>
                </c:pt>
                <c:pt idx="46">
                  <c:v>22</c:v>
                </c:pt>
                <c:pt idx="47">
                  <c:v>21</c:v>
                </c:pt>
                <c:pt idx="48">
                  <c:v>25</c:v>
                </c:pt>
                <c:pt idx="49">
                  <c:v>21</c:v>
                </c:pt>
                <c:pt idx="50">
                  <c:v>19</c:v>
                </c:pt>
                <c:pt idx="51">
                  <c:v>28</c:v>
                </c:pt>
              </c:numCache>
            </c:numRef>
          </c:val>
          <c:smooth val="0"/>
          <c:extLst>
            <c:ext xmlns:c16="http://schemas.microsoft.com/office/drawing/2014/chart" uri="{C3380CC4-5D6E-409C-BE32-E72D297353CC}">
              <c16:uniqueId val="{00000001-2EC8-4244-802B-952FF4244099}"/>
            </c:ext>
          </c:extLst>
        </c:ser>
        <c:ser>
          <c:idx val="2"/>
          <c:order val="2"/>
          <c:spPr>
            <a:ln w="28575" cap="rnd">
              <a:solidFill>
                <a:schemeClr val="accent3"/>
              </a:solidFill>
              <a:round/>
            </a:ln>
            <a:effectLst/>
          </c:spPr>
          <c:marker>
            <c:symbol val="none"/>
          </c:marker>
          <c:val>
            <c:numRef>
              <c:f>Default_kmeans1!$B$421:$BA$421</c:f>
              <c:numCache>
                <c:formatCode>General</c:formatCode>
                <c:ptCount val="52"/>
                <c:pt idx="0">
                  <c:v>28</c:v>
                </c:pt>
                <c:pt idx="1">
                  <c:v>33</c:v>
                </c:pt>
                <c:pt idx="2">
                  <c:v>21</c:v>
                </c:pt>
                <c:pt idx="3">
                  <c:v>37</c:v>
                </c:pt>
                <c:pt idx="4">
                  <c:v>20</c:v>
                </c:pt>
                <c:pt idx="5">
                  <c:v>28</c:v>
                </c:pt>
                <c:pt idx="6">
                  <c:v>29</c:v>
                </c:pt>
                <c:pt idx="7">
                  <c:v>23</c:v>
                </c:pt>
                <c:pt idx="8">
                  <c:v>27</c:v>
                </c:pt>
                <c:pt idx="9">
                  <c:v>23</c:v>
                </c:pt>
                <c:pt idx="10">
                  <c:v>23</c:v>
                </c:pt>
                <c:pt idx="11">
                  <c:v>24</c:v>
                </c:pt>
                <c:pt idx="12">
                  <c:v>29</c:v>
                </c:pt>
                <c:pt idx="13">
                  <c:v>37</c:v>
                </c:pt>
                <c:pt idx="14">
                  <c:v>41</c:v>
                </c:pt>
                <c:pt idx="15">
                  <c:v>26</c:v>
                </c:pt>
                <c:pt idx="16">
                  <c:v>29</c:v>
                </c:pt>
                <c:pt idx="17">
                  <c:v>22</c:v>
                </c:pt>
                <c:pt idx="18">
                  <c:v>23</c:v>
                </c:pt>
                <c:pt idx="19">
                  <c:v>26</c:v>
                </c:pt>
                <c:pt idx="20">
                  <c:v>35</c:v>
                </c:pt>
                <c:pt idx="21">
                  <c:v>20</c:v>
                </c:pt>
                <c:pt idx="22">
                  <c:v>27</c:v>
                </c:pt>
                <c:pt idx="23">
                  <c:v>19</c:v>
                </c:pt>
                <c:pt idx="24">
                  <c:v>28</c:v>
                </c:pt>
                <c:pt idx="25">
                  <c:v>29</c:v>
                </c:pt>
                <c:pt idx="26">
                  <c:v>24</c:v>
                </c:pt>
                <c:pt idx="27">
                  <c:v>20</c:v>
                </c:pt>
                <c:pt idx="28">
                  <c:v>19</c:v>
                </c:pt>
                <c:pt idx="29">
                  <c:v>15</c:v>
                </c:pt>
                <c:pt idx="30">
                  <c:v>16</c:v>
                </c:pt>
                <c:pt idx="31">
                  <c:v>20</c:v>
                </c:pt>
                <c:pt idx="32">
                  <c:v>23</c:v>
                </c:pt>
                <c:pt idx="33">
                  <c:v>22</c:v>
                </c:pt>
                <c:pt idx="34">
                  <c:v>24</c:v>
                </c:pt>
                <c:pt idx="35">
                  <c:v>15</c:v>
                </c:pt>
                <c:pt idx="36">
                  <c:v>20</c:v>
                </c:pt>
                <c:pt idx="37">
                  <c:v>18</c:v>
                </c:pt>
                <c:pt idx="38">
                  <c:v>24</c:v>
                </c:pt>
                <c:pt idx="39">
                  <c:v>13</c:v>
                </c:pt>
                <c:pt idx="40">
                  <c:v>22</c:v>
                </c:pt>
                <c:pt idx="41">
                  <c:v>23</c:v>
                </c:pt>
                <c:pt idx="42">
                  <c:v>19</c:v>
                </c:pt>
                <c:pt idx="43">
                  <c:v>20</c:v>
                </c:pt>
                <c:pt idx="44">
                  <c:v>24</c:v>
                </c:pt>
                <c:pt idx="45">
                  <c:v>19</c:v>
                </c:pt>
                <c:pt idx="46">
                  <c:v>18</c:v>
                </c:pt>
                <c:pt idx="47">
                  <c:v>22</c:v>
                </c:pt>
                <c:pt idx="48">
                  <c:v>12</c:v>
                </c:pt>
                <c:pt idx="49">
                  <c:v>27</c:v>
                </c:pt>
                <c:pt idx="50">
                  <c:v>29</c:v>
                </c:pt>
                <c:pt idx="51">
                  <c:v>38</c:v>
                </c:pt>
              </c:numCache>
            </c:numRef>
          </c:val>
          <c:smooth val="0"/>
          <c:extLst>
            <c:ext xmlns:c16="http://schemas.microsoft.com/office/drawing/2014/chart" uri="{C3380CC4-5D6E-409C-BE32-E72D297353CC}">
              <c16:uniqueId val="{00000002-2EC8-4244-802B-952FF4244099}"/>
            </c:ext>
          </c:extLst>
        </c:ser>
        <c:ser>
          <c:idx val="3"/>
          <c:order val="3"/>
          <c:spPr>
            <a:ln w="28575" cap="rnd">
              <a:solidFill>
                <a:schemeClr val="accent4"/>
              </a:solidFill>
              <a:round/>
            </a:ln>
            <a:effectLst/>
          </c:spPr>
          <c:marker>
            <c:symbol val="none"/>
          </c:marker>
          <c:val>
            <c:numRef>
              <c:f>Default_kmeans1!$B$422:$BA$422</c:f>
              <c:numCache>
                <c:formatCode>General</c:formatCode>
                <c:ptCount val="52"/>
                <c:pt idx="0">
                  <c:v>28</c:v>
                </c:pt>
                <c:pt idx="1">
                  <c:v>23</c:v>
                </c:pt>
                <c:pt idx="2">
                  <c:v>35</c:v>
                </c:pt>
                <c:pt idx="3">
                  <c:v>34</c:v>
                </c:pt>
                <c:pt idx="4">
                  <c:v>33</c:v>
                </c:pt>
                <c:pt idx="5">
                  <c:v>27</c:v>
                </c:pt>
                <c:pt idx="6">
                  <c:v>33</c:v>
                </c:pt>
                <c:pt idx="7">
                  <c:v>27</c:v>
                </c:pt>
                <c:pt idx="8">
                  <c:v>25</c:v>
                </c:pt>
                <c:pt idx="9">
                  <c:v>32</c:v>
                </c:pt>
                <c:pt idx="10">
                  <c:v>40</c:v>
                </c:pt>
                <c:pt idx="11">
                  <c:v>28</c:v>
                </c:pt>
                <c:pt idx="12">
                  <c:v>34</c:v>
                </c:pt>
                <c:pt idx="13">
                  <c:v>24</c:v>
                </c:pt>
                <c:pt idx="14">
                  <c:v>31</c:v>
                </c:pt>
                <c:pt idx="15">
                  <c:v>23</c:v>
                </c:pt>
                <c:pt idx="16">
                  <c:v>27</c:v>
                </c:pt>
                <c:pt idx="17">
                  <c:v>21</c:v>
                </c:pt>
                <c:pt idx="18">
                  <c:v>46</c:v>
                </c:pt>
                <c:pt idx="19">
                  <c:v>29</c:v>
                </c:pt>
                <c:pt idx="20">
                  <c:v>21</c:v>
                </c:pt>
                <c:pt idx="21">
                  <c:v>21</c:v>
                </c:pt>
                <c:pt idx="22">
                  <c:v>27</c:v>
                </c:pt>
                <c:pt idx="23">
                  <c:v>35</c:v>
                </c:pt>
                <c:pt idx="24">
                  <c:v>27</c:v>
                </c:pt>
                <c:pt idx="25">
                  <c:v>24</c:v>
                </c:pt>
                <c:pt idx="26">
                  <c:v>22</c:v>
                </c:pt>
                <c:pt idx="27">
                  <c:v>16</c:v>
                </c:pt>
                <c:pt idx="28">
                  <c:v>19</c:v>
                </c:pt>
                <c:pt idx="29">
                  <c:v>28</c:v>
                </c:pt>
                <c:pt idx="30">
                  <c:v>23</c:v>
                </c:pt>
                <c:pt idx="31">
                  <c:v>14</c:v>
                </c:pt>
                <c:pt idx="32">
                  <c:v>17</c:v>
                </c:pt>
                <c:pt idx="33">
                  <c:v>21</c:v>
                </c:pt>
                <c:pt idx="34">
                  <c:v>16</c:v>
                </c:pt>
                <c:pt idx="35">
                  <c:v>23</c:v>
                </c:pt>
                <c:pt idx="36">
                  <c:v>30</c:v>
                </c:pt>
                <c:pt idx="37">
                  <c:v>20</c:v>
                </c:pt>
                <c:pt idx="38">
                  <c:v>15</c:v>
                </c:pt>
                <c:pt idx="39">
                  <c:v>19</c:v>
                </c:pt>
                <c:pt idx="40">
                  <c:v>20</c:v>
                </c:pt>
                <c:pt idx="41">
                  <c:v>14</c:v>
                </c:pt>
                <c:pt idx="42">
                  <c:v>25</c:v>
                </c:pt>
                <c:pt idx="43">
                  <c:v>18</c:v>
                </c:pt>
                <c:pt idx="44">
                  <c:v>29</c:v>
                </c:pt>
                <c:pt idx="45">
                  <c:v>30</c:v>
                </c:pt>
                <c:pt idx="46">
                  <c:v>30</c:v>
                </c:pt>
                <c:pt idx="47">
                  <c:v>19</c:v>
                </c:pt>
                <c:pt idx="48">
                  <c:v>13</c:v>
                </c:pt>
                <c:pt idx="49">
                  <c:v>25</c:v>
                </c:pt>
                <c:pt idx="50">
                  <c:v>24</c:v>
                </c:pt>
                <c:pt idx="51">
                  <c:v>30</c:v>
                </c:pt>
              </c:numCache>
            </c:numRef>
          </c:val>
          <c:smooth val="0"/>
          <c:extLst>
            <c:ext xmlns:c16="http://schemas.microsoft.com/office/drawing/2014/chart" uri="{C3380CC4-5D6E-409C-BE32-E72D297353CC}">
              <c16:uniqueId val="{00000003-2EC8-4244-802B-952FF4244099}"/>
            </c:ext>
          </c:extLst>
        </c:ser>
        <c:ser>
          <c:idx val="4"/>
          <c:order val="4"/>
          <c:spPr>
            <a:ln w="28575" cap="rnd">
              <a:solidFill>
                <a:schemeClr val="accent5"/>
              </a:solidFill>
              <a:round/>
            </a:ln>
            <a:effectLst/>
          </c:spPr>
          <c:marker>
            <c:symbol val="none"/>
          </c:marker>
          <c:val>
            <c:numRef>
              <c:f>Default_kmeans1!$B$423:$BA$423</c:f>
              <c:numCache>
                <c:formatCode>General</c:formatCode>
                <c:ptCount val="52"/>
                <c:pt idx="0">
                  <c:v>18</c:v>
                </c:pt>
                <c:pt idx="1">
                  <c:v>26</c:v>
                </c:pt>
                <c:pt idx="2">
                  <c:v>12</c:v>
                </c:pt>
                <c:pt idx="3">
                  <c:v>17</c:v>
                </c:pt>
                <c:pt idx="4">
                  <c:v>23</c:v>
                </c:pt>
                <c:pt idx="5">
                  <c:v>15</c:v>
                </c:pt>
                <c:pt idx="6">
                  <c:v>18</c:v>
                </c:pt>
                <c:pt idx="7">
                  <c:v>19</c:v>
                </c:pt>
                <c:pt idx="8">
                  <c:v>33</c:v>
                </c:pt>
                <c:pt idx="9">
                  <c:v>31</c:v>
                </c:pt>
                <c:pt idx="10">
                  <c:v>21</c:v>
                </c:pt>
                <c:pt idx="11">
                  <c:v>32</c:v>
                </c:pt>
                <c:pt idx="12">
                  <c:v>21</c:v>
                </c:pt>
                <c:pt idx="13">
                  <c:v>17</c:v>
                </c:pt>
                <c:pt idx="14">
                  <c:v>29</c:v>
                </c:pt>
                <c:pt idx="15">
                  <c:v>20</c:v>
                </c:pt>
                <c:pt idx="16">
                  <c:v>20</c:v>
                </c:pt>
                <c:pt idx="17">
                  <c:v>23</c:v>
                </c:pt>
                <c:pt idx="18">
                  <c:v>20</c:v>
                </c:pt>
                <c:pt idx="19">
                  <c:v>27</c:v>
                </c:pt>
                <c:pt idx="20">
                  <c:v>20</c:v>
                </c:pt>
                <c:pt idx="21">
                  <c:v>30</c:v>
                </c:pt>
                <c:pt idx="22">
                  <c:v>29</c:v>
                </c:pt>
                <c:pt idx="23">
                  <c:v>33</c:v>
                </c:pt>
                <c:pt idx="24">
                  <c:v>43</c:v>
                </c:pt>
                <c:pt idx="25">
                  <c:v>31</c:v>
                </c:pt>
                <c:pt idx="26">
                  <c:v>9</c:v>
                </c:pt>
                <c:pt idx="27">
                  <c:v>17</c:v>
                </c:pt>
                <c:pt idx="28">
                  <c:v>16</c:v>
                </c:pt>
                <c:pt idx="29">
                  <c:v>17</c:v>
                </c:pt>
                <c:pt idx="30">
                  <c:v>14</c:v>
                </c:pt>
                <c:pt idx="31">
                  <c:v>15</c:v>
                </c:pt>
                <c:pt idx="32">
                  <c:v>13</c:v>
                </c:pt>
                <c:pt idx="33">
                  <c:v>8</c:v>
                </c:pt>
                <c:pt idx="34">
                  <c:v>13</c:v>
                </c:pt>
                <c:pt idx="35">
                  <c:v>25</c:v>
                </c:pt>
                <c:pt idx="36">
                  <c:v>16</c:v>
                </c:pt>
                <c:pt idx="37">
                  <c:v>29</c:v>
                </c:pt>
                <c:pt idx="38">
                  <c:v>17</c:v>
                </c:pt>
                <c:pt idx="39">
                  <c:v>17</c:v>
                </c:pt>
                <c:pt idx="40">
                  <c:v>19</c:v>
                </c:pt>
                <c:pt idx="41">
                  <c:v>19</c:v>
                </c:pt>
                <c:pt idx="42">
                  <c:v>24</c:v>
                </c:pt>
                <c:pt idx="43">
                  <c:v>26</c:v>
                </c:pt>
                <c:pt idx="44">
                  <c:v>21</c:v>
                </c:pt>
                <c:pt idx="45">
                  <c:v>25</c:v>
                </c:pt>
                <c:pt idx="46">
                  <c:v>25</c:v>
                </c:pt>
                <c:pt idx="47">
                  <c:v>24</c:v>
                </c:pt>
                <c:pt idx="48">
                  <c:v>29</c:v>
                </c:pt>
                <c:pt idx="49">
                  <c:v>23</c:v>
                </c:pt>
                <c:pt idx="50">
                  <c:v>34</c:v>
                </c:pt>
                <c:pt idx="51">
                  <c:v>30</c:v>
                </c:pt>
              </c:numCache>
            </c:numRef>
          </c:val>
          <c:smooth val="0"/>
          <c:extLst>
            <c:ext xmlns:c16="http://schemas.microsoft.com/office/drawing/2014/chart" uri="{C3380CC4-5D6E-409C-BE32-E72D297353CC}">
              <c16:uniqueId val="{00000004-2EC8-4244-802B-952FF4244099}"/>
            </c:ext>
          </c:extLst>
        </c:ser>
        <c:dLbls>
          <c:showLegendKey val="0"/>
          <c:showVal val="0"/>
          <c:showCatName val="0"/>
          <c:showSerName val="0"/>
          <c:showPercent val="0"/>
          <c:showBubbleSize val="0"/>
        </c:dLbls>
        <c:smooth val="0"/>
        <c:axId val="1073417216"/>
        <c:axId val="1115304064"/>
      </c:lineChart>
      <c:catAx>
        <c:axId val="10734172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304064"/>
        <c:crosses val="autoZero"/>
        <c:auto val="1"/>
        <c:lblAlgn val="ctr"/>
        <c:lblOffset val="100"/>
        <c:noMultiLvlLbl val="0"/>
      </c:catAx>
      <c:valAx>
        <c:axId val="1115304064"/>
        <c:scaling>
          <c:orientation val="minMax"/>
          <c:max val="7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417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4- Cluster 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Default_kmeans1!$B$491:$BA$491</c:f>
              <c:numCache>
                <c:formatCode>General</c:formatCode>
                <c:ptCount val="52"/>
                <c:pt idx="0">
                  <c:v>4</c:v>
                </c:pt>
                <c:pt idx="1">
                  <c:v>4</c:v>
                </c:pt>
                <c:pt idx="2">
                  <c:v>8</c:v>
                </c:pt>
                <c:pt idx="3">
                  <c:v>2</c:v>
                </c:pt>
                <c:pt idx="4">
                  <c:v>4</c:v>
                </c:pt>
                <c:pt idx="5">
                  <c:v>5</c:v>
                </c:pt>
                <c:pt idx="6">
                  <c:v>3</c:v>
                </c:pt>
                <c:pt idx="7">
                  <c:v>5</c:v>
                </c:pt>
                <c:pt idx="8">
                  <c:v>10</c:v>
                </c:pt>
                <c:pt idx="9">
                  <c:v>2</c:v>
                </c:pt>
                <c:pt idx="10">
                  <c:v>3</c:v>
                </c:pt>
                <c:pt idx="11">
                  <c:v>5</c:v>
                </c:pt>
                <c:pt idx="12">
                  <c:v>3</c:v>
                </c:pt>
                <c:pt idx="13">
                  <c:v>1</c:v>
                </c:pt>
                <c:pt idx="14">
                  <c:v>5</c:v>
                </c:pt>
                <c:pt idx="15">
                  <c:v>3</c:v>
                </c:pt>
                <c:pt idx="16">
                  <c:v>2</c:v>
                </c:pt>
                <c:pt idx="17">
                  <c:v>3</c:v>
                </c:pt>
                <c:pt idx="18">
                  <c:v>3</c:v>
                </c:pt>
                <c:pt idx="19">
                  <c:v>9</c:v>
                </c:pt>
                <c:pt idx="20">
                  <c:v>5</c:v>
                </c:pt>
                <c:pt idx="21">
                  <c:v>1</c:v>
                </c:pt>
                <c:pt idx="22">
                  <c:v>6</c:v>
                </c:pt>
                <c:pt idx="23">
                  <c:v>5</c:v>
                </c:pt>
                <c:pt idx="24">
                  <c:v>6</c:v>
                </c:pt>
                <c:pt idx="25">
                  <c:v>8</c:v>
                </c:pt>
                <c:pt idx="26">
                  <c:v>2</c:v>
                </c:pt>
                <c:pt idx="27">
                  <c:v>1</c:v>
                </c:pt>
                <c:pt idx="28">
                  <c:v>5</c:v>
                </c:pt>
                <c:pt idx="29">
                  <c:v>4</c:v>
                </c:pt>
                <c:pt idx="30">
                  <c:v>2</c:v>
                </c:pt>
                <c:pt idx="31">
                  <c:v>2</c:v>
                </c:pt>
                <c:pt idx="32">
                  <c:v>3</c:v>
                </c:pt>
                <c:pt idx="33">
                  <c:v>5</c:v>
                </c:pt>
                <c:pt idx="34">
                  <c:v>4</c:v>
                </c:pt>
                <c:pt idx="35">
                  <c:v>3</c:v>
                </c:pt>
                <c:pt idx="36">
                  <c:v>4</c:v>
                </c:pt>
                <c:pt idx="37">
                  <c:v>1</c:v>
                </c:pt>
                <c:pt idx="38">
                  <c:v>3</c:v>
                </c:pt>
                <c:pt idx="39">
                  <c:v>6</c:v>
                </c:pt>
                <c:pt idx="40">
                  <c:v>3</c:v>
                </c:pt>
                <c:pt idx="41">
                  <c:v>5</c:v>
                </c:pt>
                <c:pt idx="42">
                  <c:v>6</c:v>
                </c:pt>
                <c:pt idx="43">
                  <c:v>5</c:v>
                </c:pt>
                <c:pt idx="44">
                  <c:v>1</c:v>
                </c:pt>
                <c:pt idx="45">
                  <c:v>3</c:v>
                </c:pt>
                <c:pt idx="46">
                  <c:v>3</c:v>
                </c:pt>
                <c:pt idx="47">
                  <c:v>5</c:v>
                </c:pt>
                <c:pt idx="48">
                  <c:v>0</c:v>
                </c:pt>
                <c:pt idx="49">
                  <c:v>4</c:v>
                </c:pt>
                <c:pt idx="50">
                  <c:v>8</c:v>
                </c:pt>
                <c:pt idx="51">
                  <c:v>6</c:v>
                </c:pt>
              </c:numCache>
            </c:numRef>
          </c:val>
          <c:smooth val="0"/>
          <c:extLst>
            <c:ext xmlns:c16="http://schemas.microsoft.com/office/drawing/2014/chart" uri="{C3380CC4-5D6E-409C-BE32-E72D297353CC}">
              <c16:uniqueId val="{00000000-293F-2847-ADEC-0BFC13F10253}"/>
            </c:ext>
          </c:extLst>
        </c:ser>
        <c:ser>
          <c:idx val="1"/>
          <c:order val="1"/>
          <c:spPr>
            <a:ln w="28575" cap="rnd">
              <a:solidFill>
                <a:schemeClr val="accent2"/>
              </a:solidFill>
              <a:round/>
            </a:ln>
            <a:effectLst/>
          </c:spPr>
          <c:marker>
            <c:symbol val="none"/>
          </c:marker>
          <c:val>
            <c:numRef>
              <c:f>Default_kmeans1!$B$492:$BA$492</c:f>
              <c:numCache>
                <c:formatCode>General</c:formatCode>
                <c:ptCount val="52"/>
                <c:pt idx="0">
                  <c:v>7</c:v>
                </c:pt>
                <c:pt idx="1">
                  <c:v>6</c:v>
                </c:pt>
                <c:pt idx="2">
                  <c:v>6</c:v>
                </c:pt>
                <c:pt idx="3">
                  <c:v>4</c:v>
                </c:pt>
                <c:pt idx="4">
                  <c:v>5</c:v>
                </c:pt>
                <c:pt idx="5">
                  <c:v>2</c:v>
                </c:pt>
                <c:pt idx="6">
                  <c:v>6</c:v>
                </c:pt>
                <c:pt idx="7">
                  <c:v>6</c:v>
                </c:pt>
                <c:pt idx="8">
                  <c:v>4</c:v>
                </c:pt>
                <c:pt idx="9">
                  <c:v>10</c:v>
                </c:pt>
                <c:pt idx="10">
                  <c:v>9</c:v>
                </c:pt>
                <c:pt idx="11">
                  <c:v>1</c:v>
                </c:pt>
                <c:pt idx="12">
                  <c:v>5</c:v>
                </c:pt>
                <c:pt idx="13">
                  <c:v>8</c:v>
                </c:pt>
                <c:pt idx="14">
                  <c:v>5</c:v>
                </c:pt>
                <c:pt idx="15">
                  <c:v>6</c:v>
                </c:pt>
                <c:pt idx="16">
                  <c:v>6</c:v>
                </c:pt>
                <c:pt idx="17">
                  <c:v>8</c:v>
                </c:pt>
                <c:pt idx="18">
                  <c:v>5</c:v>
                </c:pt>
                <c:pt idx="19">
                  <c:v>7</c:v>
                </c:pt>
                <c:pt idx="20">
                  <c:v>1</c:v>
                </c:pt>
                <c:pt idx="21">
                  <c:v>3</c:v>
                </c:pt>
                <c:pt idx="22">
                  <c:v>2</c:v>
                </c:pt>
                <c:pt idx="23">
                  <c:v>4</c:v>
                </c:pt>
                <c:pt idx="24">
                  <c:v>7</c:v>
                </c:pt>
                <c:pt idx="25">
                  <c:v>7</c:v>
                </c:pt>
                <c:pt idx="26">
                  <c:v>4</c:v>
                </c:pt>
                <c:pt idx="27">
                  <c:v>7</c:v>
                </c:pt>
                <c:pt idx="28">
                  <c:v>3</c:v>
                </c:pt>
                <c:pt idx="29">
                  <c:v>5</c:v>
                </c:pt>
                <c:pt idx="30">
                  <c:v>4</c:v>
                </c:pt>
                <c:pt idx="31">
                  <c:v>6</c:v>
                </c:pt>
                <c:pt idx="32">
                  <c:v>3</c:v>
                </c:pt>
                <c:pt idx="33">
                  <c:v>3</c:v>
                </c:pt>
                <c:pt idx="34">
                  <c:v>9</c:v>
                </c:pt>
                <c:pt idx="35">
                  <c:v>7</c:v>
                </c:pt>
                <c:pt idx="36">
                  <c:v>2</c:v>
                </c:pt>
                <c:pt idx="37">
                  <c:v>3</c:v>
                </c:pt>
                <c:pt idx="38">
                  <c:v>6</c:v>
                </c:pt>
                <c:pt idx="39">
                  <c:v>2</c:v>
                </c:pt>
                <c:pt idx="40">
                  <c:v>3</c:v>
                </c:pt>
                <c:pt idx="41">
                  <c:v>5</c:v>
                </c:pt>
                <c:pt idx="42">
                  <c:v>2</c:v>
                </c:pt>
                <c:pt idx="43">
                  <c:v>7</c:v>
                </c:pt>
                <c:pt idx="44">
                  <c:v>2</c:v>
                </c:pt>
                <c:pt idx="45">
                  <c:v>1</c:v>
                </c:pt>
                <c:pt idx="46">
                  <c:v>2</c:v>
                </c:pt>
                <c:pt idx="47">
                  <c:v>6</c:v>
                </c:pt>
                <c:pt idx="48">
                  <c:v>2</c:v>
                </c:pt>
                <c:pt idx="49">
                  <c:v>3</c:v>
                </c:pt>
                <c:pt idx="50">
                  <c:v>3</c:v>
                </c:pt>
                <c:pt idx="51">
                  <c:v>6</c:v>
                </c:pt>
              </c:numCache>
            </c:numRef>
          </c:val>
          <c:smooth val="0"/>
          <c:extLst>
            <c:ext xmlns:c16="http://schemas.microsoft.com/office/drawing/2014/chart" uri="{C3380CC4-5D6E-409C-BE32-E72D297353CC}">
              <c16:uniqueId val="{00000001-293F-2847-ADEC-0BFC13F10253}"/>
            </c:ext>
          </c:extLst>
        </c:ser>
        <c:ser>
          <c:idx val="2"/>
          <c:order val="2"/>
          <c:spPr>
            <a:ln w="28575" cap="rnd">
              <a:solidFill>
                <a:schemeClr val="accent3"/>
              </a:solidFill>
              <a:round/>
            </a:ln>
            <a:effectLst/>
          </c:spPr>
          <c:marker>
            <c:symbol val="none"/>
          </c:marker>
          <c:val>
            <c:numRef>
              <c:f>Default_kmeans1!$B$493:$BA$493</c:f>
              <c:numCache>
                <c:formatCode>General</c:formatCode>
                <c:ptCount val="52"/>
                <c:pt idx="0">
                  <c:v>6</c:v>
                </c:pt>
                <c:pt idx="1">
                  <c:v>4</c:v>
                </c:pt>
                <c:pt idx="2">
                  <c:v>2</c:v>
                </c:pt>
                <c:pt idx="3">
                  <c:v>4</c:v>
                </c:pt>
                <c:pt idx="4">
                  <c:v>3</c:v>
                </c:pt>
                <c:pt idx="5">
                  <c:v>2</c:v>
                </c:pt>
                <c:pt idx="6">
                  <c:v>7</c:v>
                </c:pt>
                <c:pt idx="7">
                  <c:v>0</c:v>
                </c:pt>
                <c:pt idx="8">
                  <c:v>2</c:v>
                </c:pt>
                <c:pt idx="9">
                  <c:v>5</c:v>
                </c:pt>
                <c:pt idx="10">
                  <c:v>2</c:v>
                </c:pt>
                <c:pt idx="11">
                  <c:v>7</c:v>
                </c:pt>
                <c:pt idx="12">
                  <c:v>2</c:v>
                </c:pt>
                <c:pt idx="13">
                  <c:v>3</c:v>
                </c:pt>
                <c:pt idx="14">
                  <c:v>6</c:v>
                </c:pt>
                <c:pt idx="15">
                  <c:v>3</c:v>
                </c:pt>
                <c:pt idx="16">
                  <c:v>2</c:v>
                </c:pt>
                <c:pt idx="17">
                  <c:v>2</c:v>
                </c:pt>
                <c:pt idx="18">
                  <c:v>3</c:v>
                </c:pt>
                <c:pt idx="19">
                  <c:v>4</c:v>
                </c:pt>
                <c:pt idx="20">
                  <c:v>1</c:v>
                </c:pt>
                <c:pt idx="21">
                  <c:v>4</c:v>
                </c:pt>
                <c:pt idx="22">
                  <c:v>3</c:v>
                </c:pt>
                <c:pt idx="23">
                  <c:v>2</c:v>
                </c:pt>
                <c:pt idx="24">
                  <c:v>5</c:v>
                </c:pt>
                <c:pt idx="25">
                  <c:v>2</c:v>
                </c:pt>
                <c:pt idx="26">
                  <c:v>4</c:v>
                </c:pt>
                <c:pt idx="27">
                  <c:v>4</c:v>
                </c:pt>
                <c:pt idx="28">
                  <c:v>1</c:v>
                </c:pt>
                <c:pt idx="29">
                  <c:v>3</c:v>
                </c:pt>
                <c:pt idx="30">
                  <c:v>2</c:v>
                </c:pt>
                <c:pt idx="31">
                  <c:v>4</c:v>
                </c:pt>
                <c:pt idx="32">
                  <c:v>4</c:v>
                </c:pt>
                <c:pt idx="33">
                  <c:v>4</c:v>
                </c:pt>
                <c:pt idx="34">
                  <c:v>3</c:v>
                </c:pt>
                <c:pt idx="35">
                  <c:v>1</c:v>
                </c:pt>
                <c:pt idx="36">
                  <c:v>4</c:v>
                </c:pt>
                <c:pt idx="37">
                  <c:v>6</c:v>
                </c:pt>
                <c:pt idx="38">
                  <c:v>1</c:v>
                </c:pt>
                <c:pt idx="39">
                  <c:v>0</c:v>
                </c:pt>
                <c:pt idx="40">
                  <c:v>4</c:v>
                </c:pt>
                <c:pt idx="41">
                  <c:v>8</c:v>
                </c:pt>
                <c:pt idx="42">
                  <c:v>1</c:v>
                </c:pt>
                <c:pt idx="43">
                  <c:v>6</c:v>
                </c:pt>
                <c:pt idx="44">
                  <c:v>4</c:v>
                </c:pt>
                <c:pt idx="45">
                  <c:v>5</c:v>
                </c:pt>
                <c:pt idx="46">
                  <c:v>2</c:v>
                </c:pt>
                <c:pt idx="47">
                  <c:v>2</c:v>
                </c:pt>
                <c:pt idx="48">
                  <c:v>1</c:v>
                </c:pt>
                <c:pt idx="49">
                  <c:v>1</c:v>
                </c:pt>
                <c:pt idx="50">
                  <c:v>2</c:v>
                </c:pt>
                <c:pt idx="51">
                  <c:v>6</c:v>
                </c:pt>
              </c:numCache>
            </c:numRef>
          </c:val>
          <c:smooth val="0"/>
          <c:extLst>
            <c:ext xmlns:c16="http://schemas.microsoft.com/office/drawing/2014/chart" uri="{C3380CC4-5D6E-409C-BE32-E72D297353CC}">
              <c16:uniqueId val="{00000002-293F-2847-ADEC-0BFC13F10253}"/>
            </c:ext>
          </c:extLst>
        </c:ser>
        <c:ser>
          <c:idx val="3"/>
          <c:order val="3"/>
          <c:spPr>
            <a:ln w="28575" cap="rnd">
              <a:solidFill>
                <a:schemeClr val="accent4"/>
              </a:solidFill>
              <a:round/>
            </a:ln>
            <a:effectLst/>
          </c:spPr>
          <c:marker>
            <c:symbol val="none"/>
          </c:marker>
          <c:val>
            <c:numRef>
              <c:f>Default_kmeans1!$B$494:$BA$494</c:f>
              <c:numCache>
                <c:formatCode>General</c:formatCode>
                <c:ptCount val="52"/>
                <c:pt idx="0">
                  <c:v>2</c:v>
                </c:pt>
                <c:pt idx="1">
                  <c:v>3</c:v>
                </c:pt>
                <c:pt idx="2">
                  <c:v>5</c:v>
                </c:pt>
                <c:pt idx="3">
                  <c:v>3</c:v>
                </c:pt>
                <c:pt idx="4">
                  <c:v>1</c:v>
                </c:pt>
                <c:pt idx="5">
                  <c:v>4</c:v>
                </c:pt>
                <c:pt idx="6">
                  <c:v>4</c:v>
                </c:pt>
                <c:pt idx="7">
                  <c:v>3</c:v>
                </c:pt>
                <c:pt idx="8">
                  <c:v>3</c:v>
                </c:pt>
                <c:pt idx="9">
                  <c:v>3</c:v>
                </c:pt>
                <c:pt idx="10">
                  <c:v>4</c:v>
                </c:pt>
                <c:pt idx="11">
                  <c:v>2</c:v>
                </c:pt>
                <c:pt idx="12">
                  <c:v>5</c:v>
                </c:pt>
                <c:pt idx="13">
                  <c:v>5</c:v>
                </c:pt>
                <c:pt idx="14">
                  <c:v>9</c:v>
                </c:pt>
                <c:pt idx="15">
                  <c:v>5</c:v>
                </c:pt>
                <c:pt idx="16">
                  <c:v>1</c:v>
                </c:pt>
                <c:pt idx="17">
                  <c:v>4</c:v>
                </c:pt>
                <c:pt idx="18">
                  <c:v>3</c:v>
                </c:pt>
                <c:pt idx="19">
                  <c:v>5</c:v>
                </c:pt>
                <c:pt idx="20">
                  <c:v>3</c:v>
                </c:pt>
                <c:pt idx="21">
                  <c:v>3</c:v>
                </c:pt>
                <c:pt idx="22">
                  <c:v>4</c:v>
                </c:pt>
                <c:pt idx="23">
                  <c:v>4</c:v>
                </c:pt>
                <c:pt idx="24">
                  <c:v>5</c:v>
                </c:pt>
                <c:pt idx="25">
                  <c:v>4</c:v>
                </c:pt>
                <c:pt idx="26">
                  <c:v>4</c:v>
                </c:pt>
                <c:pt idx="27">
                  <c:v>2</c:v>
                </c:pt>
                <c:pt idx="28">
                  <c:v>2</c:v>
                </c:pt>
                <c:pt idx="29">
                  <c:v>4</c:v>
                </c:pt>
                <c:pt idx="30">
                  <c:v>0</c:v>
                </c:pt>
                <c:pt idx="31">
                  <c:v>5</c:v>
                </c:pt>
                <c:pt idx="32">
                  <c:v>3</c:v>
                </c:pt>
                <c:pt idx="33">
                  <c:v>4</c:v>
                </c:pt>
                <c:pt idx="34">
                  <c:v>1</c:v>
                </c:pt>
                <c:pt idx="35">
                  <c:v>4</c:v>
                </c:pt>
                <c:pt idx="36">
                  <c:v>3</c:v>
                </c:pt>
                <c:pt idx="37">
                  <c:v>3</c:v>
                </c:pt>
                <c:pt idx="38">
                  <c:v>1</c:v>
                </c:pt>
                <c:pt idx="39">
                  <c:v>4</c:v>
                </c:pt>
                <c:pt idx="40">
                  <c:v>2</c:v>
                </c:pt>
                <c:pt idx="41">
                  <c:v>3</c:v>
                </c:pt>
                <c:pt idx="42">
                  <c:v>2</c:v>
                </c:pt>
                <c:pt idx="43">
                  <c:v>4</c:v>
                </c:pt>
                <c:pt idx="44">
                  <c:v>1</c:v>
                </c:pt>
                <c:pt idx="45">
                  <c:v>4</c:v>
                </c:pt>
                <c:pt idx="46">
                  <c:v>7</c:v>
                </c:pt>
                <c:pt idx="47">
                  <c:v>7</c:v>
                </c:pt>
                <c:pt idx="48">
                  <c:v>4</c:v>
                </c:pt>
                <c:pt idx="49">
                  <c:v>4</c:v>
                </c:pt>
                <c:pt idx="50">
                  <c:v>3</c:v>
                </c:pt>
                <c:pt idx="51">
                  <c:v>4</c:v>
                </c:pt>
              </c:numCache>
            </c:numRef>
          </c:val>
          <c:smooth val="0"/>
          <c:extLst>
            <c:ext xmlns:c16="http://schemas.microsoft.com/office/drawing/2014/chart" uri="{C3380CC4-5D6E-409C-BE32-E72D297353CC}">
              <c16:uniqueId val="{00000003-293F-2847-ADEC-0BFC13F10253}"/>
            </c:ext>
          </c:extLst>
        </c:ser>
        <c:ser>
          <c:idx val="4"/>
          <c:order val="4"/>
          <c:spPr>
            <a:ln w="28575" cap="rnd">
              <a:solidFill>
                <a:schemeClr val="accent5"/>
              </a:solidFill>
              <a:round/>
            </a:ln>
            <a:effectLst/>
          </c:spPr>
          <c:marker>
            <c:symbol val="none"/>
          </c:marker>
          <c:val>
            <c:numRef>
              <c:f>Default_kmeans1!$B$495:$BA$495</c:f>
              <c:numCache>
                <c:formatCode>General</c:formatCode>
                <c:ptCount val="52"/>
                <c:pt idx="0">
                  <c:v>3</c:v>
                </c:pt>
                <c:pt idx="1">
                  <c:v>6</c:v>
                </c:pt>
                <c:pt idx="2">
                  <c:v>3</c:v>
                </c:pt>
                <c:pt idx="3">
                  <c:v>1</c:v>
                </c:pt>
                <c:pt idx="4">
                  <c:v>1</c:v>
                </c:pt>
                <c:pt idx="5">
                  <c:v>7</c:v>
                </c:pt>
                <c:pt idx="6">
                  <c:v>3</c:v>
                </c:pt>
                <c:pt idx="7">
                  <c:v>3</c:v>
                </c:pt>
                <c:pt idx="8">
                  <c:v>1</c:v>
                </c:pt>
                <c:pt idx="9">
                  <c:v>3</c:v>
                </c:pt>
                <c:pt idx="10">
                  <c:v>1</c:v>
                </c:pt>
                <c:pt idx="11">
                  <c:v>7</c:v>
                </c:pt>
                <c:pt idx="12">
                  <c:v>5</c:v>
                </c:pt>
                <c:pt idx="13">
                  <c:v>4</c:v>
                </c:pt>
                <c:pt idx="14">
                  <c:v>8</c:v>
                </c:pt>
                <c:pt idx="15">
                  <c:v>2</c:v>
                </c:pt>
                <c:pt idx="16">
                  <c:v>8</c:v>
                </c:pt>
                <c:pt idx="17">
                  <c:v>3</c:v>
                </c:pt>
                <c:pt idx="18">
                  <c:v>6</c:v>
                </c:pt>
                <c:pt idx="19">
                  <c:v>4</c:v>
                </c:pt>
                <c:pt idx="20">
                  <c:v>3</c:v>
                </c:pt>
                <c:pt idx="21">
                  <c:v>4</c:v>
                </c:pt>
                <c:pt idx="22">
                  <c:v>6</c:v>
                </c:pt>
                <c:pt idx="23">
                  <c:v>4</c:v>
                </c:pt>
                <c:pt idx="24">
                  <c:v>4</c:v>
                </c:pt>
                <c:pt idx="25">
                  <c:v>5</c:v>
                </c:pt>
                <c:pt idx="26">
                  <c:v>5</c:v>
                </c:pt>
                <c:pt idx="27">
                  <c:v>1</c:v>
                </c:pt>
                <c:pt idx="28">
                  <c:v>3</c:v>
                </c:pt>
                <c:pt idx="29">
                  <c:v>4</c:v>
                </c:pt>
                <c:pt idx="30">
                  <c:v>1</c:v>
                </c:pt>
                <c:pt idx="31">
                  <c:v>3</c:v>
                </c:pt>
                <c:pt idx="32">
                  <c:v>2</c:v>
                </c:pt>
                <c:pt idx="33">
                  <c:v>5</c:v>
                </c:pt>
                <c:pt idx="34">
                  <c:v>4</c:v>
                </c:pt>
                <c:pt idx="35">
                  <c:v>4</c:v>
                </c:pt>
                <c:pt idx="36">
                  <c:v>5</c:v>
                </c:pt>
                <c:pt idx="37">
                  <c:v>5</c:v>
                </c:pt>
                <c:pt idx="38">
                  <c:v>2</c:v>
                </c:pt>
                <c:pt idx="39">
                  <c:v>1</c:v>
                </c:pt>
                <c:pt idx="40">
                  <c:v>2</c:v>
                </c:pt>
                <c:pt idx="41">
                  <c:v>6</c:v>
                </c:pt>
                <c:pt idx="42">
                  <c:v>7</c:v>
                </c:pt>
                <c:pt idx="43">
                  <c:v>6</c:v>
                </c:pt>
                <c:pt idx="44">
                  <c:v>1</c:v>
                </c:pt>
                <c:pt idx="45">
                  <c:v>4</c:v>
                </c:pt>
                <c:pt idx="46">
                  <c:v>6</c:v>
                </c:pt>
                <c:pt idx="47">
                  <c:v>3</c:v>
                </c:pt>
                <c:pt idx="48">
                  <c:v>4</c:v>
                </c:pt>
                <c:pt idx="49">
                  <c:v>8</c:v>
                </c:pt>
                <c:pt idx="50">
                  <c:v>1</c:v>
                </c:pt>
                <c:pt idx="51">
                  <c:v>3</c:v>
                </c:pt>
              </c:numCache>
            </c:numRef>
          </c:val>
          <c:smooth val="0"/>
          <c:extLst>
            <c:ext xmlns:c16="http://schemas.microsoft.com/office/drawing/2014/chart" uri="{C3380CC4-5D6E-409C-BE32-E72D297353CC}">
              <c16:uniqueId val="{00000004-293F-2847-ADEC-0BFC13F10253}"/>
            </c:ext>
          </c:extLst>
        </c:ser>
        <c:dLbls>
          <c:showLegendKey val="0"/>
          <c:showVal val="0"/>
          <c:showCatName val="0"/>
          <c:showSerName val="0"/>
          <c:showPercent val="0"/>
          <c:showBubbleSize val="0"/>
        </c:dLbls>
        <c:smooth val="0"/>
        <c:axId val="1115218112"/>
        <c:axId val="1133078784"/>
      </c:lineChart>
      <c:catAx>
        <c:axId val="11152181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078784"/>
        <c:crosses val="autoZero"/>
        <c:auto val="1"/>
        <c:lblAlgn val="ctr"/>
        <c:lblOffset val="100"/>
        <c:noMultiLvlLbl val="0"/>
      </c:catAx>
      <c:valAx>
        <c:axId val="1133078784"/>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218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5</a:t>
            </a:r>
            <a:r>
              <a:rPr lang="en-US" sz="1400" b="0" i="0" u="none" strike="noStrike" baseline="0" dirty="0">
                <a:effectLst/>
              </a:rPr>
              <a:t>-Cluster 5</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Sheet2!$A$5:$AZ$5</c:f>
              <c:numCache>
                <c:formatCode>General</c:formatCode>
                <c:ptCount val="52"/>
                <c:pt idx="0">
                  <c:v>17</c:v>
                </c:pt>
                <c:pt idx="1">
                  <c:v>19</c:v>
                </c:pt>
                <c:pt idx="2">
                  <c:v>13</c:v>
                </c:pt>
                <c:pt idx="3">
                  <c:v>15</c:v>
                </c:pt>
                <c:pt idx="4">
                  <c:v>16</c:v>
                </c:pt>
                <c:pt idx="5">
                  <c:v>23</c:v>
                </c:pt>
                <c:pt idx="6">
                  <c:v>18</c:v>
                </c:pt>
                <c:pt idx="7">
                  <c:v>16</c:v>
                </c:pt>
                <c:pt idx="8">
                  <c:v>15</c:v>
                </c:pt>
                <c:pt idx="9">
                  <c:v>19</c:v>
                </c:pt>
                <c:pt idx="10">
                  <c:v>14</c:v>
                </c:pt>
                <c:pt idx="11">
                  <c:v>22</c:v>
                </c:pt>
                <c:pt idx="12">
                  <c:v>18</c:v>
                </c:pt>
                <c:pt idx="13">
                  <c:v>18</c:v>
                </c:pt>
                <c:pt idx="14">
                  <c:v>24</c:v>
                </c:pt>
                <c:pt idx="15">
                  <c:v>26</c:v>
                </c:pt>
                <c:pt idx="16">
                  <c:v>33</c:v>
                </c:pt>
                <c:pt idx="17">
                  <c:v>14</c:v>
                </c:pt>
                <c:pt idx="18">
                  <c:v>23</c:v>
                </c:pt>
                <c:pt idx="19">
                  <c:v>22</c:v>
                </c:pt>
                <c:pt idx="20">
                  <c:v>18</c:v>
                </c:pt>
                <c:pt idx="21">
                  <c:v>22</c:v>
                </c:pt>
                <c:pt idx="22">
                  <c:v>31</c:v>
                </c:pt>
                <c:pt idx="23">
                  <c:v>24</c:v>
                </c:pt>
                <c:pt idx="24">
                  <c:v>22</c:v>
                </c:pt>
                <c:pt idx="25">
                  <c:v>37</c:v>
                </c:pt>
                <c:pt idx="26">
                  <c:v>22</c:v>
                </c:pt>
                <c:pt idx="27">
                  <c:v>11</c:v>
                </c:pt>
                <c:pt idx="28">
                  <c:v>11</c:v>
                </c:pt>
                <c:pt idx="29">
                  <c:v>18</c:v>
                </c:pt>
                <c:pt idx="30">
                  <c:v>13</c:v>
                </c:pt>
                <c:pt idx="31">
                  <c:v>14</c:v>
                </c:pt>
                <c:pt idx="32">
                  <c:v>12</c:v>
                </c:pt>
                <c:pt idx="33">
                  <c:v>13</c:v>
                </c:pt>
                <c:pt idx="34">
                  <c:v>19</c:v>
                </c:pt>
                <c:pt idx="35">
                  <c:v>4</c:v>
                </c:pt>
                <c:pt idx="36">
                  <c:v>15</c:v>
                </c:pt>
                <c:pt idx="37">
                  <c:v>16</c:v>
                </c:pt>
                <c:pt idx="38">
                  <c:v>10</c:v>
                </c:pt>
                <c:pt idx="39">
                  <c:v>15</c:v>
                </c:pt>
                <c:pt idx="40">
                  <c:v>8</c:v>
                </c:pt>
                <c:pt idx="41">
                  <c:v>18</c:v>
                </c:pt>
                <c:pt idx="42">
                  <c:v>19</c:v>
                </c:pt>
                <c:pt idx="43">
                  <c:v>24</c:v>
                </c:pt>
                <c:pt idx="44">
                  <c:v>21</c:v>
                </c:pt>
                <c:pt idx="45">
                  <c:v>13</c:v>
                </c:pt>
                <c:pt idx="46">
                  <c:v>21</c:v>
                </c:pt>
                <c:pt idx="47">
                  <c:v>20</c:v>
                </c:pt>
                <c:pt idx="48">
                  <c:v>11</c:v>
                </c:pt>
                <c:pt idx="49">
                  <c:v>24</c:v>
                </c:pt>
                <c:pt idx="50">
                  <c:v>20</c:v>
                </c:pt>
                <c:pt idx="51">
                  <c:v>29</c:v>
                </c:pt>
              </c:numCache>
            </c:numRef>
          </c:val>
          <c:smooth val="0"/>
          <c:extLst>
            <c:ext xmlns:c16="http://schemas.microsoft.com/office/drawing/2014/chart" uri="{C3380CC4-5D6E-409C-BE32-E72D297353CC}">
              <c16:uniqueId val="{00000000-C548-0444-8C6B-5E8545B720C0}"/>
            </c:ext>
          </c:extLst>
        </c:ser>
        <c:ser>
          <c:idx val="1"/>
          <c:order val="1"/>
          <c:spPr>
            <a:ln w="28575" cap="rnd">
              <a:solidFill>
                <a:schemeClr val="accent2"/>
              </a:solidFill>
              <a:round/>
            </a:ln>
            <a:effectLst/>
          </c:spPr>
          <c:marker>
            <c:symbol val="none"/>
          </c:marker>
          <c:val>
            <c:numRef>
              <c:f>Default_kmeans1!$B$624:$BA$624</c:f>
              <c:numCache>
                <c:formatCode>General</c:formatCode>
                <c:ptCount val="52"/>
                <c:pt idx="0">
                  <c:v>20</c:v>
                </c:pt>
                <c:pt idx="1">
                  <c:v>11</c:v>
                </c:pt>
                <c:pt idx="2">
                  <c:v>19</c:v>
                </c:pt>
                <c:pt idx="3">
                  <c:v>16</c:v>
                </c:pt>
                <c:pt idx="4">
                  <c:v>22</c:v>
                </c:pt>
                <c:pt idx="5">
                  <c:v>20</c:v>
                </c:pt>
                <c:pt idx="6">
                  <c:v>15</c:v>
                </c:pt>
                <c:pt idx="7">
                  <c:v>11</c:v>
                </c:pt>
                <c:pt idx="8">
                  <c:v>12</c:v>
                </c:pt>
                <c:pt idx="9">
                  <c:v>20</c:v>
                </c:pt>
                <c:pt idx="10">
                  <c:v>8</c:v>
                </c:pt>
                <c:pt idx="11">
                  <c:v>11</c:v>
                </c:pt>
                <c:pt idx="12">
                  <c:v>11</c:v>
                </c:pt>
                <c:pt idx="13">
                  <c:v>13</c:v>
                </c:pt>
                <c:pt idx="14">
                  <c:v>14</c:v>
                </c:pt>
                <c:pt idx="15">
                  <c:v>17</c:v>
                </c:pt>
                <c:pt idx="16">
                  <c:v>14</c:v>
                </c:pt>
                <c:pt idx="17">
                  <c:v>23</c:v>
                </c:pt>
                <c:pt idx="18">
                  <c:v>10</c:v>
                </c:pt>
                <c:pt idx="19">
                  <c:v>26</c:v>
                </c:pt>
                <c:pt idx="20">
                  <c:v>10</c:v>
                </c:pt>
                <c:pt idx="21">
                  <c:v>24</c:v>
                </c:pt>
                <c:pt idx="22">
                  <c:v>29</c:v>
                </c:pt>
                <c:pt idx="23">
                  <c:v>28</c:v>
                </c:pt>
                <c:pt idx="24">
                  <c:v>25</c:v>
                </c:pt>
                <c:pt idx="25">
                  <c:v>31</c:v>
                </c:pt>
                <c:pt idx="26">
                  <c:v>6</c:v>
                </c:pt>
                <c:pt idx="27">
                  <c:v>6</c:v>
                </c:pt>
                <c:pt idx="28">
                  <c:v>8</c:v>
                </c:pt>
                <c:pt idx="29">
                  <c:v>15</c:v>
                </c:pt>
                <c:pt idx="30">
                  <c:v>7</c:v>
                </c:pt>
                <c:pt idx="31">
                  <c:v>12</c:v>
                </c:pt>
                <c:pt idx="32">
                  <c:v>9</c:v>
                </c:pt>
                <c:pt idx="33">
                  <c:v>9</c:v>
                </c:pt>
                <c:pt idx="34">
                  <c:v>12</c:v>
                </c:pt>
                <c:pt idx="35">
                  <c:v>10</c:v>
                </c:pt>
                <c:pt idx="36">
                  <c:v>9</c:v>
                </c:pt>
                <c:pt idx="37">
                  <c:v>11</c:v>
                </c:pt>
                <c:pt idx="38">
                  <c:v>15</c:v>
                </c:pt>
                <c:pt idx="39">
                  <c:v>17</c:v>
                </c:pt>
                <c:pt idx="40">
                  <c:v>22</c:v>
                </c:pt>
                <c:pt idx="41">
                  <c:v>13</c:v>
                </c:pt>
                <c:pt idx="42">
                  <c:v>23</c:v>
                </c:pt>
                <c:pt idx="43">
                  <c:v>9</c:v>
                </c:pt>
                <c:pt idx="44">
                  <c:v>18</c:v>
                </c:pt>
                <c:pt idx="45">
                  <c:v>19</c:v>
                </c:pt>
                <c:pt idx="46">
                  <c:v>13</c:v>
                </c:pt>
                <c:pt idx="47">
                  <c:v>21</c:v>
                </c:pt>
                <c:pt idx="48">
                  <c:v>12</c:v>
                </c:pt>
                <c:pt idx="49">
                  <c:v>19</c:v>
                </c:pt>
                <c:pt idx="50">
                  <c:v>24</c:v>
                </c:pt>
                <c:pt idx="51">
                  <c:v>19</c:v>
                </c:pt>
              </c:numCache>
            </c:numRef>
          </c:val>
          <c:smooth val="0"/>
          <c:extLst>
            <c:ext xmlns:c16="http://schemas.microsoft.com/office/drawing/2014/chart" uri="{C3380CC4-5D6E-409C-BE32-E72D297353CC}">
              <c16:uniqueId val="{00000001-C548-0444-8C6B-5E8545B720C0}"/>
            </c:ext>
          </c:extLst>
        </c:ser>
        <c:ser>
          <c:idx val="2"/>
          <c:order val="2"/>
          <c:spPr>
            <a:ln w="28575" cap="rnd">
              <a:solidFill>
                <a:schemeClr val="accent3"/>
              </a:solidFill>
              <a:round/>
            </a:ln>
            <a:effectLst/>
          </c:spPr>
          <c:marker>
            <c:symbol val="none"/>
          </c:marker>
          <c:val>
            <c:numRef>
              <c:f>Default_kmeans1!$B$625:$BA$625</c:f>
              <c:numCache>
                <c:formatCode>General</c:formatCode>
                <c:ptCount val="52"/>
                <c:pt idx="0">
                  <c:v>12</c:v>
                </c:pt>
                <c:pt idx="1">
                  <c:v>8</c:v>
                </c:pt>
                <c:pt idx="2">
                  <c:v>12</c:v>
                </c:pt>
                <c:pt idx="3">
                  <c:v>9</c:v>
                </c:pt>
                <c:pt idx="4">
                  <c:v>12</c:v>
                </c:pt>
                <c:pt idx="5">
                  <c:v>18</c:v>
                </c:pt>
                <c:pt idx="6">
                  <c:v>17</c:v>
                </c:pt>
                <c:pt idx="7">
                  <c:v>18</c:v>
                </c:pt>
                <c:pt idx="8">
                  <c:v>17</c:v>
                </c:pt>
                <c:pt idx="9">
                  <c:v>14</c:v>
                </c:pt>
                <c:pt idx="10">
                  <c:v>13</c:v>
                </c:pt>
                <c:pt idx="11">
                  <c:v>20</c:v>
                </c:pt>
                <c:pt idx="12">
                  <c:v>17</c:v>
                </c:pt>
                <c:pt idx="13">
                  <c:v>20</c:v>
                </c:pt>
                <c:pt idx="14">
                  <c:v>21</c:v>
                </c:pt>
                <c:pt idx="15">
                  <c:v>9</c:v>
                </c:pt>
                <c:pt idx="16">
                  <c:v>17</c:v>
                </c:pt>
                <c:pt idx="17">
                  <c:v>13</c:v>
                </c:pt>
                <c:pt idx="18">
                  <c:v>21</c:v>
                </c:pt>
                <c:pt idx="19">
                  <c:v>14</c:v>
                </c:pt>
                <c:pt idx="20">
                  <c:v>28</c:v>
                </c:pt>
                <c:pt idx="21">
                  <c:v>25</c:v>
                </c:pt>
                <c:pt idx="22">
                  <c:v>15</c:v>
                </c:pt>
                <c:pt idx="23">
                  <c:v>23</c:v>
                </c:pt>
                <c:pt idx="24">
                  <c:v>22</c:v>
                </c:pt>
                <c:pt idx="25">
                  <c:v>18</c:v>
                </c:pt>
                <c:pt idx="26">
                  <c:v>15</c:v>
                </c:pt>
                <c:pt idx="27">
                  <c:v>15</c:v>
                </c:pt>
                <c:pt idx="28">
                  <c:v>10</c:v>
                </c:pt>
                <c:pt idx="29">
                  <c:v>8</c:v>
                </c:pt>
                <c:pt idx="30">
                  <c:v>17</c:v>
                </c:pt>
                <c:pt idx="31">
                  <c:v>16</c:v>
                </c:pt>
                <c:pt idx="32">
                  <c:v>13</c:v>
                </c:pt>
                <c:pt idx="33">
                  <c:v>15</c:v>
                </c:pt>
                <c:pt idx="34">
                  <c:v>13</c:v>
                </c:pt>
                <c:pt idx="35">
                  <c:v>12</c:v>
                </c:pt>
                <c:pt idx="36">
                  <c:v>14</c:v>
                </c:pt>
                <c:pt idx="37">
                  <c:v>12</c:v>
                </c:pt>
                <c:pt idx="38">
                  <c:v>18</c:v>
                </c:pt>
                <c:pt idx="39">
                  <c:v>14</c:v>
                </c:pt>
                <c:pt idx="40">
                  <c:v>15</c:v>
                </c:pt>
                <c:pt idx="41">
                  <c:v>17</c:v>
                </c:pt>
                <c:pt idx="42">
                  <c:v>12</c:v>
                </c:pt>
                <c:pt idx="43">
                  <c:v>12</c:v>
                </c:pt>
                <c:pt idx="44">
                  <c:v>7</c:v>
                </c:pt>
                <c:pt idx="45">
                  <c:v>12</c:v>
                </c:pt>
                <c:pt idx="46">
                  <c:v>17</c:v>
                </c:pt>
                <c:pt idx="47">
                  <c:v>18</c:v>
                </c:pt>
                <c:pt idx="48">
                  <c:v>24</c:v>
                </c:pt>
                <c:pt idx="49">
                  <c:v>16</c:v>
                </c:pt>
                <c:pt idx="50">
                  <c:v>23</c:v>
                </c:pt>
                <c:pt idx="51">
                  <c:v>25</c:v>
                </c:pt>
              </c:numCache>
            </c:numRef>
          </c:val>
          <c:smooth val="0"/>
          <c:extLst>
            <c:ext xmlns:c16="http://schemas.microsoft.com/office/drawing/2014/chart" uri="{C3380CC4-5D6E-409C-BE32-E72D297353CC}">
              <c16:uniqueId val="{00000002-C548-0444-8C6B-5E8545B720C0}"/>
            </c:ext>
          </c:extLst>
        </c:ser>
        <c:ser>
          <c:idx val="3"/>
          <c:order val="3"/>
          <c:spPr>
            <a:ln w="28575" cap="rnd">
              <a:solidFill>
                <a:schemeClr val="accent4"/>
              </a:solidFill>
              <a:round/>
            </a:ln>
            <a:effectLst/>
          </c:spPr>
          <c:marker>
            <c:symbol val="none"/>
          </c:marker>
          <c:val>
            <c:numRef>
              <c:f>Default_kmeans1!$B$626:$BA$626</c:f>
              <c:numCache>
                <c:formatCode>General</c:formatCode>
                <c:ptCount val="52"/>
                <c:pt idx="0">
                  <c:v>23</c:v>
                </c:pt>
                <c:pt idx="1">
                  <c:v>12</c:v>
                </c:pt>
                <c:pt idx="2">
                  <c:v>16</c:v>
                </c:pt>
                <c:pt idx="3">
                  <c:v>22</c:v>
                </c:pt>
                <c:pt idx="4">
                  <c:v>18</c:v>
                </c:pt>
                <c:pt idx="5">
                  <c:v>18</c:v>
                </c:pt>
                <c:pt idx="6">
                  <c:v>17</c:v>
                </c:pt>
                <c:pt idx="7">
                  <c:v>11</c:v>
                </c:pt>
                <c:pt idx="8">
                  <c:v>28</c:v>
                </c:pt>
                <c:pt idx="9">
                  <c:v>10</c:v>
                </c:pt>
                <c:pt idx="10">
                  <c:v>25</c:v>
                </c:pt>
                <c:pt idx="11">
                  <c:v>24</c:v>
                </c:pt>
                <c:pt idx="12">
                  <c:v>22</c:v>
                </c:pt>
                <c:pt idx="13">
                  <c:v>25</c:v>
                </c:pt>
                <c:pt idx="14">
                  <c:v>12</c:v>
                </c:pt>
                <c:pt idx="15">
                  <c:v>17</c:v>
                </c:pt>
                <c:pt idx="16">
                  <c:v>16</c:v>
                </c:pt>
                <c:pt idx="17">
                  <c:v>33</c:v>
                </c:pt>
                <c:pt idx="18">
                  <c:v>20</c:v>
                </c:pt>
                <c:pt idx="19">
                  <c:v>16</c:v>
                </c:pt>
                <c:pt idx="20">
                  <c:v>20</c:v>
                </c:pt>
                <c:pt idx="21">
                  <c:v>20</c:v>
                </c:pt>
                <c:pt idx="22">
                  <c:v>25</c:v>
                </c:pt>
                <c:pt idx="23">
                  <c:v>24</c:v>
                </c:pt>
                <c:pt idx="24">
                  <c:v>32</c:v>
                </c:pt>
                <c:pt idx="25">
                  <c:v>35</c:v>
                </c:pt>
                <c:pt idx="26">
                  <c:v>13</c:v>
                </c:pt>
                <c:pt idx="27">
                  <c:v>12</c:v>
                </c:pt>
                <c:pt idx="28">
                  <c:v>11</c:v>
                </c:pt>
                <c:pt idx="29">
                  <c:v>10</c:v>
                </c:pt>
                <c:pt idx="30">
                  <c:v>11</c:v>
                </c:pt>
                <c:pt idx="31">
                  <c:v>6</c:v>
                </c:pt>
                <c:pt idx="32">
                  <c:v>10</c:v>
                </c:pt>
                <c:pt idx="33">
                  <c:v>18</c:v>
                </c:pt>
                <c:pt idx="34">
                  <c:v>19</c:v>
                </c:pt>
                <c:pt idx="35">
                  <c:v>19</c:v>
                </c:pt>
                <c:pt idx="36">
                  <c:v>13</c:v>
                </c:pt>
                <c:pt idx="37">
                  <c:v>16</c:v>
                </c:pt>
                <c:pt idx="38">
                  <c:v>11</c:v>
                </c:pt>
                <c:pt idx="39">
                  <c:v>13</c:v>
                </c:pt>
                <c:pt idx="40">
                  <c:v>24</c:v>
                </c:pt>
                <c:pt idx="41">
                  <c:v>15</c:v>
                </c:pt>
                <c:pt idx="42">
                  <c:v>18</c:v>
                </c:pt>
                <c:pt idx="43">
                  <c:v>24</c:v>
                </c:pt>
                <c:pt idx="44">
                  <c:v>14</c:v>
                </c:pt>
                <c:pt idx="45">
                  <c:v>18</c:v>
                </c:pt>
                <c:pt idx="46">
                  <c:v>18</c:v>
                </c:pt>
                <c:pt idx="47">
                  <c:v>13</c:v>
                </c:pt>
                <c:pt idx="48">
                  <c:v>23</c:v>
                </c:pt>
                <c:pt idx="49">
                  <c:v>22</c:v>
                </c:pt>
                <c:pt idx="50">
                  <c:v>23</c:v>
                </c:pt>
                <c:pt idx="51">
                  <c:v>31</c:v>
                </c:pt>
              </c:numCache>
            </c:numRef>
          </c:val>
          <c:smooth val="0"/>
          <c:extLst>
            <c:ext xmlns:c16="http://schemas.microsoft.com/office/drawing/2014/chart" uri="{C3380CC4-5D6E-409C-BE32-E72D297353CC}">
              <c16:uniqueId val="{00000003-C548-0444-8C6B-5E8545B720C0}"/>
            </c:ext>
          </c:extLst>
        </c:ser>
        <c:ser>
          <c:idx val="4"/>
          <c:order val="4"/>
          <c:spPr>
            <a:ln w="28575" cap="rnd">
              <a:solidFill>
                <a:schemeClr val="accent5"/>
              </a:solidFill>
              <a:round/>
            </a:ln>
            <a:effectLst/>
          </c:spPr>
          <c:marker>
            <c:symbol val="none"/>
          </c:marker>
          <c:val>
            <c:numRef>
              <c:f>Default_kmeans1!$B$627:$BA$627</c:f>
              <c:numCache>
                <c:formatCode>General</c:formatCode>
                <c:ptCount val="52"/>
                <c:pt idx="0">
                  <c:v>22</c:v>
                </c:pt>
                <c:pt idx="1">
                  <c:v>23</c:v>
                </c:pt>
                <c:pt idx="2">
                  <c:v>10</c:v>
                </c:pt>
                <c:pt idx="3">
                  <c:v>19</c:v>
                </c:pt>
                <c:pt idx="4">
                  <c:v>16</c:v>
                </c:pt>
                <c:pt idx="5">
                  <c:v>26</c:v>
                </c:pt>
                <c:pt idx="6">
                  <c:v>19</c:v>
                </c:pt>
                <c:pt idx="7">
                  <c:v>16</c:v>
                </c:pt>
                <c:pt idx="8">
                  <c:v>23</c:v>
                </c:pt>
                <c:pt idx="9">
                  <c:v>23</c:v>
                </c:pt>
                <c:pt idx="10">
                  <c:v>23</c:v>
                </c:pt>
                <c:pt idx="11">
                  <c:v>17</c:v>
                </c:pt>
                <c:pt idx="12">
                  <c:v>31</c:v>
                </c:pt>
                <c:pt idx="13">
                  <c:v>19</c:v>
                </c:pt>
                <c:pt idx="14">
                  <c:v>18</c:v>
                </c:pt>
                <c:pt idx="15">
                  <c:v>17</c:v>
                </c:pt>
                <c:pt idx="16">
                  <c:v>16</c:v>
                </c:pt>
                <c:pt idx="17">
                  <c:v>26</c:v>
                </c:pt>
                <c:pt idx="18">
                  <c:v>18</c:v>
                </c:pt>
                <c:pt idx="19">
                  <c:v>19</c:v>
                </c:pt>
                <c:pt idx="20">
                  <c:v>23</c:v>
                </c:pt>
                <c:pt idx="21">
                  <c:v>24</c:v>
                </c:pt>
                <c:pt idx="22">
                  <c:v>24</c:v>
                </c:pt>
                <c:pt idx="23">
                  <c:v>18</c:v>
                </c:pt>
                <c:pt idx="24">
                  <c:v>25</c:v>
                </c:pt>
                <c:pt idx="25">
                  <c:v>16</c:v>
                </c:pt>
                <c:pt idx="26">
                  <c:v>16</c:v>
                </c:pt>
                <c:pt idx="27">
                  <c:v>9</c:v>
                </c:pt>
                <c:pt idx="28">
                  <c:v>11</c:v>
                </c:pt>
                <c:pt idx="29">
                  <c:v>20</c:v>
                </c:pt>
                <c:pt idx="30">
                  <c:v>19</c:v>
                </c:pt>
                <c:pt idx="31">
                  <c:v>10</c:v>
                </c:pt>
                <c:pt idx="32">
                  <c:v>13</c:v>
                </c:pt>
                <c:pt idx="33">
                  <c:v>23</c:v>
                </c:pt>
                <c:pt idx="34">
                  <c:v>9</c:v>
                </c:pt>
                <c:pt idx="35">
                  <c:v>17</c:v>
                </c:pt>
                <c:pt idx="36">
                  <c:v>15</c:v>
                </c:pt>
                <c:pt idx="37">
                  <c:v>18</c:v>
                </c:pt>
                <c:pt idx="38">
                  <c:v>21</c:v>
                </c:pt>
                <c:pt idx="39">
                  <c:v>13</c:v>
                </c:pt>
                <c:pt idx="40">
                  <c:v>15</c:v>
                </c:pt>
                <c:pt idx="41">
                  <c:v>25</c:v>
                </c:pt>
                <c:pt idx="42">
                  <c:v>16</c:v>
                </c:pt>
                <c:pt idx="43">
                  <c:v>20</c:v>
                </c:pt>
                <c:pt idx="44">
                  <c:v>12</c:v>
                </c:pt>
                <c:pt idx="45">
                  <c:v>16</c:v>
                </c:pt>
                <c:pt idx="46">
                  <c:v>13</c:v>
                </c:pt>
                <c:pt idx="47">
                  <c:v>13</c:v>
                </c:pt>
                <c:pt idx="48">
                  <c:v>20</c:v>
                </c:pt>
                <c:pt idx="49">
                  <c:v>17</c:v>
                </c:pt>
                <c:pt idx="50">
                  <c:v>27</c:v>
                </c:pt>
                <c:pt idx="51">
                  <c:v>19</c:v>
                </c:pt>
              </c:numCache>
            </c:numRef>
          </c:val>
          <c:smooth val="0"/>
          <c:extLst>
            <c:ext xmlns:c16="http://schemas.microsoft.com/office/drawing/2014/chart" uri="{C3380CC4-5D6E-409C-BE32-E72D297353CC}">
              <c16:uniqueId val="{00000004-C548-0444-8C6B-5E8545B720C0}"/>
            </c:ext>
          </c:extLst>
        </c:ser>
        <c:dLbls>
          <c:showLegendKey val="0"/>
          <c:showVal val="0"/>
          <c:showCatName val="0"/>
          <c:showSerName val="0"/>
          <c:showPercent val="0"/>
          <c:showBubbleSize val="0"/>
        </c:dLbls>
        <c:smooth val="0"/>
        <c:axId val="1115081776"/>
        <c:axId val="1071028272"/>
      </c:lineChart>
      <c:catAx>
        <c:axId val="11150817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1028272"/>
        <c:crosses val="autoZero"/>
        <c:auto val="1"/>
        <c:lblAlgn val="ctr"/>
        <c:lblOffset val="100"/>
        <c:noMultiLvlLbl val="0"/>
      </c:catAx>
      <c:valAx>
        <c:axId val="1071028272"/>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081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6-</a:t>
            </a:r>
            <a:r>
              <a:rPr lang="en-US" sz="1400" b="0" i="0" u="none" strike="noStrike" baseline="0" dirty="0">
                <a:effectLst/>
              </a:rPr>
              <a:t>-Cluster 6</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Default_kmeans1!$B$688:$BA$688</c:f>
              <c:numCache>
                <c:formatCode>General</c:formatCode>
                <c:ptCount val="52"/>
                <c:pt idx="0">
                  <c:v>30</c:v>
                </c:pt>
                <c:pt idx="1">
                  <c:v>40</c:v>
                </c:pt>
                <c:pt idx="2">
                  <c:v>48</c:v>
                </c:pt>
                <c:pt idx="3">
                  <c:v>28</c:v>
                </c:pt>
                <c:pt idx="4">
                  <c:v>30</c:v>
                </c:pt>
                <c:pt idx="5">
                  <c:v>34</c:v>
                </c:pt>
                <c:pt idx="6">
                  <c:v>40</c:v>
                </c:pt>
                <c:pt idx="7">
                  <c:v>53</c:v>
                </c:pt>
                <c:pt idx="8">
                  <c:v>43</c:v>
                </c:pt>
                <c:pt idx="9">
                  <c:v>37</c:v>
                </c:pt>
                <c:pt idx="10">
                  <c:v>29</c:v>
                </c:pt>
                <c:pt idx="11">
                  <c:v>38</c:v>
                </c:pt>
                <c:pt idx="12">
                  <c:v>38</c:v>
                </c:pt>
                <c:pt idx="13">
                  <c:v>36</c:v>
                </c:pt>
                <c:pt idx="14">
                  <c:v>36</c:v>
                </c:pt>
                <c:pt idx="15">
                  <c:v>46</c:v>
                </c:pt>
                <c:pt idx="16">
                  <c:v>37</c:v>
                </c:pt>
                <c:pt idx="17">
                  <c:v>49</c:v>
                </c:pt>
                <c:pt idx="18">
                  <c:v>35</c:v>
                </c:pt>
                <c:pt idx="19">
                  <c:v>35</c:v>
                </c:pt>
                <c:pt idx="20">
                  <c:v>48</c:v>
                </c:pt>
                <c:pt idx="21">
                  <c:v>34</c:v>
                </c:pt>
                <c:pt idx="22">
                  <c:v>51</c:v>
                </c:pt>
                <c:pt idx="23">
                  <c:v>31</c:v>
                </c:pt>
                <c:pt idx="24">
                  <c:v>30</c:v>
                </c:pt>
                <c:pt idx="25">
                  <c:v>26</c:v>
                </c:pt>
                <c:pt idx="26">
                  <c:v>26</c:v>
                </c:pt>
                <c:pt idx="27">
                  <c:v>34</c:v>
                </c:pt>
                <c:pt idx="28">
                  <c:v>38</c:v>
                </c:pt>
                <c:pt idx="29">
                  <c:v>36</c:v>
                </c:pt>
                <c:pt idx="30">
                  <c:v>35</c:v>
                </c:pt>
                <c:pt idx="31">
                  <c:v>34</c:v>
                </c:pt>
                <c:pt idx="32">
                  <c:v>36</c:v>
                </c:pt>
                <c:pt idx="33">
                  <c:v>37</c:v>
                </c:pt>
                <c:pt idx="34">
                  <c:v>38</c:v>
                </c:pt>
                <c:pt idx="35">
                  <c:v>32</c:v>
                </c:pt>
                <c:pt idx="36">
                  <c:v>42</c:v>
                </c:pt>
                <c:pt idx="37">
                  <c:v>32</c:v>
                </c:pt>
                <c:pt idx="38">
                  <c:v>20</c:v>
                </c:pt>
                <c:pt idx="39">
                  <c:v>32</c:v>
                </c:pt>
                <c:pt idx="40">
                  <c:v>22</c:v>
                </c:pt>
                <c:pt idx="41">
                  <c:v>28</c:v>
                </c:pt>
                <c:pt idx="42">
                  <c:v>31</c:v>
                </c:pt>
                <c:pt idx="43">
                  <c:v>36</c:v>
                </c:pt>
                <c:pt idx="44">
                  <c:v>42</c:v>
                </c:pt>
                <c:pt idx="45">
                  <c:v>42</c:v>
                </c:pt>
                <c:pt idx="46">
                  <c:v>32</c:v>
                </c:pt>
                <c:pt idx="47">
                  <c:v>31</c:v>
                </c:pt>
                <c:pt idx="48">
                  <c:v>39</c:v>
                </c:pt>
                <c:pt idx="49">
                  <c:v>24</c:v>
                </c:pt>
                <c:pt idx="50">
                  <c:v>24</c:v>
                </c:pt>
                <c:pt idx="51">
                  <c:v>19</c:v>
                </c:pt>
              </c:numCache>
            </c:numRef>
          </c:val>
          <c:smooth val="0"/>
          <c:extLst>
            <c:ext xmlns:c16="http://schemas.microsoft.com/office/drawing/2014/chart" uri="{C3380CC4-5D6E-409C-BE32-E72D297353CC}">
              <c16:uniqueId val="{00000000-A240-A548-821C-904037052D94}"/>
            </c:ext>
          </c:extLst>
        </c:ser>
        <c:ser>
          <c:idx val="1"/>
          <c:order val="1"/>
          <c:spPr>
            <a:ln w="28575" cap="rnd">
              <a:solidFill>
                <a:schemeClr val="accent2"/>
              </a:solidFill>
              <a:round/>
            </a:ln>
            <a:effectLst/>
          </c:spPr>
          <c:marker>
            <c:symbol val="none"/>
          </c:marker>
          <c:val>
            <c:numRef>
              <c:f>Default_kmeans1!$B$689:$BA$689</c:f>
              <c:numCache>
                <c:formatCode>General</c:formatCode>
                <c:ptCount val="52"/>
                <c:pt idx="0">
                  <c:v>35</c:v>
                </c:pt>
                <c:pt idx="1">
                  <c:v>34</c:v>
                </c:pt>
                <c:pt idx="2">
                  <c:v>40</c:v>
                </c:pt>
                <c:pt idx="3">
                  <c:v>36</c:v>
                </c:pt>
                <c:pt idx="4">
                  <c:v>45</c:v>
                </c:pt>
                <c:pt idx="5">
                  <c:v>37</c:v>
                </c:pt>
                <c:pt idx="6">
                  <c:v>43</c:v>
                </c:pt>
                <c:pt idx="7">
                  <c:v>47</c:v>
                </c:pt>
                <c:pt idx="8">
                  <c:v>34</c:v>
                </c:pt>
                <c:pt idx="9">
                  <c:v>39</c:v>
                </c:pt>
                <c:pt idx="10">
                  <c:v>33</c:v>
                </c:pt>
                <c:pt idx="11">
                  <c:v>41</c:v>
                </c:pt>
                <c:pt idx="12">
                  <c:v>47</c:v>
                </c:pt>
                <c:pt idx="13">
                  <c:v>40</c:v>
                </c:pt>
                <c:pt idx="14">
                  <c:v>47</c:v>
                </c:pt>
                <c:pt idx="15">
                  <c:v>53</c:v>
                </c:pt>
                <c:pt idx="16">
                  <c:v>44</c:v>
                </c:pt>
                <c:pt idx="17">
                  <c:v>39</c:v>
                </c:pt>
                <c:pt idx="18">
                  <c:v>42</c:v>
                </c:pt>
                <c:pt idx="19">
                  <c:v>41</c:v>
                </c:pt>
                <c:pt idx="20">
                  <c:v>44</c:v>
                </c:pt>
                <c:pt idx="21">
                  <c:v>51</c:v>
                </c:pt>
                <c:pt idx="22">
                  <c:v>47</c:v>
                </c:pt>
                <c:pt idx="23">
                  <c:v>44</c:v>
                </c:pt>
                <c:pt idx="24">
                  <c:v>38</c:v>
                </c:pt>
                <c:pt idx="25">
                  <c:v>32</c:v>
                </c:pt>
                <c:pt idx="26">
                  <c:v>29</c:v>
                </c:pt>
                <c:pt idx="27">
                  <c:v>41</c:v>
                </c:pt>
                <c:pt idx="28">
                  <c:v>27</c:v>
                </c:pt>
                <c:pt idx="29">
                  <c:v>21</c:v>
                </c:pt>
                <c:pt idx="30">
                  <c:v>36</c:v>
                </c:pt>
                <c:pt idx="31">
                  <c:v>27</c:v>
                </c:pt>
                <c:pt idx="32">
                  <c:v>30</c:v>
                </c:pt>
                <c:pt idx="33">
                  <c:v>19</c:v>
                </c:pt>
                <c:pt idx="34">
                  <c:v>46</c:v>
                </c:pt>
                <c:pt idx="35">
                  <c:v>31</c:v>
                </c:pt>
                <c:pt idx="36">
                  <c:v>33</c:v>
                </c:pt>
                <c:pt idx="37">
                  <c:v>29</c:v>
                </c:pt>
                <c:pt idx="38">
                  <c:v>36</c:v>
                </c:pt>
                <c:pt idx="39">
                  <c:v>34</c:v>
                </c:pt>
                <c:pt idx="40">
                  <c:v>25</c:v>
                </c:pt>
                <c:pt idx="41">
                  <c:v>27</c:v>
                </c:pt>
                <c:pt idx="42">
                  <c:v>52</c:v>
                </c:pt>
                <c:pt idx="43">
                  <c:v>36</c:v>
                </c:pt>
                <c:pt idx="44">
                  <c:v>43</c:v>
                </c:pt>
                <c:pt idx="45">
                  <c:v>31</c:v>
                </c:pt>
                <c:pt idx="46">
                  <c:v>37</c:v>
                </c:pt>
                <c:pt idx="47">
                  <c:v>38</c:v>
                </c:pt>
                <c:pt idx="48">
                  <c:v>42</c:v>
                </c:pt>
                <c:pt idx="49">
                  <c:v>28</c:v>
                </c:pt>
                <c:pt idx="50">
                  <c:v>28</c:v>
                </c:pt>
                <c:pt idx="51">
                  <c:v>26</c:v>
                </c:pt>
              </c:numCache>
            </c:numRef>
          </c:val>
          <c:smooth val="0"/>
          <c:extLst>
            <c:ext xmlns:c16="http://schemas.microsoft.com/office/drawing/2014/chart" uri="{C3380CC4-5D6E-409C-BE32-E72D297353CC}">
              <c16:uniqueId val="{00000001-A240-A548-821C-904037052D94}"/>
            </c:ext>
          </c:extLst>
        </c:ser>
        <c:ser>
          <c:idx val="2"/>
          <c:order val="2"/>
          <c:spPr>
            <a:ln w="28575" cap="rnd">
              <a:solidFill>
                <a:schemeClr val="accent3"/>
              </a:solidFill>
              <a:round/>
            </a:ln>
            <a:effectLst/>
          </c:spPr>
          <c:marker>
            <c:symbol val="none"/>
          </c:marker>
          <c:val>
            <c:numRef>
              <c:f>Default_kmeans1!$B$690:$BA$690</c:f>
              <c:numCache>
                <c:formatCode>General</c:formatCode>
                <c:ptCount val="52"/>
                <c:pt idx="0">
                  <c:v>44</c:v>
                </c:pt>
                <c:pt idx="1">
                  <c:v>43</c:v>
                </c:pt>
                <c:pt idx="2">
                  <c:v>35</c:v>
                </c:pt>
                <c:pt idx="3">
                  <c:v>36</c:v>
                </c:pt>
                <c:pt idx="4">
                  <c:v>39</c:v>
                </c:pt>
                <c:pt idx="5">
                  <c:v>42</c:v>
                </c:pt>
                <c:pt idx="6">
                  <c:v>31</c:v>
                </c:pt>
                <c:pt idx="7">
                  <c:v>44</c:v>
                </c:pt>
                <c:pt idx="8">
                  <c:v>37</c:v>
                </c:pt>
                <c:pt idx="9">
                  <c:v>38</c:v>
                </c:pt>
                <c:pt idx="10">
                  <c:v>33</c:v>
                </c:pt>
                <c:pt idx="11">
                  <c:v>35</c:v>
                </c:pt>
                <c:pt idx="12">
                  <c:v>37</c:v>
                </c:pt>
                <c:pt idx="13">
                  <c:v>34</c:v>
                </c:pt>
                <c:pt idx="14">
                  <c:v>51</c:v>
                </c:pt>
                <c:pt idx="15">
                  <c:v>50</c:v>
                </c:pt>
                <c:pt idx="16">
                  <c:v>43</c:v>
                </c:pt>
                <c:pt idx="17">
                  <c:v>38</c:v>
                </c:pt>
                <c:pt idx="18">
                  <c:v>43</c:v>
                </c:pt>
                <c:pt idx="19">
                  <c:v>36</c:v>
                </c:pt>
                <c:pt idx="20">
                  <c:v>43</c:v>
                </c:pt>
                <c:pt idx="21">
                  <c:v>36</c:v>
                </c:pt>
                <c:pt idx="22">
                  <c:v>42</c:v>
                </c:pt>
                <c:pt idx="23">
                  <c:v>34</c:v>
                </c:pt>
                <c:pt idx="24">
                  <c:v>29</c:v>
                </c:pt>
                <c:pt idx="25">
                  <c:v>25</c:v>
                </c:pt>
                <c:pt idx="26">
                  <c:v>29</c:v>
                </c:pt>
                <c:pt idx="27">
                  <c:v>36</c:v>
                </c:pt>
                <c:pt idx="28">
                  <c:v>28</c:v>
                </c:pt>
                <c:pt idx="29">
                  <c:v>19</c:v>
                </c:pt>
                <c:pt idx="30">
                  <c:v>39</c:v>
                </c:pt>
                <c:pt idx="31">
                  <c:v>44</c:v>
                </c:pt>
                <c:pt idx="32">
                  <c:v>32</c:v>
                </c:pt>
                <c:pt idx="33">
                  <c:v>42</c:v>
                </c:pt>
                <c:pt idx="34">
                  <c:v>38</c:v>
                </c:pt>
                <c:pt idx="35">
                  <c:v>43</c:v>
                </c:pt>
                <c:pt idx="36">
                  <c:v>32</c:v>
                </c:pt>
                <c:pt idx="37">
                  <c:v>37</c:v>
                </c:pt>
                <c:pt idx="38">
                  <c:v>40</c:v>
                </c:pt>
                <c:pt idx="39">
                  <c:v>38</c:v>
                </c:pt>
                <c:pt idx="40">
                  <c:v>35</c:v>
                </c:pt>
                <c:pt idx="41">
                  <c:v>28</c:v>
                </c:pt>
                <c:pt idx="42">
                  <c:v>38</c:v>
                </c:pt>
                <c:pt idx="43">
                  <c:v>34</c:v>
                </c:pt>
                <c:pt idx="44">
                  <c:v>37</c:v>
                </c:pt>
                <c:pt idx="45">
                  <c:v>34</c:v>
                </c:pt>
                <c:pt idx="46">
                  <c:v>55</c:v>
                </c:pt>
                <c:pt idx="47">
                  <c:v>26</c:v>
                </c:pt>
                <c:pt idx="48">
                  <c:v>33</c:v>
                </c:pt>
                <c:pt idx="49">
                  <c:v>26</c:v>
                </c:pt>
                <c:pt idx="50">
                  <c:v>38</c:v>
                </c:pt>
                <c:pt idx="51">
                  <c:v>25</c:v>
                </c:pt>
              </c:numCache>
            </c:numRef>
          </c:val>
          <c:smooth val="0"/>
          <c:extLst>
            <c:ext xmlns:c16="http://schemas.microsoft.com/office/drawing/2014/chart" uri="{C3380CC4-5D6E-409C-BE32-E72D297353CC}">
              <c16:uniqueId val="{00000002-A240-A548-821C-904037052D94}"/>
            </c:ext>
          </c:extLst>
        </c:ser>
        <c:ser>
          <c:idx val="3"/>
          <c:order val="3"/>
          <c:spPr>
            <a:ln w="28575" cap="rnd">
              <a:solidFill>
                <a:schemeClr val="accent4"/>
              </a:solidFill>
              <a:round/>
            </a:ln>
            <a:effectLst/>
          </c:spPr>
          <c:marker>
            <c:symbol val="none"/>
          </c:marker>
          <c:val>
            <c:numRef>
              <c:f>Default_kmeans1!$B$691:$BA$691</c:f>
              <c:numCache>
                <c:formatCode>General</c:formatCode>
                <c:ptCount val="52"/>
                <c:pt idx="0">
                  <c:v>40</c:v>
                </c:pt>
                <c:pt idx="1">
                  <c:v>38</c:v>
                </c:pt>
                <c:pt idx="2">
                  <c:v>34</c:v>
                </c:pt>
                <c:pt idx="3">
                  <c:v>43</c:v>
                </c:pt>
                <c:pt idx="4">
                  <c:v>43</c:v>
                </c:pt>
                <c:pt idx="5">
                  <c:v>34</c:v>
                </c:pt>
                <c:pt idx="6">
                  <c:v>41</c:v>
                </c:pt>
                <c:pt idx="7">
                  <c:v>31</c:v>
                </c:pt>
                <c:pt idx="8">
                  <c:v>55</c:v>
                </c:pt>
                <c:pt idx="9">
                  <c:v>34</c:v>
                </c:pt>
                <c:pt idx="10">
                  <c:v>51</c:v>
                </c:pt>
                <c:pt idx="11">
                  <c:v>37</c:v>
                </c:pt>
                <c:pt idx="12">
                  <c:v>40</c:v>
                </c:pt>
                <c:pt idx="13">
                  <c:v>44</c:v>
                </c:pt>
                <c:pt idx="14">
                  <c:v>38</c:v>
                </c:pt>
                <c:pt idx="15">
                  <c:v>53</c:v>
                </c:pt>
                <c:pt idx="16">
                  <c:v>55</c:v>
                </c:pt>
                <c:pt idx="17">
                  <c:v>32</c:v>
                </c:pt>
                <c:pt idx="18">
                  <c:v>35</c:v>
                </c:pt>
                <c:pt idx="19">
                  <c:v>35</c:v>
                </c:pt>
                <c:pt idx="20">
                  <c:v>36</c:v>
                </c:pt>
                <c:pt idx="21">
                  <c:v>31</c:v>
                </c:pt>
                <c:pt idx="22">
                  <c:v>32</c:v>
                </c:pt>
                <c:pt idx="23">
                  <c:v>45</c:v>
                </c:pt>
                <c:pt idx="24">
                  <c:v>36</c:v>
                </c:pt>
                <c:pt idx="25">
                  <c:v>12</c:v>
                </c:pt>
                <c:pt idx="26">
                  <c:v>38</c:v>
                </c:pt>
                <c:pt idx="27">
                  <c:v>25</c:v>
                </c:pt>
                <c:pt idx="28">
                  <c:v>30</c:v>
                </c:pt>
                <c:pt idx="29">
                  <c:v>33</c:v>
                </c:pt>
                <c:pt idx="30">
                  <c:v>24</c:v>
                </c:pt>
                <c:pt idx="31">
                  <c:v>39</c:v>
                </c:pt>
                <c:pt idx="32">
                  <c:v>49</c:v>
                </c:pt>
                <c:pt idx="33">
                  <c:v>25</c:v>
                </c:pt>
                <c:pt idx="34">
                  <c:v>34</c:v>
                </c:pt>
                <c:pt idx="35">
                  <c:v>33</c:v>
                </c:pt>
                <c:pt idx="36">
                  <c:v>31</c:v>
                </c:pt>
                <c:pt idx="37">
                  <c:v>27</c:v>
                </c:pt>
                <c:pt idx="38">
                  <c:v>30</c:v>
                </c:pt>
                <c:pt idx="39">
                  <c:v>37</c:v>
                </c:pt>
                <c:pt idx="40">
                  <c:v>36</c:v>
                </c:pt>
                <c:pt idx="41">
                  <c:v>33</c:v>
                </c:pt>
                <c:pt idx="42">
                  <c:v>26</c:v>
                </c:pt>
                <c:pt idx="43">
                  <c:v>28</c:v>
                </c:pt>
                <c:pt idx="44">
                  <c:v>39</c:v>
                </c:pt>
                <c:pt idx="45">
                  <c:v>38</c:v>
                </c:pt>
                <c:pt idx="46">
                  <c:v>34</c:v>
                </c:pt>
                <c:pt idx="47">
                  <c:v>30</c:v>
                </c:pt>
                <c:pt idx="48">
                  <c:v>38</c:v>
                </c:pt>
                <c:pt idx="49">
                  <c:v>41</c:v>
                </c:pt>
                <c:pt idx="50">
                  <c:v>34</c:v>
                </c:pt>
                <c:pt idx="51">
                  <c:v>16</c:v>
                </c:pt>
              </c:numCache>
            </c:numRef>
          </c:val>
          <c:smooth val="0"/>
          <c:extLst>
            <c:ext xmlns:c16="http://schemas.microsoft.com/office/drawing/2014/chart" uri="{C3380CC4-5D6E-409C-BE32-E72D297353CC}">
              <c16:uniqueId val="{00000003-A240-A548-821C-904037052D94}"/>
            </c:ext>
          </c:extLst>
        </c:ser>
        <c:ser>
          <c:idx val="4"/>
          <c:order val="4"/>
          <c:spPr>
            <a:ln w="28575" cap="rnd">
              <a:solidFill>
                <a:schemeClr val="accent5"/>
              </a:solidFill>
              <a:round/>
            </a:ln>
            <a:effectLst/>
          </c:spPr>
          <c:marker>
            <c:symbol val="none"/>
          </c:marker>
          <c:val>
            <c:numRef>
              <c:f>Default_kmeans1!$B$692:$BA$692</c:f>
              <c:numCache>
                <c:formatCode>General</c:formatCode>
                <c:ptCount val="52"/>
                <c:pt idx="0">
                  <c:v>30</c:v>
                </c:pt>
                <c:pt idx="1">
                  <c:v>37</c:v>
                </c:pt>
                <c:pt idx="2">
                  <c:v>38</c:v>
                </c:pt>
                <c:pt idx="3">
                  <c:v>30</c:v>
                </c:pt>
                <c:pt idx="4">
                  <c:v>32</c:v>
                </c:pt>
                <c:pt idx="5">
                  <c:v>32</c:v>
                </c:pt>
                <c:pt idx="6">
                  <c:v>52</c:v>
                </c:pt>
                <c:pt idx="7">
                  <c:v>33</c:v>
                </c:pt>
                <c:pt idx="8">
                  <c:v>47</c:v>
                </c:pt>
                <c:pt idx="9">
                  <c:v>44</c:v>
                </c:pt>
                <c:pt idx="10">
                  <c:v>38</c:v>
                </c:pt>
                <c:pt idx="11">
                  <c:v>45</c:v>
                </c:pt>
                <c:pt idx="12">
                  <c:v>38</c:v>
                </c:pt>
                <c:pt idx="13">
                  <c:v>47</c:v>
                </c:pt>
                <c:pt idx="14">
                  <c:v>44</c:v>
                </c:pt>
                <c:pt idx="15">
                  <c:v>52</c:v>
                </c:pt>
                <c:pt idx="16">
                  <c:v>40</c:v>
                </c:pt>
                <c:pt idx="17">
                  <c:v>42</c:v>
                </c:pt>
                <c:pt idx="18">
                  <c:v>35</c:v>
                </c:pt>
                <c:pt idx="19">
                  <c:v>39</c:v>
                </c:pt>
                <c:pt idx="20">
                  <c:v>36</c:v>
                </c:pt>
                <c:pt idx="21">
                  <c:v>34</c:v>
                </c:pt>
                <c:pt idx="22">
                  <c:v>33</c:v>
                </c:pt>
                <c:pt idx="23">
                  <c:v>42</c:v>
                </c:pt>
                <c:pt idx="24">
                  <c:v>45</c:v>
                </c:pt>
                <c:pt idx="25">
                  <c:v>24</c:v>
                </c:pt>
                <c:pt idx="26">
                  <c:v>24</c:v>
                </c:pt>
                <c:pt idx="27">
                  <c:v>30</c:v>
                </c:pt>
                <c:pt idx="28">
                  <c:v>27</c:v>
                </c:pt>
                <c:pt idx="29">
                  <c:v>31</c:v>
                </c:pt>
                <c:pt idx="30">
                  <c:v>29</c:v>
                </c:pt>
                <c:pt idx="31">
                  <c:v>29</c:v>
                </c:pt>
                <c:pt idx="32">
                  <c:v>35</c:v>
                </c:pt>
                <c:pt idx="33">
                  <c:v>37</c:v>
                </c:pt>
                <c:pt idx="34">
                  <c:v>29</c:v>
                </c:pt>
                <c:pt idx="35">
                  <c:v>21</c:v>
                </c:pt>
                <c:pt idx="36">
                  <c:v>40</c:v>
                </c:pt>
                <c:pt idx="37">
                  <c:v>28</c:v>
                </c:pt>
                <c:pt idx="38">
                  <c:v>32</c:v>
                </c:pt>
                <c:pt idx="39">
                  <c:v>32</c:v>
                </c:pt>
                <c:pt idx="40">
                  <c:v>23</c:v>
                </c:pt>
                <c:pt idx="41">
                  <c:v>22</c:v>
                </c:pt>
                <c:pt idx="42">
                  <c:v>33</c:v>
                </c:pt>
                <c:pt idx="43">
                  <c:v>38</c:v>
                </c:pt>
                <c:pt idx="44">
                  <c:v>35</c:v>
                </c:pt>
                <c:pt idx="45">
                  <c:v>33</c:v>
                </c:pt>
                <c:pt idx="46">
                  <c:v>28</c:v>
                </c:pt>
                <c:pt idx="47">
                  <c:v>23</c:v>
                </c:pt>
                <c:pt idx="48">
                  <c:v>39</c:v>
                </c:pt>
                <c:pt idx="49">
                  <c:v>15</c:v>
                </c:pt>
                <c:pt idx="50">
                  <c:v>31</c:v>
                </c:pt>
                <c:pt idx="51">
                  <c:v>30</c:v>
                </c:pt>
              </c:numCache>
            </c:numRef>
          </c:val>
          <c:smooth val="0"/>
          <c:extLst>
            <c:ext xmlns:c16="http://schemas.microsoft.com/office/drawing/2014/chart" uri="{C3380CC4-5D6E-409C-BE32-E72D297353CC}">
              <c16:uniqueId val="{00000004-A240-A548-821C-904037052D94}"/>
            </c:ext>
          </c:extLst>
        </c:ser>
        <c:dLbls>
          <c:showLegendKey val="0"/>
          <c:showVal val="0"/>
          <c:showCatName val="0"/>
          <c:showSerName val="0"/>
          <c:showPercent val="0"/>
          <c:showBubbleSize val="0"/>
        </c:dLbls>
        <c:smooth val="0"/>
        <c:axId val="1111345296"/>
        <c:axId val="1109508480"/>
      </c:lineChart>
      <c:catAx>
        <c:axId val="11113452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9508480"/>
        <c:crosses val="autoZero"/>
        <c:auto val="1"/>
        <c:lblAlgn val="ctr"/>
        <c:lblOffset val="100"/>
        <c:noMultiLvlLbl val="0"/>
      </c:catAx>
      <c:valAx>
        <c:axId val="1109508480"/>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345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7-</a:t>
            </a:r>
            <a:r>
              <a:rPr lang="en-US" sz="1400" b="0" i="0" u="none" strike="noStrike" baseline="0" dirty="0">
                <a:effectLst/>
              </a:rPr>
              <a:t>-Cluster 7</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769111347218381E-2"/>
          <c:y val="0.2468007435944248"/>
          <c:w val="0.95690802974951605"/>
          <c:h val="0.55468028939298564"/>
        </c:manualLayout>
      </c:layout>
      <c:lineChart>
        <c:grouping val="standard"/>
        <c:varyColors val="0"/>
        <c:ser>
          <c:idx val="0"/>
          <c:order val="0"/>
          <c:spPr>
            <a:ln w="28575" cap="rnd">
              <a:solidFill>
                <a:schemeClr val="accent1"/>
              </a:solidFill>
              <a:round/>
            </a:ln>
            <a:effectLst/>
          </c:spPr>
          <c:marker>
            <c:symbol val="none"/>
          </c:marker>
          <c:val>
            <c:numRef>
              <c:f>Default_kmeans1!$B$806:$BA$806</c:f>
              <c:numCache>
                <c:formatCode>General</c:formatCode>
                <c:ptCount val="52"/>
                <c:pt idx="0">
                  <c:v>11</c:v>
                </c:pt>
                <c:pt idx="1">
                  <c:v>11</c:v>
                </c:pt>
                <c:pt idx="2">
                  <c:v>8</c:v>
                </c:pt>
                <c:pt idx="3">
                  <c:v>12</c:v>
                </c:pt>
                <c:pt idx="4">
                  <c:v>26</c:v>
                </c:pt>
                <c:pt idx="5">
                  <c:v>5</c:v>
                </c:pt>
                <c:pt idx="6">
                  <c:v>5</c:v>
                </c:pt>
                <c:pt idx="7">
                  <c:v>18</c:v>
                </c:pt>
                <c:pt idx="8">
                  <c:v>13</c:v>
                </c:pt>
                <c:pt idx="9">
                  <c:v>9</c:v>
                </c:pt>
                <c:pt idx="10">
                  <c:v>6</c:v>
                </c:pt>
                <c:pt idx="11">
                  <c:v>10</c:v>
                </c:pt>
                <c:pt idx="12">
                  <c:v>9</c:v>
                </c:pt>
                <c:pt idx="13">
                  <c:v>14</c:v>
                </c:pt>
                <c:pt idx="14">
                  <c:v>10</c:v>
                </c:pt>
                <c:pt idx="15">
                  <c:v>8</c:v>
                </c:pt>
                <c:pt idx="16">
                  <c:v>12</c:v>
                </c:pt>
                <c:pt idx="17">
                  <c:v>6</c:v>
                </c:pt>
                <c:pt idx="18">
                  <c:v>3</c:v>
                </c:pt>
                <c:pt idx="19">
                  <c:v>12</c:v>
                </c:pt>
                <c:pt idx="20">
                  <c:v>7</c:v>
                </c:pt>
                <c:pt idx="21">
                  <c:v>8</c:v>
                </c:pt>
                <c:pt idx="22">
                  <c:v>8</c:v>
                </c:pt>
                <c:pt idx="23">
                  <c:v>5</c:v>
                </c:pt>
                <c:pt idx="24">
                  <c:v>9</c:v>
                </c:pt>
                <c:pt idx="25">
                  <c:v>7</c:v>
                </c:pt>
                <c:pt idx="26">
                  <c:v>4</c:v>
                </c:pt>
                <c:pt idx="27">
                  <c:v>7</c:v>
                </c:pt>
                <c:pt idx="28">
                  <c:v>7</c:v>
                </c:pt>
                <c:pt idx="29">
                  <c:v>8</c:v>
                </c:pt>
                <c:pt idx="30">
                  <c:v>11</c:v>
                </c:pt>
                <c:pt idx="31">
                  <c:v>7</c:v>
                </c:pt>
                <c:pt idx="32">
                  <c:v>11</c:v>
                </c:pt>
                <c:pt idx="33">
                  <c:v>6</c:v>
                </c:pt>
                <c:pt idx="34">
                  <c:v>13</c:v>
                </c:pt>
                <c:pt idx="35">
                  <c:v>5</c:v>
                </c:pt>
                <c:pt idx="36">
                  <c:v>6</c:v>
                </c:pt>
                <c:pt idx="37">
                  <c:v>11</c:v>
                </c:pt>
                <c:pt idx="38">
                  <c:v>7</c:v>
                </c:pt>
                <c:pt idx="39">
                  <c:v>4</c:v>
                </c:pt>
                <c:pt idx="40">
                  <c:v>14</c:v>
                </c:pt>
                <c:pt idx="41">
                  <c:v>5</c:v>
                </c:pt>
                <c:pt idx="42">
                  <c:v>5</c:v>
                </c:pt>
                <c:pt idx="43">
                  <c:v>12</c:v>
                </c:pt>
                <c:pt idx="44">
                  <c:v>7</c:v>
                </c:pt>
                <c:pt idx="45">
                  <c:v>3</c:v>
                </c:pt>
                <c:pt idx="46">
                  <c:v>5</c:v>
                </c:pt>
                <c:pt idx="47">
                  <c:v>7</c:v>
                </c:pt>
                <c:pt idx="48">
                  <c:v>11</c:v>
                </c:pt>
                <c:pt idx="49">
                  <c:v>8</c:v>
                </c:pt>
                <c:pt idx="50">
                  <c:v>8</c:v>
                </c:pt>
                <c:pt idx="51">
                  <c:v>6</c:v>
                </c:pt>
              </c:numCache>
            </c:numRef>
          </c:val>
          <c:smooth val="0"/>
          <c:extLst>
            <c:ext xmlns:c16="http://schemas.microsoft.com/office/drawing/2014/chart" uri="{C3380CC4-5D6E-409C-BE32-E72D297353CC}">
              <c16:uniqueId val="{00000000-E098-B849-AAD4-1123F047FF3E}"/>
            </c:ext>
          </c:extLst>
        </c:ser>
        <c:ser>
          <c:idx val="1"/>
          <c:order val="1"/>
          <c:spPr>
            <a:ln w="28575" cap="rnd">
              <a:solidFill>
                <a:schemeClr val="accent2"/>
              </a:solidFill>
              <a:round/>
            </a:ln>
            <a:effectLst/>
          </c:spPr>
          <c:marker>
            <c:symbol val="none"/>
          </c:marker>
          <c:val>
            <c:numRef>
              <c:f>Default_kmeans1!$B$807:$BA$807</c:f>
              <c:numCache>
                <c:formatCode>General</c:formatCode>
                <c:ptCount val="52"/>
                <c:pt idx="0">
                  <c:v>8</c:v>
                </c:pt>
                <c:pt idx="1">
                  <c:v>4</c:v>
                </c:pt>
                <c:pt idx="2">
                  <c:v>13</c:v>
                </c:pt>
                <c:pt idx="3">
                  <c:v>14</c:v>
                </c:pt>
                <c:pt idx="4">
                  <c:v>12</c:v>
                </c:pt>
                <c:pt idx="5">
                  <c:v>5</c:v>
                </c:pt>
                <c:pt idx="6">
                  <c:v>10</c:v>
                </c:pt>
                <c:pt idx="7">
                  <c:v>11</c:v>
                </c:pt>
                <c:pt idx="8">
                  <c:v>11</c:v>
                </c:pt>
                <c:pt idx="9">
                  <c:v>18</c:v>
                </c:pt>
                <c:pt idx="10">
                  <c:v>13</c:v>
                </c:pt>
                <c:pt idx="11">
                  <c:v>13</c:v>
                </c:pt>
                <c:pt idx="12">
                  <c:v>15</c:v>
                </c:pt>
                <c:pt idx="13">
                  <c:v>7</c:v>
                </c:pt>
                <c:pt idx="14">
                  <c:v>9</c:v>
                </c:pt>
                <c:pt idx="15">
                  <c:v>7</c:v>
                </c:pt>
                <c:pt idx="16">
                  <c:v>18</c:v>
                </c:pt>
                <c:pt idx="17">
                  <c:v>13</c:v>
                </c:pt>
                <c:pt idx="18">
                  <c:v>6</c:v>
                </c:pt>
                <c:pt idx="19">
                  <c:v>6</c:v>
                </c:pt>
                <c:pt idx="20">
                  <c:v>13</c:v>
                </c:pt>
                <c:pt idx="21">
                  <c:v>9</c:v>
                </c:pt>
                <c:pt idx="22">
                  <c:v>9</c:v>
                </c:pt>
                <c:pt idx="23">
                  <c:v>6</c:v>
                </c:pt>
                <c:pt idx="24">
                  <c:v>7</c:v>
                </c:pt>
                <c:pt idx="25">
                  <c:v>7</c:v>
                </c:pt>
                <c:pt idx="26">
                  <c:v>6</c:v>
                </c:pt>
                <c:pt idx="27">
                  <c:v>11</c:v>
                </c:pt>
                <c:pt idx="28">
                  <c:v>12</c:v>
                </c:pt>
                <c:pt idx="29">
                  <c:v>2</c:v>
                </c:pt>
                <c:pt idx="30">
                  <c:v>9</c:v>
                </c:pt>
                <c:pt idx="31">
                  <c:v>7</c:v>
                </c:pt>
                <c:pt idx="32">
                  <c:v>5</c:v>
                </c:pt>
                <c:pt idx="33">
                  <c:v>3</c:v>
                </c:pt>
                <c:pt idx="34">
                  <c:v>9</c:v>
                </c:pt>
                <c:pt idx="35">
                  <c:v>8</c:v>
                </c:pt>
                <c:pt idx="36">
                  <c:v>16</c:v>
                </c:pt>
                <c:pt idx="37">
                  <c:v>12</c:v>
                </c:pt>
                <c:pt idx="38">
                  <c:v>6</c:v>
                </c:pt>
                <c:pt idx="39">
                  <c:v>5</c:v>
                </c:pt>
                <c:pt idx="40">
                  <c:v>9</c:v>
                </c:pt>
                <c:pt idx="41">
                  <c:v>3</c:v>
                </c:pt>
                <c:pt idx="42">
                  <c:v>4</c:v>
                </c:pt>
                <c:pt idx="43">
                  <c:v>9</c:v>
                </c:pt>
                <c:pt idx="44">
                  <c:v>10</c:v>
                </c:pt>
                <c:pt idx="45">
                  <c:v>6</c:v>
                </c:pt>
                <c:pt idx="46">
                  <c:v>10</c:v>
                </c:pt>
                <c:pt idx="47">
                  <c:v>8</c:v>
                </c:pt>
                <c:pt idx="48">
                  <c:v>5</c:v>
                </c:pt>
                <c:pt idx="49">
                  <c:v>7</c:v>
                </c:pt>
                <c:pt idx="50">
                  <c:v>6</c:v>
                </c:pt>
                <c:pt idx="51">
                  <c:v>8</c:v>
                </c:pt>
              </c:numCache>
            </c:numRef>
          </c:val>
          <c:smooth val="0"/>
          <c:extLst>
            <c:ext xmlns:c16="http://schemas.microsoft.com/office/drawing/2014/chart" uri="{C3380CC4-5D6E-409C-BE32-E72D297353CC}">
              <c16:uniqueId val="{00000001-E098-B849-AAD4-1123F047FF3E}"/>
            </c:ext>
          </c:extLst>
        </c:ser>
        <c:ser>
          <c:idx val="2"/>
          <c:order val="2"/>
          <c:spPr>
            <a:ln w="28575" cap="rnd">
              <a:solidFill>
                <a:schemeClr val="accent3"/>
              </a:solidFill>
              <a:round/>
            </a:ln>
            <a:effectLst/>
          </c:spPr>
          <c:marker>
            <c:symbol val="none"/>
          </c:marker>
          <c:val>
            <c:numRef>
              <c:f>Default_kmeans1!$B$808:$BA$808</c:f>
              <c:numCache>
                <c:formatCode>General</c:formatCode>
                <c:ptCount val="52"/>
                <c:pt idx="0">
                  <c:v>13</c:v>
                </c:pt>
                <c:pt idx="1">
                  <c:v>11</c:v>
                </c:pt>
                <c:pt idx="2">
                  <c:v>14</c:v>
                </c:pt>
                <c:pt idx="3">
                  <c:v>9</c:v>
                </c:pt>
                <c:pt idx="4">
                  <c:v>11</c:v>
                </c:pt>
                <c:pt idx="5">
                  <c:v>14</c:v>
                </c:pt>
                <c:pt idx="6">
                  <c:v>8</c:v>
                </c:pt>
                <c:pt idx="7">
                  <c:v>8</c:v>
                </c:pt>
                <c:pt idx="8">
                  <c:v>4</c:v>
                </c:pt>
                <c:pt idx="9">
                  <c:v>4</c:v>
                </c:pt>
                <c:pt idx="10">
                  <c:v>10</c:v>
                </c:pt>
                <c:pt idx="11">
                  <c:v>15</c:v>
                </c:pt>
                <c:pt idx="12">
                  <c:v>10</c:v>
                </c:pt>
                <c:pt idx="13">
                  <c:v>9</c:v>
                </c:pt>
                <c:pt idx="14">
                  <c:v>13</c:v>
                </c:pt>
                <c:pt idx="15">
                  <c:v>14</c:v>
                </c:pt>
                <c:pt idx="16">
                  <c:v>15</c:v>
                </c:pt>
                <c:pt idx="17">
                  <c:v>13</c:v>
                </c:pt>
                <c:pt idx="18">
                  <c:v>11</c:v>
                </c:pt>
                <c:pt idx="19">
                  <c:v>16</c:v>
                </c:pt>
                <c:pt idx="20">
                  <c:v>9</c:v>
                </c:pt>
                <c:pt idx="21">
                  <c:v>7</c:v>
                </c:pt>
                <c:pt idx="22">
                  <c:v>13</c:v>
                </c:pt>
                <c:pt idx="23">
                  <c:v>19</c:v>
                </c:pt>
                <c:pt idx="24">
                  <c:v>11</c:v>
                </c:pt>
                <c:pt idx="25">
                  <c:v>18</c:v>
                </c:pt>
                <c:pt idx="26">
                  <c:v>3</c:v>
                </c:pt>
                <c:pt idx="27">
                  <c:v>7</c:v>
                </c:pt>
                <c:pt idx="28">
                  <c:v>7</c:v>
                </c:pt>
                <c:pt idx="29">
                  <c:v>8</c:v>
                </c:pt>
                <c:pt idx="30">
                  <c:v>5</c:v>
                </c:pt>
                <c:pt idx="31">
                  <c:v>6</c:v>
                </c:pt>
                <c:pt idx="32">
                  <c:v>14</c:v>
                </c:pt>
                <c:pt idx="33">
                  <c:v>12</c:v>
                </c:pt>
                <c:pt idx="34">
                  <c:v>10</c:v>
                </c:pt>
                <c:pt idx="35">
                  <c:v>10</c:v>
                </c:pt>
                <c:pt idx="36">
                  <c:v>10</c:v>
                </c:pt>
                <c:pt idx="37">
                  <c:v>11</c:v>
                </c:pt>
                <c:pt idx="38">
                  <c:v>7</c:v>
                </c:pt>
                <c:pt idx="39">
                  <c:v>9</c:v>
                </c:pt>
                <c:pt idx="40">
                  <c:v>8</c:v>
                </c:pt>
                <c:pt idx="41">
                  <c:v>10</c:v>
                </c:pt>
                <c:pt idx="42">
                  <c:v>6</c:v>
                </c:pt>
                <c:pt idx="43">
                  <c:v>7</c:v>
                </c:pt>
                <c:pt idx="44">
                  <c:v>8</c:v>
                </c:pt>
                <c:pt idx="45">
                  <c:v>9</c:v>
                </c:pt>
                <c:pt idx="46">
                  <c:v>6</c:v>
                </c:pt>
                <c:pt idx="47">
                  <c:v>12</c:v>
                </c:pt>
                <c:pt idx="48">
                  <c:v>10</c:v>
                </c:pt>
                <c:pt idx="49">
                  <c:v>8</c:v>
                </c:pt>
                <c:pt idx="50">
                  <c:v>9</c:v>
                </c:pt>
                <c:pt idx="51">
                  <c:v>9</c:v>
                </c:pt>
              </c:numCache>
            </c:numRef>
          </c:val>
          <c:smooth val="0"/>
          <c:extLst>
            <c:ext xmlns:c16="http://schemas.microsoft.com/office/drawing/2014/chart" uri="{C3380CC4-5D6E-409C-BE32-E72D297353CC}">
              <c16:uniqueId val="{00000002-E098-B849-AAD4-1123F047FF3E}"/>
            </c:ext>
          </c:extLst>
        </c:ser>
        <c:ser>
          <c:idx val="3"/>
          <c:order val="3"/>
          <c:spPr>
            <a:ln w="28575" cap="rnd">
              <a:solidFill>
                <a:schemeClr val="accent4"/>
              </a:solidFill>
              <a:round/>
            </a:ln>
            <a:effectLst/>
          </c:spPr>
          <c:marker>
            <c:symbol val="none"/>
          </c:marker>
          <c:val>
            <c:numRef>
              <c:f>Default_kmeans1!$B$809:$BA$809</c:f>
              <c:numCache>
                <c:formatCode>General</c:formatCode>
                <c:ptCount val="52"/>
                <c:pt idx="0">
                  <c:v>5</c:v>
                </c:pt>
                <c:pt idx="1">
                  <c:v>7</c:v>
                </c:pt>
                <c:pt idx="2">
                  <c:v>16</c:v>
                </c:pt>
                <c:pt idx="3">
                  <c:v>16</c:v>
                </c:pt>
                <c:pt idx="4">
                  <c:v>11</c:v>
                </c:pt>
                <c:pt idx="5">
                  <c:v>12</c:v>
                </c:pt>
                <c:pt idx="6">
                  <c:v>8</c:v>
                </c:pt>
                <c:pt idx="7">
                  <c:v>5</c:v>
                </c:pt>
                <c:pt idx="8">
                  <c:v>9</c:v>
                </c:pt>
                <c:pt idx="9">
                  <c:v>12</c:v>
                </c:pt>
                <c:pt idx="10">
                  <c:v>7</c:v>
                </c:pt>
                <c:pt idx="11">
                  <c:v>7</c:v>
                </c:pt>
                <c:pt idx="12">
                  <c:v>9</c:v>
                </c:pt>
                <c:pt idx="13">
                  <c:v>15</c:v>
                </c:pt>
                <c:pt idx="14">
                  <c:v>11</c:v>
                </c:pt>
                <c:pt idx="15">
                  <c:v>12</c:v>
                </c:pt>
                <c:pt idx="16">
                  <c:v>13</c:v>
                </c:pt>
                <c:pt idx="17">
                  <c:v>16</c:v>
                </c:pt>
                <c:pt idx="18">
                  <c:v>11</c:v>
                </c:pt>
                <c:pt idx="19">
                  <c:v>11</c:v>
                </c:pt>
                <c:pt idx="20">
                  <c:v>9</c:v>
                </c:pt>
                <c:pt idx="21">
                  <c:v>10</c:v>
                </c:pt>
                <c:pt idx="22">
                  <c:v>12</c:v>
                </c:pt>
                <c:pt idx="23">
                  <c:v>17</c:v>
                </c:pt>
                <c:pt idx="24">
                  <c:v>13</c:v>
                </c:pt>
                <c:pt idx="25">
                  <c:v>11</c:v>
                </c:pt>
                <c:pt idx="26">
                  <c:v>9</c:v>
                </c:pt>
                <c:pt idx="27">
                  <c:v>8</c:v>
                </c:pt>
                <c:pt idx="28">
                  <c:v>4</c:v>
                </c:pt>
                <c:pt idx="29">
                  <c:v>10</c:v>
                </c:pt>
                <c:pt idx="30">
                  <c:v>5</c:v>
                </c:pt>
                <c:pt idx="31">
                  <c:v>8</c:v>
                </c:pt>
                <c:pt idx="32">
                  <c:v>9</c:v>
                </c:pt>
                <c:pt idx="33">
                  <c:v>5</c:v>
                </c:pt>
                <c:pt idx="34">
                  <c:v>6</c:v>
                </c:pt>
                <c:pt idx="35">
                  <c:v>10</c:v>
                </c:pt>
                <c:pt idx="36">
                  <c:v>5</c:v>
                </c:pt>
                <c:pt idx="37">
                  <c:v>7</c:v>
                </c:pt>
                <c:pt idx="38">
                  <c:v>7</c:v>
                </c:pt>
                <c:pt idx="39">
                  <c:v>5</c:v>
                </c:pt>
                <c:pt idx="40">
                  <c:v>15</c:v>
                </c:pt>
                <c:pt idx="41">
                  <c:v>8</c:v>
                </c:pt>
                <c:pt idx="42">
                  <c:v>4</c:v>
                </c:pt>
                <c:pt idx="43">
                  <c:v>5</c:v>
                </c:pt>
                <c:pt idx="44">
                  <c:v>11</c:v>
                </c:pt>
                <c:pt idx="45">
                  <c:v>9</c:v>
                </c:pt>
                <c:pt idx="46">
                  <c:v>9</c:v>
                </c:pt>
                <c:pt idx="47">
                  <c:v>8</c:v>
                </c:pt>
                <c:pt idx="48">
                  <c:v>9</c:v>
                </c:pt>
                <c:pt idx="49">
                  <c:v>11</c:v>
                </c:pt>
                <c:pt idx="50">
                  <c:v>6</c:v>
                </c:pt>
                <c:pt idx="51">
                  <c:v>13</c:v>
                </c:pt>
              </c:numCache>
            </c:numRef>
          </c:val>
          <c:smooth val="0"/>
          <c:extLst>
            <c:ext xmlns:c16="http://schemas.microsoft.com/office/drawing/2014/chart" uri="{C3380CC4-5D6E-409C-BE32-E72D297353CC}">
              <c16:uniqueId val="{00000003-E098-B849-AAD4-1123F047FF3E}"/>
            </c:ext>
          </c:extLst>
        </c:ser>
        <c:ser>
          <c:idx val="4"/>
          <c:order val="4"/>
          <c:spPr>
            <a:ln w="28575" cap="rnd">
              <a:solidFill>
                <a:schemeClr val="accent5"/>
              </a:solidFill>
              <a:round/>
            </a:ln>
            <a:effectLst/>
          </c:spPr>
          <c:marker>
            <c:symbol val="none"/>
          </c:marker>
          <c:val>
            <c:numRef>
              <c:f>Sheet2!$A$7:$AZ$7</c:f>
              <c:numCache>
                <c:formatCode>General</c:formatCode>
                <c:ptCount val="52"/>
                <c:pt idx="0">
                  <c:v>6</c:v>
                </c:pt>
                <c:pt idx="1">
                  <c:v>8</c:v>
                </c:pt>
                <c:pt idx="2">
                  <c:v>13</c:v>
                </c:pt>
                <c:pt idx="3">
                  <c:v>10</c:v>
                </c:pt>
                <c:pt idx="4">
                  <c:v>11</c:v>
                </c:pt>
                <c:pt idx="5">
                  <c:v>12</c:v>
                </c:pt>
                <c:pt idx="6">
                  <c:v>9</c:v>
                </c:pt>
                <c:pt idx="7">
                  <c:v>8</c:v>
                </c:pt>
                <c:pt idx="8">
                  <c:v>10</c:v>
                </c:pt>
                <c:pt idx="9">
                  <c:v>9</c:v>
                </c:pt>
                <c:pt idx="10">
                  <c:v>16</c:v>
                </c:pt>
                <c:pt idx="11">
                  <c:v>14</c:v>
                </c:pt>
                <c:pt idx="12">
                  <c:v>12</c:v>
                </c:pt>
                <c:pt idx="13">
                  <c:v>12</c:v>
                </c:pt>
                <c:pt idx="14">
                  <c:v>16</c:v>
                </c:pt>
                <c:pt idx="15">
                  <c:v>10</c:v>
                </c:pt>
                <c:pt idx="16">
                  <c:v>7</c:v>
                </c:pt>
                <c:pt idx="17">
                  <c:v>15</c:v>
                </c:pt>
                <c:pt idx="18">
                  <c:v>13</c:v>
                </c:pt>
                <c:pt idx="19">
                  <c:v>15</c:v>
                </c:pt>
                <c:pt idx="20">
                  <c:v>12</c:v>
                </c:pt>
                <c:pt idx="21">
                  <c:v>9</c:v>
                </c:pt>
                <c:pt idx="22">
                  <c:v>7</c:v>
                </c:pt>
                <c:pt idx="23">
                  <c:v>13</c:v>
                </c:pt>
                <c:pt idx="24">
                  <c:v>17</c:v>
                </c:pt>
                <c:pt idx="25">
                  <c:v>11</c:v>
                </c:pt>
                <c:pt idx="26">
                  <c:v>10</c:v>
                </c:pt>
                <c:pt idx="27">
                  <c:v>10</c:v>
                </c:pt>
                <c:pt idx="28">
                  <c:v>13</c:v>
                </c:pt>
                <c:pt idx="29">
                  <c:v>8</c:v>
                </c:pt>
                <c:pt idx="30">
                  <c:v>7</c:v>
                </c:pt>
                <c:pt idx="31">
                  <c:v>12</c:v>
                </c:pt>
                <c:pt idx="32">
                  <c:v>7</c:v>
                </c:pt>
                <c:pt idx="33">
                  <c:v>1</c:v>
                </c:pt>
                <c:pt idx="34">
                  <c:v>12</c:v>
                </c:pt>
                <c:pt idx="35">
                  <c:v>8</c:v>
                </c:pt>
                <c:pt idx="36">
                  <c:v>7</c:v>
                </c:pt>
                <c:pt idx="37">
                  <c:v>9</c:v>
                </c:pt>
                <c:pt idx="38">
                  <c:v>5</c:v>
                </c:pt>
                <c:pt idx="39">
                  <c:v>10</c:v>
                </c:pt>
                <c:pt idx="40">
                  <c:v>9</c:v>
                </c:pt>
                <c:pt idx="41">
                  <c:v>4</c:v>
                </c:pt>
                <c:pt idx="42">
                  <c:v>6</c:v>
                </c:pt>
                <c:pt idx="43">
                  <c:v>10</c:v>
                </c:pt>
                <c:pt idx="44">
                  <c:v>11</c:v>
                </c:pt>
                <c:pt idx="45">
                  <c:v>15</c:v>
                </c:pt>
                <c:pt idx="46">
                  <c:v>3</c:v>
                </c:pt>
                <c:pt idx="47">
                  <c:v>7</c:v>
                </c:pt>
                <c:pt idx="48">
                  <c:v>8</c:v>
                </c:pt>
                <c:pt idx="49">
                  <c:v>12</c:v>
                </c:pt>
                <c:pt idx="50">
                  <c:v>11</c:v>
                </c:pt>
                <c:pt idx="51">
                  <c:v>8</c:v>
                </c:pt>
              </c:numCache>
            </c:numRef>
          </c:val>
          <c:smooth val="0"/>
          <c:extLst>
            <c:ext xmlns:c16="http://schemas.microsoft.com/office/drawing/2014/chart" uri="{C3380CC4-5D6E-409C-BE32-E72D297353CC}">
              <c16:uniqueId val="{00000004-E098-B849-AAD4-1123F047FF3E}"/>
            </c:ext>
          </c:extLst>
        </c:ser>
        <c:dLbls>
          <c:showLegendKey val="0"/>
          <c:showVal val="0"/>
          <c:showCatName val="0"/>
          <c:showSerName val="0"/>
          <c:showPercent val="0"/>
          <c:showBubbleSize val="0"/>
        </c:dLbls>
        <c:smooth val="0"/>
        <c:axId val="1133135184"/>
        <c:axId val="1073618864"/>
      </c:lineChart>
      <c:catAx>
        <c:axId val="11331351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618864"/>
        <c:crosses val="autoZero"/>
        <c:auto val="1"/>
        <c:lblAlgn val="ctr"/>
        <c:lblOffset val="100"/>
        <c:noMultiLvlLbl val="0"/>
      </c:catAx>
      <c:valAx>
        <c:axId val="1073618864"/>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135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Chart 8-</a:t>
            </a:r>
            <a:r>
              <a:rPr lang="en-US" sz="1400" b="0" i="0" u="none" strike="noStrike" baseline="0" dirty="0">
                <a:effectLst/>
              </a:rPr>
              <a:t>-Cluster 8</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Default_kmeans1!$B$6:$BA$6</c:f>
              <c:numCache>
                <c:formatCode>General</c:formatCode>
                <c:ptCount val="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1</c:v>
                </c:pt>
                <c:pt idx="19">
                  <c:v>0</c:v>
                </c:pt>
                <c:pt idx="20">
                  <c:v>0</c:v>
                </c:pt>
                <c:pt idx="21">
                  <c:v>0</c:v>
                </c:pt>
                <c:pt idx="22">
                  <c:v>0</c:v>
                </c:pt>
                <c:pt idx="23">
                  <c:v>0</c:v>
                </c:pt>
                <c:pt idx="24">
                  <c:v>0</c:v>
                </c:pt>
                <c:pt idx="25">
                  <c:v>0</c:v>
                </c:pt>
                <c:pt idx="26">
                  <c:v>0</c:v>
                </c:pt>
                <c:pt idx="27">
                  <c:v>1</c:v>
                </c:pt>
                <c:pt idx="28">
                  <c:v>0</c:v>
                </c:pt>
                <c:pt idx="29">
                  <c:v>0</c:v>
                </c:pt>
                <c:pt idx="30">
                  <c:v>1</c:v>
                </c:pt>
                <c:pt idx="31">
                  <c:v>0</c:v>
                </c:pt>
                <c:pt idx="32">
                  <c:v>0</c:v>
                </c:pt>
                <c:pt idx="33">
                  <c:v>0</c:v>
                </c:pt>
                <c:pt idx="34">
                  <c:v>0</c:v>
                </c:pt>
                <c:pt idx="35">
                  <c:v>0</c:v>
                </c:pt>
                <c:pt idx="36">
                  <c:v>2</c:v>
                </c:pt>
                <c:pt idx="37">
                  <c:v>0</c:v>
                </c:pt>
                <c:pt idx="38">
                  <c:v>1</c:v>
                </c:pt>
                <c:pt idx="39">
                  <c:v>0</c:v>
                </c:pt>
                <c:pt idx="40">
                  <c:v>1</c:v>
                </c:pt>
                <c:pt idx="41">
                  <c:v>0</c:v>
                </c:pt>
                <c:pt idx="42">
                  <c:v>0</c:v>
                </c:pt>
                <c:pt idx="43">
                  <c:v>0</c:v>
                </c:pt>
                <c:pt idx="44">
                  <c:v>0</c:v>
                </c:pt>
                <c:pt idx="45">
                  <c:v>1</c:v>
                </c:pt>
                <c:pt idx="46">
                  <c:v>0</c:v>
                </c:pt>
                <c:pt idx="47">
                  <c:v>0</c:v>
                </c:pt>
                <c:pt idx="48">
                  <c:v>0</c:v>
                </c:pt>
                <c:pt idx="49">
                  <c:v>0</c:v>
                </c:pt>
                <c:pt idx="50">
                  <c:v>1</c:v>
                </c:pt>
                <c:pt idx="51">
                  <c:v>1</c:v>
                </c:pt>
              </c:numCache>
            </c:numRef>
          </c:val>
          <c:smooth val="0"/>
          <c:extLst>
            <c:ext xmlns:c16="http://schemas.microsoft.com/office/drawing/2014/chart" uri="{C3380CC4-5D6E-409C-BE32-E72D297353CC}">
              <c16:uniqueId val="{00000000-7BCF-FF40-B3E3-2354BAA5B54D}"/>
            </c:ext>
          </c:extLst>
        </c:ser>
        <c:ser>
          <c:idx val="1"/>
          <c:order val="1"/>
          <c:spPr>
            <a:ln w="28575" cap="rnd">
              <a:solidFill>
                <a:schemeClr val="accent2"/>
              </a:solidFill>
              <a:round/>
            </a:ln>
            <a:effectLst/>
          </c:spPr>
          <c:marker>
            <c:symbol val="none"/>
          </c:marker>
          <c:val>
            <c:numRef>
              <c:f>Default_kmeans1!$B$7:$BA$7</c:f>
              <c:numCache>
                <c:formatCode>General</c:formatCode>
                <c:ptCount val="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1</c:v>
                </c:pt>
                <c:pt idx="34">
                  <c:v>0</c:v>
                </c:pt>
                <c:pt idx="35">
                  <c:v>0</c:v>
                </c:pt>
                <c:pt idx="36">
                  <c:v>0</c:v>
                </c:pt>
                <c:pt idx="37">
                  <c:v>0</c:v>
                </c:pt>
                <c:pt idx="38">
                  <c:v>0</c:v>
                </c:pt>
                <c:pt idx="39">
                  <c:v>0</c:v>
                </c:pt>
                <c:pt idx="40">
                  <c:v>0</c:v>
                </c:pt>
                <c:pt idx="41">
                  <c:v>0</c:v>
                </c:pt>
                <c:pt idx="42">
                  <c:v>0</c:v>
                </c:pt>
                <c:pt idx="43">
                  <c:v>0</c:v>
                </c:pt>
                <c:pt idx="44">
                  <c:v>1</c:v>
                </c:pt>
                <c:pt idx="45">
                  <c:v>1</c:v>
                </c:pt>
                <c:pt idx="46">
                  <c:v>1</c:v>
                </c:pt>
                <c:pt idx="47">
                  <c:v>1</c:v>
                </c:pt>
                <c:pt idx="48">
                  <c:v>1</c:v>
                </c:pt>
                <c:pt idx="49">
                  <c:v>0</c:v>
                </c:pt>
                <c:pt idx="50">
                  <c:v>1</c:v>
                </c:pt>
                <c:pt idx="51">
                  <c:v>0</c:v>
                </c:pt>
              </c:numCache>
            </c:numRef>
          </c:val>
          <c:smooth val="0"/>
          <c:extLst>
            <c:ext xmlns:c16="http://schemas.microsoft.com/office/drawing/2014/chart" uri="{C3380CC4-5D6E-409C-BE32-E72D297353CC}">
              <c16:uniqueId val="{00000001-7BCF-FF40-B3E3-2354BAA5B54D}"/>
            </c:ext>
          </c:extLst>
        </c:ser>
        <c:ser>
          <c:idx val="2"/>
          <c:order val="2"/>
          <c:spPr>
            <a:ln w="28575" cap="rnd">
              <a:solidFill>
                <a:schemeClr val="accent3"/>
              </a:solidFill>
              <a:round/>
            </a:ln>
            <a:effectLst/>
          </c:spPr>
          <c:marker>
            <c:symbol val="none"/>
          </c:marker>
          <c:val>
            <c:numRef>
              <c:f>Default_kmeans1!$B$8:$BA$8</c:f>
              <c:numCache>
                <c:formatCode>General</c:formatCode>
                <c:ptCount val="52"/>
                <c:pt idx="0">
                  <c:v>0</c:v>
                </c:pt>
                <c:pt idx="1">
                  <c:v>0</c:v>
                </c:pt>
                <c:pt idx="2">
                  <c:v>0</c:v>
                </c:pt>
                <c:pt idx="3">
                  <c:v>0</c:v>
                </c:pt>
                <c:pt idx="4">
                  <c:v>0</c:v>
                </c:pt>
                <c:pt idx="5">
                  <c:v>0</c:v>
                </c:pt>
                <c:pt idx="6">
                  <c:v>0</c:v>
                </c:pt>
                <c:pt idx="7">
                  <c:v>1</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1</c:v>
                </c:pt>
                <c:pt idx="40">
                  <c:v>0</c:v>
                </c:pt>
                <c:pt idx="41">
                  <c:v>0</c:v>
                </c:pt>
                <c:pt idx="42">
                  <c:v>0</c:v>
                </c:pt>
                <c:pt idx="43">
                  <c:v>0</c:v>
                </c:pt>
                <c:pt idx="44">
                  <c:v>0</c:v>
                </c:pt>
                <c:pt idx="45">
                  <c:v>0</c:v>
                </c:pt>
                <c:pt idx="46">
                  <c:v>0</c:v>
                </c:pt>
                <c:pt idx="47">
                  <c:v>0</c:v>
                </c:pt>
                <c:pt idx="48">
                  <c:v>1</c:v>
                </c:pt>
                <c:pt idx="49">
                  <c:v>0</c:v>
                </c:pt>
                <c:pt idx="50">
                  <c:v>0</c:v>
                </c:pt>
                <c:pt idx="51">
                  <c:v>2</c:v>
                </c:pt>
              </c:numCache>
            </c:numRef>
          </c:val>
          <c:smooth val="0"/>
          <c:extLst>
            <c:ext xmlns:c16="http://schemas.microsoft.com/office/drawing/2014/chart" uri="{C3380CC4-5D6E-409C-BE32-E72D297353CC}">
              <c16:uniqueId val="{00000002-7BCF-FF40-B3E3-2354BAA5B54D}"/>
            </c:ext>
          </c:extLst>
        </c:ser>
        <c:ser>
          <c:idx val="3"/>
          <c:order val="3"/>
          <c:spPr>
            <a:ln w="28575" cap="rnd">
              <a:solidFill>
                <a:schemeClr val="accent4"/>
              </a:solidFill>
              <a:round/>
            </a:ln>
            <a:effectLst/>
          </c:spPr>
          <c:marker>
            <c:symbol val="none"/>
          </c:marker>
          <c:val>
            <c:numRef>
              <c:f>Default_kmeans1!$B$9:$BA$9</c:f>
              <c:numCache>
                <c:formatCode>General</c:formatCode>
                <c:ptCount val="52"/>
                <c:pt idx="0">
                  <c:v>0</c:v>
                </c:pt>
                <c:pt idx="1">
                  <c:v>0</c:v>
                </c:pt>
                <c:pt idx="2">
                  <c:v>0</c:v>
                </c:pt>
                <c:pt idx="3">
                  <c:v>1</c:v>
                </c:pt>
                <c:pt idx="4">
                  <c:v>0</c:v>
                </c:pt>
                <c:pt idx="5">
                  <c:v>0</c:v>
                </c:pt>
                <c:pt idx="6">
                  <c:v>0</c:v>
                </c:pt>
                <c:pt idx="7">
                  <c:v>0</c:v>
                </c:pt>
                <c:pt idx="8">
                  <c:v>0</c:v>
                </c:pt>
                <c:pt idx="9">
                  <c:v>0</c:v>
                </c:pt>
                <c:pt idx="10">
                  <c:v>1</c:v>
                </c:pt>
                <c:pt idx="11">
                  <c:v>0</c:v>
                </c:pt>
                <c:pt idx="12">
                  <c:v>1</c:v>
                </c:pt>
                <c:pt idx="13">
                  <c:v>0</c:v>
                </c:pt>
                <c:pt idx="14">
                  <c:v>1</c:v>
                </c:pt>
                <c:pt idx="15">
                  <c:v>0</c:v>
                </c:pt>
                <c:pt idx="16">
                  <c:v>0</c:v>
                </c:pt>
                <c:pt idx="17">
                  <c:v>0</c:v>
                </c:pt>
                <c:pt idx="18">
                  <c:v>0</c:v>
                </c:pt>
                <c:pt idx="19">
                  <c:v>0</c:v>
                </c:pt>
                <c:pt idx="20">
                  <c:v>0</c:v>
                </c:pt>
                <c:pt idx="21">
                  <c:v>1</c:v>
                </c:pt>
                <c:pt idx="22">
                  <c:v>0</c:v>
                </c:pt>
                <c:pt idx="23">
                  <c:v>0</c:v>
                </c:pt>
                <c:pt idx="24">
                  <c:v>0</c:v>
                </c:pt>
                <c:pt idx="25">
                  <c:v>0</c:v>
                </c:pt>
                <c:pt idx="26">
                  <c:v>0</c:v>
                </c:pt>
                <c:pt idx="27">
                  <c:v>1</c:v>
                </c:pt>
                <c:pt idx="28">
                  <c:v>0</c:v>
                </c:pt>
                <c:pt idx="29">
                  <c:v>1</c:v>
                </c:pt>
                <c:pt idx="30">
                  <c:v>0</c:v>
                </c:pt>
                <c:pt idx="31">
                  <c:v>1</c:v>
                </c:pt>
                <c:pt idx="32">
                  <c:v>1</c:v>
                </c:pt>
                <c:pt idx="33">
                  <c:v>0</c:v>
                </c:pt>
                <c:pt idx="34">
                  <c:v>2</c:v>
                </c:pt>
                <c:pt idx="35">
                  <c:v>0</c:v>
                </c:pt>
                <c:pt idx="36">
                  <c:v>1</c:v>
                </c:pt>
                <c:pt idx="37">
                  <c:v>0</c:v>
                </c:pt>
                <c:pt idx="38">
                  <c:v>1</c:v>
                </c:pt>
                <c:pt idx="39">
                  <c:v>0</c:v>
                </c:pt>
                <c:pt idx="40">
                  <c:v>0</c:v>
                </c:pt>
                <c:pt idx="41">
                  <c:v>0</c:v>
                </c:pt>
                <c:pt idx="42">
                  <c:v>0</c:v>
                </c:pt>
                <c:pt idx="43">
                  <c:v>0</c:v>
                </c:pt>
                <c:pt idx="44">
                  <c:v>0</c:v>
                </c:pt>
                <c:pt idx="45">
                  <c:v>0</c:v>
                </c:pt>
                <c:pt idx="46">
                  <c:v>1</c:v>
                </c:pt>
                <c:pt idx="47">
                  <c:v>1</c:v>
                </c:pt>
                <c:pt idx="48">
                  <c:v>0</c:v>
                </c:pt>
                <c:pt idx="49">
                  <c:v>0</c:v>
                </c:pt>
                <c:pt idx="50">
                  <c:v>0</c:v>
                </c:pt>
                <c:pt idx="51">
                  <c:v>1</c:v>
                </c:pt>
              </c:numCache>
            </c:numRef>
          </c:val>
          <c:smooth val="0"/>
          <c:extLst>
            <c:ext xmlns:c16="http://schemas.microsoft.com/office/drawing/2014/chart" uri="{C3380CC4-5D6E-409C-BE32-E72D297353CC}">
              <c16:uniqueId val="{00000003-7BCF-FF40-B3E3-2354BAA5B54D}"/>
            </c:ext>
          </c:extLst>
        </c:ser>
        <c:ser>
          <c:idx val="4"/>
          <c:order val="4"/>
          <c:spPr>
            <a:ln w="28575" cap="rnd">
              <a:solidFill>
                <a:schemeClr val="accent5"/>
              </a:solidFill>
              <a:round/>
            </a:ln>
            <a:effectLst/>
          </c:spPr>
          <c:marker>
            <c:symbol val="none"/>
          </c:marker>
          <c:val>
            <c:numRef>
              <c:f>Default_kmeans1!$B$10:$BA$10</c:f>
              <c:numCache>
                <c:formatCode>General</c:formatCode>
                <c:ptCount val="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0</c:v>
                </c:pt>
                <c:pt idx="24">
                  <c:v>0</c:v>
                </c:pt>
                <c:pt idx="25">
                  <c:v>0</c:v>
                </c:pt>
                <c:pt idx="26">
                  <c:v>1</c:v>
                </c:pt>
                <c:pt idx="27">
                  <c:v>0</c:v>
                </c:pt>
                <c:pt idx="28">
                  <c:v>0</c:v>
                </c:pt>
                <c:pt idx="29">
                  <c:v>0</c:v>
                </c:pt>
                <c:pt idx="30">
                  <c:v>0</c:v>
                </c:pt>
                <c:pt idx="31">
                  <c:v>0</c:v>
                </c:pt>
                <c:pt idx="32">
                  <c:v>2</c:v>
                </c:pt>
                <c:pt idx="33">
                  <c:v>0</c:v>
                </c:pt>
                <c:pt idx="34">
                  <c:v>0</c:v>
                </c:pt>
                <c:pt idx="35">
                  <c:v>1</c:v>
                </c:pt>
                <c:pt idx="36">
                  <c:v>0</c:v>
                </c:pt>
                <c:pt idx="37">
                  <c:v>1</c:v>
                </c:pt>
                <c:pt idx="38">
                  <c:v>0</c:v>
                </c:pt>
                <c:pt idx="39">
                  <c:v>1</c:v>
                </c:pt>
                <c:pt idx="40">
                  <c:v>0</c:v>
                </c:pt>
                <c:pt idx="41">
                  <c:v>0</c:v>
                </c:pt>
                <c:pt idx="42">
                  <c:v>0</c:v>
                </c:pt>
                <c:pt idx="43">
                  <c:v>0</c:v>
                </c:pt>
                <c:pt idx="44">
                  <c:v>1</c:v>
                </c:pt>
                <c:pt idx="45">
                  <c:v>2</c:v>
                </c:pt>
                <c:pt idx="46">
                  <c:v>1</c:v>
                </c:pt>
                <c:pt idx="47">
                  <c:v>0</c:v>
                </c:pt>
                <c:pt idx="48">
                  <c:v>2</c:v>
                </c:pt>
                <c:pt idx="49">
                  <c:v>0</c:v>
                </c:pt>
                <c:pt idx="50">
                  <c:v>0</c:v>
                </c:pt>
                <c:pt idx="51">
                  <c:v>0</c:v>
                </c:pt>
              </c:numCache>
            </c:numRef>
          </c:val>
          <c:smooth val="0"/>
          <c:extLst>
            <c:ext xmlns:c16="http://schemas.microsoft.com/office/drawing/2014/chart" uri="{C3380CC4-5D6E-409C-BE32-E72D297353CC}">
              <c16:uniqueId val="{00000004-7BCF-FF40-B3E3-2354BAA5B54D}"/>
            </c:ext>
          </c:extLst>
        </c:ser>
        <c:dLbls>
          <c:showLegendKey val="0"/>
          <c:showVal val="0"/>
          <c:showCatName val="0"/>
          <c:showSerName val="0"/>
          <c:showPercent val="0"/>
          <c:showBubbleSize val="0"/>
        </c:dLbls>
        <c:smooth val="0"/>
        <c:axId val="1135353424"/>
        <c:axId val="1134356176"/>
      </c:lineChart>
      <c:catAx>
        <c:axId val="11353534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356176"/>
        <c:crosses val="autoZero"/>
        <c:auto val="1"/>
        <c:lblAlgn val="ctr"/>
        <c:lblOffset val="100"/>
        <c:noMultiLvlLbl val="0"/>
      </c:catAx>
      <c:valAx>
        <c:axId val="1134356176"/>
        <c:scaling>
          <c:orientation val="minMax"/>
          <c:max val="7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5353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Default</a:t>
            </a:r>
            <a:r>
              <a:rPr lang="en-US" baseline="0"/>
              <a:t> Chart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Sheet2!$A$1:$AZ$1</c:f>
              <c:numCache>
                <c:formatCode>General</c:formatCode>
                <c:ptCount val="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1</c:v>
                </c:pt>
                <c:pt idx="34">
                  <c:v>0</c:v>
                </c:pt>
                <c:pt idx="35">
                  <c:v>0</c:v>
                </c:pt>
                <c:pt idx="36">
                  <c:v>0</c:v>
                </c:pt>
                <c:pt idx="37">
                  <c:v>0</c:v>
                </c:pt>
                <c:pt idx="38">
                  <c:v>0</c:v>
                </c:pt>
                <c:pt idx="39">
                  <c:v>0</c:v>
                </c:pt>
                <c:pt idx="40">
                  <c:v>0</c:v>
                </c:pt>
                <c:pt idx="41">
                  <c:v>0</c:v>
                </c:pt>
                <c:pt idx="42">
                  <c:v>0</c:v>
                </c:pt>
                <c:pt idx="43">
                  <c:v>0</c:v>
                </c:pt>
                <c:pt idx="44">
                  <c:v>1</c:v>
                </c:pt>
                <c:pt idx="45">
                  <c:v>1</c:v>
                </c:pt>
                <c:pt idx="46">
                  <c:v>1</c:v>
                </c:pt>
                <c:pt idx="47">
                  <c:v>1</c:v>
                </c:pt>
                <c:pt idx="48">
                  <c:v>1</c:v>
                </c:pt>
                <c:pt idx="49">
                  <c:v>0</c:v>
                </c:pt>
                <c:pt idx="50">
                  <c:v>1</c:v>
                </c:pt>
                <c:pt idx="51">
                  <c:v>0</c:v>
                </c:pt>
              </c:numCache>
            </c:numRef>
          </c:val>
          <c:smooth val="0"/>
          <c:extLst>
            <c:ext xmlns:c16="http://schemas.microsoft.com/office/drawing/2014/chart" uri="{C3380CC4-5D6E-409C-BE32-E72D297353CC}">
              <c16:uniqueId val="{00000000-3F2F-D642-80D0-E4FF47C3147B}"/>
            </c:ext>
          </c:extLst>
        </c:ser>
        <c:ser>
          <c:idx val="1"/>
          <c:order val="1"/>
          <c:spPr>
            <a:ln w="28575" cap="rnd">
              <a:solidFill>
                <a:schemeClr val="accent2"/>
              </a:solidFill>
              <a:round/>
            </a:ln>
            <a:effectLst/>
          </c:spPr>
          <c:marker>
            <c:symbol val="none"/>
          </c:marker>
          <c:val>
            <c:numRef>
              <c:f>Sheet2!$A$2:$AZ$2</c:f>
              <c:numCache>
                <c:formatCode>General</c:formatCode>
                <c:ptCount val="52"/>
                <c:pt idx="0">
                  <c:v>25</c:v>
                </c:pt>
                <c:pt idx="1">
                  <c:v>37</c:v>
                </c:pt>
                <c:pt idx="2">
                  <c:v>42</c:v>
                </c:pt>
                <c:pt idx="3">
                  <c:v>50</c:v>
                </c:pt>
                <c:pt idx="4">
                  <c:v>18</c:v>
                </c:pt>
                <c:pt idx="5">
                  <c:v>32</c:v>
                </c:pt>
                <c:pt idx="6">
                  <c:v>38</c:v>
                </c:pt>
                <c:pt idx="7">
                  <c:v>37</c:v>
                </c:pt>
                <c:pt idx="8">
                  <c:v>33</c:v>
                </c:pt>
                <c:pt idx="9">
                  <c:v>30</c:v>
                </c:pt>
                <c:pt idx="10">
                  <c:v>37</c:v>
                </c:pt>
                <c:pt idx="11">
                  <c:v>20</c:v>
                </c:pt>
                <c:pt idx="12">
                  <c:v>41</c:v>
                </c:pt>
                <c:pt idx="13">
                  <c:v>40</c:v>
                </c:pt>
                <c:pt idx="14">
                  <c:v>39</c:v>
                </c:pt>
                <c:pt idx="15">
                  <c:v>38</c:v>
                </c:pt>
                <c:pt idx="16">
                  <c:v>34</c:v>
                </c:pt>
                <c:pt idx="17">
                  <c:v>32</c:v>
                </c:pt>
                <c:pt idx="18">
                  <c:v>41</c:v>
                </c:pt>
                <c:pt idx="19">
                  <c:v>30</c:v>
                </c:pt>
                <c:pt idx="20">
                  <c:v>40</c:v>
                </c:pt>
                <c:pt idx="21">
                  <c:v>36</c:v>
                </c:pt>
                <c:pt idx="22">
                  <c:v>31</c:v>
                </c:pt>
                <c:pt idx="23">
                  <c:v>33</c:v>
                </c:pt>
                <c:pt idx="24">
                  <c:v>28</c:v>
                </c:pt>
                <c:pt idx="25">
                  <c:v>22</c:v>
                </c:pt>
                <c:pt idx="26">
                  <c:v>22</c:v>
                </c:pt>
                <c:pt idx="27">
                  <c:v>30</c:v>
                </c:pt>
                <c:pt idx="28">
                  <c:v>23</c:v>
                </c:pt>
                <c:pt idx="29">
                  <c:v>31</c:v>
                </c:pt>
                <c:pt idx="30">
                  <c:v>28</c:v>
                </c:pt>
                <c:pt idx="31">
                  <c:v>30</c:v>
                </c:pt>
                <c:pt idx="32">
                  <c:v>34</c:v>
                </c:pt>
                <c:pt idx="33">
                  <c:v>29</c:v>
                </c:pt>
                <c:pt idx="34">
                  <c:v>30</c:v>
                </c:pt>
                <c:pt idx="35">
                  <c:v>32</c:v>
                </c:pt>
                <c:pt idx="36">
                  <c:v>26</c:v>
                </c:pt>
                <c:pt idx="37">
                  <c:v>30</c:v>
                </c:pt>
                <c:pt idx="38">
                  <c:v>31</c:v>
                </c:pt>
                <c:pt idx="39">
                  <c:v>24</c:v>
                </c:pt>
                <c:pt idx="40">
                  <c:v>29</c:v>
                </c:pt>
                <c:pt idx="41">
                  <c:v>27</c:v>
                </c:pt>
                <c:pt idx="42">
                  <c:v>24</c:v>
                </c:pt>
                <c:pt idx="43">
                  <c:v>28</c:v>
                </c:pt>
                <c:pt idx="44">
                  <c:v>30</c:v>
                </c:pt>
                <c:pt idx="45">
                  <c:v>28</c:v>
                </c:pt>
                <c:pt idx="46">
                  <c:v>29</c:v>
                </c:pt>
                <c:pt idx="47">
                  <c:v>34</c:v>
                </c:pt>
                <c:pt idx="48">
                  <c:v>31</c:v>
                </c:pt>
                <c:pt idx="49">
                  <c:v>29</c:v>
                </c:pt>
                <c:pt idx="50">
                  <c:v>25</c:v>
                </c:pt>
                <c:pt idx="51">
                  <c:v>19</c:v>
                </c:pt>
              </c:numCache>
            </c:numRef>
          </c:val>
          <c:smooth val="0"/>
          <c:extLst>
            <c:ext xmlns:c16="http://schemas.microsoft.com/office/drawing/2014/chart" uri="{C3380CC4-5D6E-409C-BE32-E72D297353CC}">
              <c16:uniqueId val="{00000001-3F2F-D642-80D0-E4FF47C3147B}"/>
            </c:ext>
          </c:extLst>
        </c:ser>
        <c:ser>
          <c:idx val="2"/>
          <c:order val="2"/>
          <c:spPr>
            <a:ln w="28575" cap="rnd">
              <a:solidFill>
                <a:schemeClr val="accent3"/>
              </a:solidFill>
              <a:round/>
            </a:ln>
            <a:effectLst/>
          </c:spPr>
          <c:marker>
            <c:symbol val="none"/>
          </c:marker>
          <c:val>
            <c:numRef>
              <c:f>Sheet2!$A$3:$AZ$3</c:f>
              <c:numCache>
                <c:formatCode>General</c:formatCode>
                <c:ptCount val="52"/>
                <c:pt idx="0">
                  <c:v>10</c:v>
                </c:pt>
                <c:pt idx="1">
                  <c:v>6</c:v>
                </c:pt>
                <c:pt idx="2">
                  <c:v>6</c:v>
                </c:pt>
                <c:pt idx="3">
                  <c:v>15</c:v>
                </c:pt>
                <c:pt idx="4">
                  <c:v>10</c:v>
                </c:pt>
                <c:pt idx="5">
                  <c:v>14</c:v>
                </c:pt>
                <c:pt idx="6">
                  <c:v>10</c:v>
                </c:pt>
                <c:pt idx="7">
                  <c:v>9</c:v>
                </c:pt>
                <c:pt idx="8">
                  <c:v>12</c:v>
                </c:pt>
                <c:pt idx="9">
                  <c:v>12</c:v>
                </c:pt>
                <c:pt idx="10">
                  <c:v>11</c:v>
                </c:pt>
                <c:pt idx="11">
                  <c:v>13</c:v>
                </c:pt>
                <c:pt idx="12">
                  <c:v>19</c:v>
                </c:pt>
                <c:pt idx="13">
                  <c:v>11</c:v>
                </c:pt>
                <c:pt idx="14">
                  <c:v>16</c:v>
                </c:pt>
                <c:pt idx="15">
                  <c:v>16</c:v>
                </c:pt>
                <c:pt idx="16">
                  <c:v>14</c:v>
                </c:pt>
                <c:pt idx="17">
                  <c:v>14</c:v>
                </c:pt>
                <c:pt idx="18">
                  <c:v>14</c:v>
                </c:pt>
                <c:pt idx="19">
                  <c:v>21</c:v>
                </c:pt>
                <c:pt idx="20">
                  <c:v>11</c:v>
                </c:pt>
                <c:pt idx="21">
                  <c:v>11</c:v>
                </c:pt>
                <c:pt idx="22">
                  <c:v>17</c:v>
                </c:pt>
                <c:pt idx="23">
                  <c:v>18</c:v>
                </c:pt>
                <c:pt idx="24">
                  <c:v>16</c:v>
                </c:pt>
                <c:pt idx="25">
                  <c:v>25</c:v>
                </c:pt>
                <c:pt idx="26">
                  <c:v>8</c:v>
                </c:pt>
                <c:pt idx="27">
                  <c:v>8</c:v>
                </c:pt>
                <c:pt idx="28">
                  <c:v>9</c:v>
                </c:pt>
                <c:pt idx="29">
                  <c:v>2</c:v>
                </c:pt>
                <c:pt idx="30">
                  <c:v>6</c:v>
                </c:pt>
                <c:pt idx="31">
                  <c:v>7</c:v>
                </c:pt>
                <c:pt idx="32">
                  <c:v>10</c:v>
                </c:pt>
                <c:pt idx="33">
                  <c:v>9</c:v>
                </c:pt>
                <c:pt idx="34">
                  <c:v>9</c:v>
                </c:pt>
                <c:pt idx="35">
                  <c:v>5</c:v>
                </c:pt>
                <c:pt idx="36">
                  <c:v>8</c:v>
                </c:pt>
                <c:pt idx="37">
                  <c:v>16</c:v>
                </c:pt>
                <c:pt idx="38">
                  <c:v>15</c:v>
                </c:pt>
                <c:pt idx="39">
                  <c:v>13</c:v>
                </c:pt>
                <c:pt idx="40">
                  <c:v>7</c:v>
                </c:pt>
                <c:pt idx="41">
                  <c:v>8</c:v>
                </c:pt>
                <c:pt idx="42">
                  <c:v>12</c:v>
                </c:pt>
                <c:pt idx="43">
                  <c:v>14</c:v>
                </c:pt>
                <c:pt idx="44">
                  <c:v>12</c:v>
                </c:pt>
                <c:pt idx="45">
                  <c:v>12</c:v>
                </c:pt>
                <c:pt idx="46">
                  <c:v>12</c:v>
                </c:pt>
                <c:pt idx="47">
                  <c:v>13</c:v>
                </c:pt>
                <c:pt idx="48">
                  <c:v>14</c:v>
                </c:pt>
                <c:pt idx="49">
                  <c:v>16</c:v>
                </c:pt>
                <c:pt idx="50">
                  <c:v>19</c:v>
                </c:pt>
                <c:pt idx="51">
                  <c:v>21</c:v>
                </c:pt>
              </c:numCache>
            </c:numRef>
          </c:val>
          <c:smooth val="0"/>
          <c:extLst>
            <c:ext xmlns:c16="http://schemas.microsoft.com/office/drawing/2014/chart" uri="{C3380CC4-5D6E-409C-BE32-E72D297353CC}">
              <c16:uniqueId val="{00000002-3F2F-D642-80D0-E4FF47C3147B}"/>
            </c:ext>
          </c:extLst>
        </c:ser>
        <c:ser>
          <c:idx val="3"/>
          <c:order val="3"/>
          <c:spPr>
            <a:ln w="28575" cap="rnd">
              <a:solidFill>
                <a:schemeClr val="accent4"/>
              </a:solidFill>
              <a:round/>
            </a:ln>
            <a:effectLst/>
          </c:spPr>
          <c:marker>
            <c:symbol val="none"/>
          </c:marker>
          <c:val>
            <c:numRef>
              <c:f>Sheet2!$A$4:$AZ$4</c:f>
              <c:numCache>
                <c:formatCode>General</c:formatCode>
                <c:ptCount val="52"/>
                <c:pt idx="0">
                  <c:v>25</c:v>
                </c:pt>
                <c:pt idx="1">
                  <c:v>23</c:v>
                </c:pt>
                <c:pt idx="2">
                  <c:v>30</c:v>
                </c:pt>
                <c:pt idx="3">
                  <c:v>33</c:v>
                </c:pt>
                <c:pt idx="4">
                  <c:v>20</c:v>
                </c:pt>
                <c:pt idx="5">
                  <c:v>27</c:v>
                </c:pt>
                <c:pt idx="6">
                  <c:v>31</c:v>
                </c:pt>
                <c:pt idx="7">
                  <c:v>26</c:v>
                </c:pt>
                <c:pt idx="8">
                  <c:v>21</c:v>
                </c:pt>
                <c:pt idx="9">
                  <c:v>42</c:v>
                </c:pt>
                <c:pt idx="10">
                  <c:v>22</c:v>
                </c:pt>
                <c:pt idx="11">
                  <c:v>30</c:v>
                </c:pt>
                <c:pt idx="12">
                  <c:v>33</c:v>
                </c:pt>
                <c:pt idx="13">
                  <c:v>27</c:v>
                </c:pt>
                <c:pt idx="14">
                  <c:v>28</c:v>
                </c:pt>
                <c:pt idx="15">
                  <c:v>32</c:v>
                </c:pt>
                <c:pt idx="16">
                  <c:v>31</c:v>
                </c:pt>
                <c:pt idx="17">
                  <c:v>28</c:v>
                </c:pt>
                <c:pt idx="18">
                  <c:v>25</c:v>
                </c:pt>
                <c:pt idx="19">
                  <c:v>27</c:v>
                </c:pt>
                <c:pt idx="20">
                  <c:v>31</c:v>
                </c:pt>
                <c:pt idx="21">
                  <c:v>19</c:v>
                </c:pt>
                <c:pt idx="22">
                  <c:v>17</c:v>
                </c:pt>
                <c:pt idx="23">
                  <c:v>28</c:v>
                </c:pt>
                <c:pt idx="24">
                  <c:v>33</c:v>
                </c:pt>
                <c:pt idx="25">
                  <c:v>38</c:v>
                </c:pt>
                <c:pt idx="26">
                  <c:v>24</c:v>
                </c:pt>
                <c:pt idx="27">
                  <c:v>25</c:v>
                </c:pt>
                <c:pt idx="28">
                  <c:v>24</c:v>
                </c:pt>
                <c:pt idx="29">
                  <c:v>19</c:v>
                </c:pt>
                <c:pt idx="30">
                  <c:v>22</c:v>
                </c:pt>
                <c:pt idx="31">
                  <c:v>18</c:v>
                </c:pt>
                <c:pt idx="32">
                  <c:v>25</c:v>
                </c:pt>
                <c:pt idx="33">
                  <c:v>16</c:v>
                </c:pt>
                <c:pt idx="34">
                  <c:v>18</c:v>
                </c:pt>
                <c:pt idx="35">
                  <c:v>17</c:v>
                </c:pt>
                <c:pt idx="36">
                  <c:v>23</c:v>
                </c:pt>
                <c:pt idx="37">
                  <c:v>20</c:v>
                </c:pt>
                <c:pt idx="38">
                  <c:v>23</c:v>
                </c:pt>
                <c:pt idx="39">
                  <c:v>24</c:v>
                </c:pt>
                <c:pt idx="40">
                  <c:v>26</c:v>
                </c:pt>
                <c:pt idx="41">
                  <c:v>21</c:v>
                </c:pt>
                <c:pt idx="42">
                  <c:v>22</c:v>
                </c:pt>
                <c:pt idx="43">
                  <c:v>19</c:v>
                </c:pt>
                <c:pt idx="44">
                  <c:v>21</c:v>
                </c:pt>
                <c:pt idx="45">
                  <c:v>19</c:v>
                </c:pt>
                <c:pt idx="46">
                  <c:v>22</c:v>
                </c:pt>
                <c:pt idx="47">
                  <c:v>21</c:v>
                </c:pt>
                <c:pt idx="48">
                  <c:v>25</c:v>
                </c:pt>
                <c:pt idx="49">
                  <c:v>21</c:v>
                </c:pt>
                <c:pt idx="50">
                  <c:v>19</c:v>
                </c:pt>
                <c:pt idx="51">
                  <c:v>28</c:v>
                </c:pt>
              </c:numCache>
            </c:numRef>
          </c:val>
          <c:smooth val="0"/>
          <c:extLst>
            <c:ext xmlns:c16="http://schemas.microsoft.com/office/drawing/2014/chart" uri="{C3380CC4-5D6E-409C-BE32-E72D297353CC}">
              <c16:uniqueId val="{00000003-3F2F-D642-80D0-E4FF47C3147B}"/>
            </c:ext>
          </c:extLst>
        </c:ser>
        <c:ser>
          <c:idx val="4"/>
          <c:order val="4"/>
          <c:spPr>
            <a:ln w="28575" cap="rnd">
              <a:solidFill>
                <a:schemeClr val="accent5"/>
              </a:solidFill>
              <a:round/>
            </a:ln>
            <a:effectLst/>
          </c:spPr>
          <c:marker>
            <c:symbol val="none"/>
          </c:marker>
          <c:val>
            <c:numRef>
              <c:f>Sheet2!$A$5:$AZ$5</c:f>
              <c:numCache>
                <c:formatCode>General</c:formatCode>
                <c:ptCount val="52"/>
                <c:pt idx="0">
                  <c:v>4</c:v>
                </c:pt>
                <c:pt idx="1">
                  <c:v>2</c:v>
                </c:pt>
                <c:pt idx="2">
                  <c:v>2</c:v>
                </c:pt>
                <c:pt idx="3">
                  <c:v>6</c:v>
                </c:pt>
                <c:pt idx="4">
                  <c:v>0</c:v>
                </c:pt>
                <c:pt idx="5">
                  <c:v>4</c:v>
                </c:pt>
                <c:pt idx="6">
                  <c:v>7</c:v>
                </c:pt>
                <c:pt idx="7">
                  <c:v>8</c:v>
                </c:pt>
                <c:pt idx="8">
                  <c:v>3</c:v>
                </c:pt>
                <c:pt idx="9">
                  <c:v>2</c:v>
                </c:pt>
                <c:pt idx="10">
                  <c:v>6</c:v>
                </c:pt>
                <c:pt idx="11">
                  <c:v>9</c:v>
                </c:pt>
                <c:pt idx="12">
                  <c:v>5</c:v>
                </c:pt>
                <c:pt idx="13">
                  <c:v>4</c:v>
                </c:pt>
                <c:pt idx="14">
                  <c:v>5</c:v>
                </c:pt>
                <c:pt idx="15">
                  <c:v>3</c:v>
                </c:pt>
                <c:pt idx="16">
                  <c:v>4</c:v>
                </c:pt>
                <c:pt idx="17">
                  <c:v>3</c:v>
                </c:pt>
                <c:pt idx="18">
                  <c:v>6</c:v>
                </c:pt>
                <c:pt idx="19">
                  <c:v>5</c:v>
                </c:pt>
                <c:pt idx="20">
                  <c:v>5</c:v>
                </c:pt>
                <c:pt idx="21">
                  <c:v>3</c:v>
                </c:pt>
                <c:pt idx="22">
                  <c:v>3</c:v>
                </c:pt>
                <c:pt idx="23">
                  <c:v>12</c:v>
                </c:pt>
                <c:pt idx="24">
                  <c:v>9</c:v>
                </c:pt>
                <c:pt idx="25">
                  <c:v>7</c:v>
                </c:pt>
                <c:pt idx="26">
                  <c:v>3</c:v>
                </c:pt>
                <c:pt idx="27">
                  <c:v>6</c:v>
                </c:pt>
                <c:pt idx="28">
                  <c:v>5</c:v>
                </c:pt>
                <c:pt idx="29">
                  <c:v>3</c:v>
                </c:pt>
                <c:pt idx="30">
                  <c:v>7</c:v>
                </c:pt>
                <c:pt idx="31">
                  <c:v>4</c:v>
                </c:pt>
                <c:pt idx="32">
                  <c:v>3</c:v>
                </c:pt>
                <c:pt idx="33">
                  <c:v>6</c:v>
                </c:pt>
                <c:pt idx="34">
                  <c:v>3</c:v>
                </c:pt>
                <c:pt idx="35">
                  <c:v>8</c:v>
                </c:pt>
                <c:pt idx="36">
                  <c:v>1</c:v>
                </c:pt>
                <c:pt idx="37">
                  <c:v>2</c:v>
                </c:pt>
                <c:pt idx="38">
                  <c:v>3</c:v>
                </c:pt>
                <c:pt idx="39">
                  <c:v>4</c:v>
                </c:pt>
                <c:pt idx="40">
                  <c:v>3</c:v>
                </c:pt>
                <c:pt idx="41">
                  <c:v>8</c:v>
                </c:pt>
                <c:pt idx="42">
                  <c:v>6</c:v>
                </c:pt>
                <c:pt idx="43">
                  <c:v>7</c:v>
                </c:pt>
                <c:pt idx="44">
                  <c:v>3</c:v>
                </c:pt>
                <c:pt idx="45">
                  <c:v>4</c:v>
                </c:pt>
                <c:pt idx="46">
                  <c:v>4</c:v>
                </c:pt>
                <c:pt idx="47">
                  <c:v>8</c:v>
                </c:pt>
                <c:pt idx="48">
                  <c:v>4</c:v>
                </c:pt>
                <c:pt idx="49">
                  <c:v>16</c:v>
                </c:pt>
                <c:pt idx="50">
                  <c:v>7</c:v>
                </c:pt>
                <c:pt idx="51">
                  <c:v>11</c:v>
                </c:pt>
              </c:numCache>
            </c:numRef>
          </c:val>
          <c:smooth val="0"/>
          <c:extLst>
            <c:ext xmlns:c16="http://schemas.microsoft.com/office/drawing/2014/chart" uri="{C3380CC4-5D6E-409C-BE32-E72D297353CC}">
              <c16:uniqueId val="{00000004-3F2F-D642-80D0-E4FF47C3147B}"/>
            </c:ext>
          </c:extLst>
        </c:ser>
        <c:ser>
          <c:idx val="5"/>
          <c:order val="5"/>
          <c:spPr>
            <a:ln w="28575" cap="rnd">
              <a:solidFill>
                <a:schemeClr val="accent6"/>
              </a:solidFill>
              <a:round/>
            </a:ln>
            <a:effectLst/>
          </c:spPr>
          <c:marker>
            <c:symbol val="none"/>
          </c:marker>
          <c:val>
            <c:numRef>
              <c:f>Sheet2!$A$6:$AZ$6</c:f>
              <c:numCache>
                <c:formatCode>General</c:formatCode>
                <c:ptCount val="52"/>
                <c:pt idx="0">
                  <c:v>23</c:v>
                </c:pt>
                <c:pt idx="1">
                  <c:v>19</c:v>
                </c:pt>
                <c:pt idx="2">
                  <c:v>21</c:v>
                </c:pt>
                <c:pt idx="3">
                  <c:v>23</c:v>
                </c:pt>
                <c:pt idx="4">
                  <c:v>20</c:v>
                </c:pt>
                <c:pt idx="5">
                  <c:v>21</c:v>
                </c:pt>
                <c:pt idx="6">
                  <c:v>18</c:v>
                </c:pt>
                <c:pt idx="7">
                  <c:v>12</c:v>
                </c:pt>
                <c:pt idx="8">
                  <c:v>23</c:v>
                </c:pt>
                <c:pt idx="9">
                  <c:v>27</c:v>
                </c:pt>
                <c:pt idx="10">
                  <c:v>19</c:v>
                </c:pt>
                <c:pt idx="11">
                  <c:v>11</c:v>
                </c:pt>
                <c:pt idx="12">
                  <c:v>11</c:v>
                </c:pt>
                <c:pt idx="13">
                  <c:v>23</c:v>
                </c:pt>
                <c:pt idx="14">
                  <c:v>20</c:v>
                </c:pt>
                <c:pt idx="15">
                  <c:v>18</c:v>
                </c:pt>
                <c:pt idx="16">
                  <c:v>23</c:v>
                </c:pt>
                <c:pt idx="17">
                  <c:v>23</c:v>
                </c:pt>
                <c:pt idx="18">
                  <c:v>24</c:v>
                </c:pt>
                <c:pt idx="19">
                  <c:v>22</c:v>
                </c:pt>
                <c:pt idx="20">
                  <c:v>20</c:v>
                </c:pt>
                <c:pt idx="21">
                  <c:v>15</c:v>
                </c:pt>
                <c:pt idx="22">
                  <c:v>15</c:v>
                </c:pt>
                <c:pt idx="23">
                  <c:v>19</c:v>
                </c:pt>
                <c:pt idx="24">
                  <c:v>22</c:v>
                </c:pt>
                <c:pt idx="25">
                  <c:v>21</c:v>
                </c:pt>
                <c:pt idx="26">
                  <c:v>17</c:v>
                </c:pt>
                <c:pt idx="27">
                  <c:v>11</c:v>
                </c:pt>
                <c:pt idx="28">
                  <c:v>20</c:v>
                </c:pt>
                <c:pt idx="29">
                  <c:v>13</c:v>
                </c:pt>
                <c:pt idx="30">
                  <c:v>6</c:v>
                </c:pt>
                <c:pt idx="31">
                  <c:v>14</c:v>
                </c:pt>
                <c:pt idx="32">
                  <c:v>9</c:v>
                </c:pt>
                <c:pt idx="33">
                  <c:v>11</c:v>
                </c:pt>
                <c:pt idx="34">
                  <c:v>21</c:v>
                </c:pt>
                <c:pt idx="35">
                  <c:v>16</c:v>
                </c:pt>
                <c:pt idx="36">
                  <c:v>15</c:v>
                </c:pt>
                <c:pt idx="37">
                  <c:v>9</c:v>
                </c:pt>
                <c:pt idx="38">
                  <c:v>20</c:v>
                </c:pt>
                <c:pt idx="39">
                  <c:v>16</c:v>
                </c:pt>
                <c:pt idx="40">
                  <c:v>23</c:v>
                </c:pt>
                <c:pt idx="41">
                  <c:v>14</c:v>
                </c:pt>
                <c:pt idx="42">
                  <c:v>13</c:v>
                </c:pt>
                <c:pt idx="43">
                  <c:v>14</c:v>
                </c:pt>
                <c:pt idx="44">
                  <c:v>13</c:v>
                </c:pt>
                <c:pt idx="45">
                  <c:v>18</c:v>
                </c:pt>
                <c:pt idx="46">
                  <c:v>24</c:v>
                </c:pt>
                <c:pt idx="47">
                  <c:v>16</c:v>
                </c:pt>
                <c:pt idx="48">
                  <c:v>10</c:v>
                </c:pt>
                <c:pt idx="49">
                  <c:v>18</c:v>
                </c:pt>
                <c:pt idx="50">
                  <c:v>17</c:v>
                </c:pt>
                <c:pt idx="51">
                  <c:v>17</c:v>
                </c:pt>
              </c:numCache>
            </c:numRef>
          </c:val>
          <c:smooth val="0"/>
          <c:extLst>
            <c:ext xmlns:c16="http://schemas.microsoft.com/office/drawing/2014/chart" uri="{C3380CC4-5D6E-409C-BE32-E72D297353CC}">
              <c16:uniqueId val="{00000005-3F2F-D642-80D0-E4FF47C3147B}"/>
            </c:ext>
          </c:extLst>
        </c:ser>
        <c:ser>
          <c:idx val="6"/>
          <c:order val="6"/>
          <c:spPr>
            <a:ln w="28575" cap="rnd">
              <a:solidFill>
                <a:schemeClr val="accent1">
                  <a:lumMod val="60000"/>
                </a:schemeClr>
              </a:solidFill>
              <a:round/>
            </a:ln>
            <a:effectLst/>
          </c:spPr>
          <c:marker>
            <c:symbol val="none"/>
          </c:marker>
          <c:val>
            <c:numRef>
              <c:f>Sheet2!$A$7:$AZ$7</c:f>
              <c:numCache>
                <c:formatCode>General</c:formatCode>
                <c:ptCount val="52"/>
                <c:pt idx="0">
                  <c:v>26</c:v>
                </c:pt>
                <c:pt idx="1">
                  <c:v>51</c:v>
                </c:pt>
                <c:pt idx="2">
                  <c:v>45</c:v>
                </c:pt>
                <c:pt idx="3">
                  <c:v>47</c:v>
                </c:pt>
                <c:pt idx="4">
                  <c:v>40</c:v>
                </c:pt>
                <c:pt idx="5">
                  <c:v>36</c:v>
                </c:pt>
                <c:pt idx="6">
                  <c:v>38</c:v>
                </c:pt>
                <c:pt idx="7">
                  <c:v>28</c:v>
                </c:pt>
                <c:pt idx="8">
                  <c:v>38</c:v>
                </c:pt>
                <c:pt idx="9">
                  <c:v>45</c:v>
                </c:pt>
                <c:pt idx="10">
                  <c:v>52</c:v>
                </c:pt>
                <c:pt idx="11">
                  <c:v>37</c:v>
                </c:pt>
                <c:pt idx="12">
                  <c:v>49</c:v>
                </c:pt>
                <c:pt idx="13">
                  <c:v>36</c:v>
                </c:pt>
                <c:pt idx="14">
                  <c:v>37</c:v>
                </c:pt>
                <c:pt idx="15">
                  <c:v>40</c:v>
                </c:pt>
                <c:pt idx="16">
                  <c:v>52</c:v>
                </c:pt>
                <c:pt idx="17">
                  <c:v>37</c:v>
                </c:pt>
                <c:pt idx="18">
                  <c:v>43</c:v>
                </c:pt>
                <c:pt idx="19">
                  <c:v>34</c:v>
                </c:pt>
                <c:pt idx="20">
                  <c:v>44</c:v>
                </c:pt>
                <c:pt idx="21">
                  <c:v>44</c:v>
                </c:pt>
                <c:pt idx="22">
                  <c:v>37</c:v>
                </c:pt>
                <c:pt idx="23">
                  <c:v>41</c:v>
                </c:pt>
                <c:pt idx="24">
                  <c:v>34</c:v>
                </c:pt>
                <c:pt idx="25">
                  <c:v>27</c:v>
                </c:pt>
                <c:pt idx="26">
                  <c:v>27</c:v>
                </c:pt>
                <c:pt idx="27">
                  <c:v>25</c:v>
                </c:pt>
                <c:pt idx="28">
                  <c:v>30</c:v>
                </c:pt>
                <c:pt idx="29">
                  <c:v>19</c:v>
                </c:pt>
                <c:pt idx="30">
                  <c:v>27</c:v>
                </c:pt>
                <c:pt idx="31">
                  <c:v>34</c:v>
                </c:pt>
                <c:pt idx="32">
                  <c:v>39</c:v>
                </c:pt>
                <c:pt idx="33">
                  <c:v>22</c:v>
                </c:pt>
                <c:pt idx="34">
                  <c:v>30</c:v>
                </c:pt>
                <c:pt idx="35">
                  <c:v>28</c:v>
                </c:pt>
                <c:pt idx="36">
                  <c:v>25</c:v>
                </c:pt>
                <c:pt idx="37">
                  <c:v>37</c:v>
                </c:pt>
                <c:pt idx="38">
                  <c:v>45</c:v>
                </c:pt>
                <c:pt idx="39">
                  <c:v>35</c:v>
                </c:pt>
                <c:pt idx="40">
                  <c:v>31</c:v>
                </c:pt>
                <c:pt idx="41">
                  <c:v>33</c:v>
                </c:pt>
                <c:pt idx="42">
                  <c:v>33</c:v>
                </c:pt>
                <c:pt idx="43">
                  <c:v>45</c:v>
                </c:pt>
                <c:pt idx="44">
                  <c:v>29</c:v>
                </c:pt>
                <c:pt idx="45">
                  <c:v>36</c:v>
                </c:pt>
                <c:pt idx="46">
                  <c:v>41</c:v>
                </c:pt>
                <c:pt idx="47">
                  <c:v>33</c:v>
                </c:pt>
                <c:pt idx="48">
                  <c:v>34</c:v>
                </c:pt>
                <c:pt idx="49">
                  <c:v>37</c:v>
                </c:pt>
                <c:pt idx="50">
                  <c:v>21</c:v>
                </c:pt>
                <c:pt idx="51">
                  <c:v>15</c:v>
                </c:pt>
              </c:numCache>
            </c:numRef>
          </c:val>
          <c:smooth val="0"/>
          <c:extLst>
            <c:ext xmlns:c16="http://schemas.microsoft.com/office/drawing/2014/chart" uri="{C3380CC4-5D6E-409C-BE32-E72D297353CC}">
              <c16:uniqueId val="{00000006-3F2F-D642-80D0-E4FF47C3147B}"/>
            </c:ext>
          </c:extLst>
        </c:ser>
        <c:ser>
          <c:idx val="7"/>
          <c:order val="7"/>
          <c:spPr>
            <a:ln w="28575" cap="rnd">
              <a:solidFill>
                <a:schemeClr val="accent2">
                  <a:lumMod val="60000"/>
                </a:schemeClr>
              </a:solidFill>
              <a:round/>
            </a:ln>
            <a:effectLst/>
          </c:spPr>
          <c:marker>
            <c:symbol val="none"/>
          </c:marker>
          <c:val>
            <c:numRef>
              <c:f>Sheet2!$A$8:$AZ$8</c:f>
              <c:numCache>
                <c:formatCode>General</c:formatCode>
                <c:ptCount val="52"/>
                <c:pt idx="0">
                  <c:v>11</c:v>
                </c:pt>
                <c:pt idx="1">
                  <c:v>11</c:v>
                </c:pt>
                <c:pt idx="2">
                  <c:v>8</c:v>
                </c:pt>
                <c:pt idx="3">
                  <c:v>12</c:v>
                </c:pt>
                <c:pt idx="4">
                  <c:v>26</c:v>
                </c:pt>
                <c:pt idx="5">
                  <c:v>5</c:v>
                </c:pt>
                <c:pt idx="6">
                  <c:v>5</c:v>
                </c:pt>
                <c:pt idx="7">
                  <c:v>18</c:v>
                </c:pt>
                <c:pt idx="8">
                  <c:v>13</c:v>
                </c:pt>
                <c:pt idx="9">
                  <c:v>9</c:v>
                </c:pt>
                <c:pt idx="10">
                  <c:v>6</c:v>
                </c:pt>
                <c:pt idx="11">
                  <c:v>10</c:v>
                </c:pt>
                <c:pt idx="12">
                  <c:v>9</c:v>
                </c:pt>
                <c:pt idx="13">
                  <c:v>14</c:v>
                </c:pt>
                <c:pt idx="14">
                  <c:v>10</c:v>
                </c:pt>
                <c:pt idx="15">
                  <c:v>8</c:v>
                </c:pt>
                <c:pt idx="16">
                  <c:v>12</c:v>
                </c:pt>
                <c:pt idx="17">
                  <c:v>6</c:v>
                </c:pt>
                <c:pt idx="18">
                  <c:v>3</c:v>
                </c:pt>
                <c:pt idx="19">
                  <c:v>12</c:v>
                </c:pt>
                <c:pt idx="20">
                  <c:v>7</c:v>
                </c:pt>
                <c:pt idx="21">
                  <c:v>8</c:v>
                </c:pt>
                <c:pt idx="22">
                  <c:v>8</c:v>
                </c:pt>
                <c:pt idx="23">
                  <c:v>5</c:v>
                </c:pt>
                <c:pt idx="24">
                  <c:v>9</c:v>
                </c:pt>
                <c:pt idx="25">
                  <c:v>7</c:v>
                </c:pt>
                <c:pt idx="26">
                  <c:v>4</c:v>
                </c:pt>
                <c:pt idx="27">
                  <c:v>7</c:v>
                </c:pt>
                <c:pt idx="28">
                  <c:v>7</c:v>
                </c:pt>
                <c:pt idx="29">
                  <c:v>8</c:v>
                </c:pt>
                <c:pt idx="30">
                  <c:v>11</c:v>
                </c:pt>
                <c:pt idx="31">
                  <c:v>7</c:v>
                </c:pt>
                <c:pt idx="32">
                  <c:v>11</c:v>
                </c:pt>
                <c:pt idx="33">
                  <c:v>6</c:v>
                </c:pt>
                <c:pt idx="34">
                  <c:v>13</c:v>
                </c:pt>
                <c:pt idx="35">
                  <c:v>5</c:v>
                </c:pt>
                <c:pt idx="36">
                  <c:v>6</c:v>
                </c:pt>
                <c:pt idx="37">
                  <c:v>11</c:v>
                </c:pt>
                <c:pt idx="38">
                  <c:v>7</c:v>
                </c:pt>
                <c:pt idx="39">
                  <c:v>4</c:v>
                </c:pt>
                <c:pt idx="40">
                  <c:v>14</c:v>
                </c:pt>
                <c:pt idx="41">
                  <c:v>5</c:v>
                </c:pt>
                <c:pt idx="42">
                  <c:v>5</c:v>
                </c:pt>
                <c:pt idx="43">
                  <c:v>12</c:v>
                </c:pt>
                <c:pt idx="44">
                  <c:v>7</c:v>
                </c:pt>
                <c:pt idx="45">
                  <c:v>3</c:v>
                </c:pt>
                <c:pt idx="46">
                  <c:v>5</c:v>
                </c:pt>
                <c:pt idx="47">
                  <c:v>7</c:v>
                </c:pt>
                <c:pt idx="48">
                  <c:v>11</c:v>
                </c:pt>
                <c:pt idx="49">
                  <c:v>8</c:v>
                </c:pt>
                <c:pt idx="50">
                  <c:v>8</c:v>
                </c:pt>
                <c:pt idx="51">
                  <c:v>6</c:v>
                </c:pt>
              </c:numCache>
            </c:numRef>
          </c:val>
          <c:smooth val="0"/>
          <c:extLst>
            <c:ext xmlns:c16="http://schemas.microsoft.com/office/drawing/2014/chart" uri="{C3380CC4-5D6E-409C-BE32-E72D297353CC}">
              <c16:uniqueId val="{00000007-3F2F-D642-80D0-E4FF47C3147B}"/>
            </c:ext>
          </c:extLst>
        </c:ser>
        <c:dLbls>
          <c:showLegendKey val="0"/>
          <c:showVal val="0"/>
          <c:showCatName val="0"/>
          <c:showSerName val="0"/>
          <c:showPercent val="0"/>
          <c:showBubbleSize val="0"/>
        </c:dLbls>
        <c:smooth val="0"/>
        <c:axId val="1132772080"/>
        <c:axId val="1133762032"/>
      </c:lineChart>
      <c:catAx>
        <c:axId val="11327720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762032"/>
        <c:crosses val="autoZero"/>
        <c:auto val="1"/>
        <c:lblAlgn val="ctr"/>
        <c:lblOffset val="100"/>
        <c:noMultiLvlLbl val="0"/>
      </c:catAx>
      <c:valAx>
        <c:axId val="113376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2772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64D718-62BE-4B20-A422-C93686091F1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31BBD92-9814-4D6D-8DD7-BA155A6DAA47}">
      <dgm:prSet/>
      <dgm:spPr/>
      <dgm:t>
        <a:bodyPr/>
        <a:lstStyle/>
        <a:p>
          <a:r>
            <a:rPr lang="en-US"/>
            <a:t>In the previous assignments, we learned various classification techniques to classify the data into one of numerous already defined definite classes. It is mainly involved in supervised learning and has labeled data  provided.</a:t>
          </a:r>
        </a:p>
      </dgm:t>
    </dgm:pt>
    <dgm:pt modelId="{DECE2A2E-DAAF-47BC-85D9-DFA8526D39F2}" type="parTrans" cxnId="{4A2E21CA-46DF-456E-AA0C-BFC6B099101C}">
      <dgm:prSet/>
      <dgm:spPr/>
      <dgm:t>
        <a:bodyPr/>
        <a:lstStyle/>
        <a:p>
          <a:endParaRPr lang="en-US"/>
        </a:p>
      </dgm:t>
    </dgm:pt>
    <dgm:pt modelId="{6549D628-D4F6-46FC-8C77-0203AFF5DD7E}" type="sibTrans" cxnId="{4A2E21CA-46DF-456E-AA0C-BFC6B099101C}">
      <dgm:prSet/>
      <dgm:spPr/>
      <dgm:t>
        <a:bodyPr/>
        <a:lstStyle/>
        <a:p>
          <a:endParaRPr lang="en-US"/>
        </a:p>
      </dgm:t>
    </dgm:pt>
    <dgm:pt modelId="{FB178434-B643-45E7-AA44-7119F0088A51}">
      <dgm:prSet/>
      <dgm:spPr/>
      <dgm:t>
        <a:bodyPr/>
        <a:lstStyle/>
        <a:p>
          <a:r>
            <a:rPr lang="en-US"/>
            <a:t>While in this assignment, we are doing clustering of the data which means that this function maps the data into one of the multiple clusters where the arrangement of data items relies on the similarities between them. It is mainly involved in unsupervised learning and  labeled data is not provided.</a:t>
          </a:r>
        </a:p>
      </dgm:t>
    </dgm:pt>
    <dgm:pt modelId="{26A0C2C5-EE48-44A1-9083-D8B0DD02947D}" type="parTrans" cxnId="{AC3E434C-8B76-4009-8D96-37339E2BAD13}">
      <dgm:prSet/>
      <dgm:spPr/>
      <dgm:t>
        <a:bodyPr/>
        <a:lstStyle/>
        <a:p>
          <a:endParaRPr lang="en-US"/>
        </a:p>
      </dgm:t>
    </dgm:pt>
    <dgm:pt modelId="{94EB2FDE-5C9B-4E02-87D0-B936E5992D7E}" type="sibTrans" cxnId="{AC3E434C-8B76-4009-8D96-37339E2BAD13}">
      <dgm:prSet/>
      <dgm:spPr/>
      <dgm:t>
        <a:bodyPr/>
        <a:lstStyle/>
        <a:p>
          <a:endParaRPr lang="en-US"/>
        </a:p>
      </dgm:t>
    </dgm:pt>
    <dgm:pt modelId="{F9C4CFDD-90EF-4F7E-94E1-5123C968D99B}">
      <dgm:prSet/>
      <dgm:spPr/>
      <dgm:t>
        <a:bodyPr/>
        <a:lstStyle/>
        <a:p>
          <a:r>
            <a:rPr lang="en-US"/>
            <a:t>Here, we are using k-means clustering to form clusters according to their similarities. We used silhouette score to find out whether the clusters are formed properly or not-The best value is 1 and the worst value is -1. Values near 0 indicate overlapping clusters. Negative values generally indicate that a sample has been assigned to the wrong cluster, as a different cluster is more similar.</a:t>
          </a:r>
        </a:p>
      </dgm:t>
    </dgm:pt>
    <dgm:pt modelId="{F887122F-3F97-4F51-9E4C-7497F214BD96}" type="parTrans" cxnId="{5BF65C53-1246-4DF1-9293-4474CFC999EA}">
      <dgm:prSet/>
      <dgm:spPr/>
      <dgm:t>
        <a:bodyPr/>
        <a:lstStyle/>
        <a:p>
          <a:endParaRPr lang="en-US"/>
        </a:p>
      </dgm:t>
    </dgm:pt>
    <dgm:pt modelId="{8B465E44-343F-4ADD-A960-D450C621DB98}" type="sibTrans" cxnId="{5BF65C53-1246-4DF1-9293-4474CFC999EA}">
      <dgm:prSet/>
      <dgm:spPr/>
      <dgm:t>
        <a:bodyPr/>
        <a:lstStyle/>
        <a:p>
          <a:endParaRPr lang="en-US"/>
        </a:p>
      </dgm:t>
    </dgm:pt>
    <dgm:pt modelId="{52B26C79-AFAB-5B4B-A141-42EA8A6346AA}" type="pres">
      <dgm:prSet presAssocID="{2364D718-62BE-4B20-A422-C93686091F1F}" presName="linear" presStyleCnt="0">
        <dgm:presLayoutVars>
          <dgm:animLvl val="lvl"/>
          <dgm:resizeHandles val="exact"/>
        </dgm:presLayoutVars>
      </dgm:prSet>
      <dgm:spPr/>
    </dgm:pt>
    <dgm:pt modelId="{ABBD470F-3AEB-FF4B-88AE-7578D01C4A9D}" type="pres">
      <dgm:prSet presAssocID="{031BBD92-9814-4D6D-8DD7-BA155A6DAA47}" presName="parentText" presStyleLbl="node1" presStyleIdx="0" presStyleCnt="3">
        <dgm:presLayoutVars>
          <dgm:chMax val="0"/>
          <dgm:bulletEnabled val="1"/>
        </dgm:presLayoutVars>
      </dgm:prSet>
      <dgm:spPr/>
    </dgm:pt>
    <dgm:pt modelId="{52216BB0-5DA9-9141-AB19-B44AE963548A}" type="pres">
      <dgm:prSet presAssocID="{6549D628-D4F6-46FC-8C77-0203AFF5DD7E}" presName="spacer" presStyleCnt="0"/>
      <dgm:spPr/>
    </dgm:pt>
    <dgm:pt modelId="{D22F523A-BD0F-6147-A7DF-8A3D7B3FC380}" type="pres">
      <dgm:prSet presAssocID="{FB178434-B643-45E7-AA44-7119F0088A51}" presName="parentText" presStyleLbl="node1" presStyleIdx="1" presStyleCnt="3">
        <dgm:presLayoutVars>
          <dgm:chMax val="0"/>
          <dgm:bulletEnabled val="1"/>
        </dgm:presLayoutVars>
      </dgm:prSet>
      <dgm:spPr/>
    </dgm:pt>
    <dgm:pt modelId="{CFD80618-2499-D843-A751-45E551154573}" type="pres">
      <dgm:prSet presAssocID="{94EB2FDE-5C9B-4E02-87D0-B936E5992D7E}" presName="spacer" presStyleCnt="0"/>
      <dgm:spPr/>
    </dgm:pt>
    <dgm:pt modelId="{31997EBA-17B2-A54D-8386-415C2BD83957}" type="pres">
      <dgm:prSet presAssocID="{F9C4CFDD-90EF-4F7E-94E1-5123C968D99B}" presName="parentText" presStyleLbl="node1" presStyleIdx="2" presStyleCnt="3">
        <dgm:presLayoutVars>
          <dgm:chMax val="0"/>
          <dgm:bulletEnabled val="1"/>
        </dgm:presLayoutVars>
      </dgm:prSet>
      <dgm:spPr/>
    </dgm:pt>
  </dgm:ptLst>
  <dgm:cxnLst>
    <dgm:cxn modelId="{B79C283E-85E5-2640-8BCF-4AC4BA778979}" type="presOf" srcId="{2364D718-62BE-4B20-A422-C93686091F1F}" destId="{52B26C79-AFAB-5B4B-A141-42EA8A6346AA}" srcOrd="0" destOrd="0" presId="urn:microsoft.com/office/officeart/2005/8/layout/vList2"/>
    <dgm:cxn modelId="{AC3E434C-8B76-4009-8D96-37339E2BAD13}" srcId="{2364D718-62BE-4B20-A422-C93686091F1F}" destId="{FB178434-B643-45E7-AA44-7119F0088A51}" srcOrd="1" destOrd="0" parTransId="{26A0C2C5-EE48-44A1-9083-D8B0DD02947D}" sibTransId="{94EB2FDE-5C9B-4E02-87D0-B936E5992D7E}"/>
    <dgm:cxn modelId="{5BF65C53-1246-4DF1-9293-4474CFC999EA}" srcId="{2364D718-62BE-4B20-A422-C93686091F1F}" destId="{F9C4CFDD-90EF-4F7E-94E1-5123C968D99B}" srcOrd="2" destOrd="0" parTransId="{F887122F-3F97-4F51-9E4C-7497F214BD96}" sibTransId="{8B465E44-343F-4ADD-A960-D450C621DB98}"/>
    <dgm:cxn modelId="{1025D97A-6D45-3341-A382-C06BD635B17E}" type="presOf" srcId="{031BBD92-9814-4D6D-8DD7-BA155A6DAA47}" destId="{ABBD470F-3AEB-FF4B-88AE-7578D01C4A9D}" srcOrd="0" destOrd="0" presId="urn:microsoft.com/office/officeart/2005/8/layout/vList2"/>
    <dgm:cxn modelId="{455515A2-A156-B54E-A409-7E69AB09C1C1}" type="presOf" srcId="{F9C4CFDD-90EF-4F7E-94E1-5123C968D99B}" destId="{31997EBA-17B2-A54D-8386-415C2BD83957}" srcOrd="0" destOrd="0" presId="urn:microsoft.com/office/officeart/2005/8/layout/vList2"/>
    <dgm:cxn modelId="{9C6CCDB1-90AC-F440-9059-C08838EDF739}" type="presOf" srcId="{FB178434-B643-45E7-AA44-7119F0088A51}" destId="{D22F523A-BD0F-6147-A7DF-8A3D7B3FC380}" srcOrd="0" destOrd="0" presId="urn:microsoft.com/office/officeart/2005/8/layout/vList2"/>
    <dgm:cxn modelId="{4A2E21CA-46DF-456E-AA0C-BFC6B099101C}" srcId="{2364D718-62BE-4B20-A422-C93686091F1F}" destId="{031BBD92-9814-4D6D-8DD7-BA155A6DAA47}" srcOrd="0" destOrd="0" parTransId="{DECE2A2E-DAAF-47BC-85D9-DFA8526D39F2}" sibTransId="{6549D628-D4F6-46FC-8C77-0203AFF5DD7E}"/>
    <dgm:cxn modelId="{1F8EFA5C-2635-2243-813B-67007874A53E}" type="presParOf" srcId="{52B26C79-AFAB-5B4B-A141-42EA8A6346AA}" destId="{ABBD470F-3AEB-FF4B-88AE-7578D01C4A9D}" srcOrd="0" destOrd="0" presId="urn:microsoft.com/office/officeart/2005/8/layout/vList2"/>
    <dgm:cxn modelId="{7C633D9E-5F7F-0648-B601-40A335A4BB70}" type="presParOf" srcId="{52B26C79-AFAB-5B4B-A141-42EA8A6346AA}" destId="{52216BB0-5DA9-9141-AB19-B44AE963548A}" srcOrd="1" destOrd="0" presId="urn:microsoft.com/office/officeart/2005/8/layout/vList2"/>
    <dgm:cxn modelId="{288752D1-B6C0-6E48-9C65-FAE4BBAD98E1}" type="presParOf" srcId="{52B26C79-AFAB-5B4B-A141-42EA8A6346AA}" destId="{D22F523A-BD0F-6147-A7DF-8A3D7B3FC380}" srcOrd="2" destOrd="0" presId="urn:microsoft.com/office/officeart/2005/8/layout/vList2"/>
    <dgm:cxn modelId="{500B27C8-9EBB-0549-84A4-7C391C011FC9}" type="presParOf" srcId="{52B26C79-AFAB-5B4B-A141-42EA8A6346AA}" destId="{CFD80618-2499-D843-A751-45E551154573}" srcOrd="3" destOrd="0" presId="urn:microsoft.com/office/officeart/2005/8/layout/vList2"/>
    <dgm:cxn modelId="{575CE0C8-93AB-5F4A-B27E-FBBA94869F87}" type="presParOf" srcId="{52B26C79-AFAB-5B4B-A141-42EA8A6346AA}" destId="{31997EBA-17B2-A54D-8386-415C2BD839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D470F-3AEB-FF4B-88AE-7578D01C4A9D}">
      <dsp:nvSpPr>
        <dsp:cNvPr id="0" name=""/>
        <dsp:cNvSpPr/>
      </dsp:nvSpPr>
      <dsp:spPr>
        <a:xfrm>
          <a:off x="0" y="102006"/>
          <a:ext cx="6513603" cy="185924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the previous assignments, we learned various classification techniques to classify the data into one of numerous already defined definite classes. It is mainly involved in supervised learning and has labeled data  provided.</a:t>
          </a:r>
        </a:p>
      </dsp:txBody>
      <dsp:txXfrm>
        <a:off x="90761" y="192767"/>
        <a:ext cx="6332081" cy="1677722"/>
      </dsp:txXfrm>
    </dsp:sp>
    <dsp:sp modelId="{D22F523A-BD0F-6147-A7DF-8A3D7B3FC380}">
      <dsp:nvSpPr>
        <dsp:cNvPr id="0" name=""/>
        <dsp:cNvSpPr/>
      </dsp:nvSpPr>
      <dsp:spPr>
        <a:xfrm>
          <a:off x="0" y="2013090"/>
          <a:ext cx="6513603" cy="185924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While in this assignment, we are doing clustering of the data which means that this function maps the data into one of the multiple clusters where the arrangement of data items relies on the similarities between them. It is mainly involved in unsupervised learning and  labeled data is not provided.</a:t>
          </a:r>
        </a:p>
      </dsp:txBody>
      <dsp:txXfrm>
        <a:off x="90761" y="2103851"/>
        <a:ext cx="6332081" cy="1677722"/>
      </dsp:txXfrm>
    </dsp:sp>
    <dsp:sp modelId="{31997EBA-17B2-A54D-8386-415C2BD83957}">
      <dsp:nvSpPr>
        <dsp:cNvPr id="0" name=""/>
        <dsp:cNvSpPr/>
      </dsp:nvSpPr>
      <dsp:spPr>
        <a:xfrm>
          <a:off x="0" y="3924175"/>
          <a:ext cx="6513603" cy="185924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Here, we are using k-means clustering to form clusters according to their similarities. We used silhouette score to find out whether the clusters are formed properly or not-The best value is 1 and the worst value is -1. Values near 0 indicate overlapping clusters. Negative values generally indicate that a sample has been assigned to the wrong cluster, as a different cluster is more similar.</a:t>
          </a:r>
        </a:p>
      </dsp:txBody>
      <dsp:txXfrm>
        <a:off x="90761" y="4014936"/>
        <a:ext cx="6332081" cy="16777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4CCE-926C-F949-B107-7475D6AFAA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D80E93-001F-0E46-9B4D-381D707D8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5AB3FF-B4CD-AD4E-ACBC-BF88D4CA3484}"/>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5" name="Footer Placeholder 4">
            <a:extLst>
              <a:ext uri="{FF2B5EF4-FFF2-40B4-BE49-F238E27FC236}">
                <a16:creationId xmlns:a16="http://schemas.microsoft.com/office/drawing/2014/main" id="{E7327178-E364-B94A-A888-3E37B1F3D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AE09D-D645-2246-9EF0-27BAB7B47DA6}"/>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58853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F99E-A396-754D-AB6E-6EA396EA3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48AE5A-D821-FD4E-ABA9-89C1CA2910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46FD4-0CC1-6C46-A20F-5FD839334899}"/>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5" name="Footer Placeholder 4">
            <a:extLst>
              <a:ext uri="{FF2B5EF4-FFF2-40B4-BE49-F238E27FC236}">
                <a16:creationId xmlns:a16="http://schemas.microsoft.com/office/drawing/2014/main" id="{7E2F2430-9FD3-7B42-B3EC-940C65D2F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19EA6-F47A-5F44-BB3E-C56314AEEC0B}"/>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14107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2B2B1-2ABA-7F49-88A2-941862E888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5F0FF8-52C2-8C4A-991B-7CD7898E1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4F429-7416-7B44-80F2-D99F9D3A60FE}"/>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5" name="Footer Placeholder 4">
            <a:extLst>
              <a:ext uri="{FF2B5EF4-FFF2-40B4-BE49-F238E27FC236}">
                <a16:creationId xmlns:a16="http://schemas.microsoft.com/office/drawing/2014/main" id="{C62FCDEA-0F12-7443-A780-8BA423210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937D6-73B2-5846-B851-775680124D72}"/>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11867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E700-244C-5F4F-AF4A-19B35D4CC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A9CBF-89E3-ED43-B384-29F414D34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2AE3E-BC06-FB49-84BF-6A38D194D8AF}"/>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5" name="Footer Placeholder 4">
            <a:extLst>
              <a:ext uri="{FF2B5EF4-FFF2-40B4-BE49-F238E27FC236}">
                <a16:creationId xmlns:a16="http://schemas.microsoft.com/office/drawing/2014/main" id="{BC445314-E2FC-0B46-86D5-CEF7D229A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84249-5DDA-AF46-864D-76832F26CD3F}"/>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385094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FC29-618B-0241-92BD-06CE51DCE8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0CC6E2-7BFD-C341-95FA-9F95E6AB1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DFDFB-1490-1C4E-9D54-4D62CB828592}"/>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5" name="Footer Placeholder 4">
            <a:extLst>
              <a:ext uri="{FF2B5EF4-FFF2-40B4-BE49-F238E27FC236}">
                <a16:creationId xmlns:a16="http://schemas.microsoft.com/office/drawing/2014/main" id="{CC788C88-8777-1444-9CAB-4F1A5A9BA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8682B-227B-5944-AD51-90C1AF8C32BA}"/>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307151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ABF3-666E-A940-92E6-15C787305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02A506-C351-9D45-ADDC-E64ABFC04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B1D29C-F711-274C-9B84-235BA84C48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427974-1032-8345-B7E9-205F75FA040D}"/>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6" name="Footer Placeholder 5">
            <a:extLst>
              <a:ext uri="{FF2B5EF4-FFF2-40B4-BE49-F238E27FC236}">
                <a16:creationId xmlns:a16="http://schemas.microsoft.com/office/drawing/2014/main" id="{2AD8F77C-D6F5-0B4A-9E4E-12EB875BC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CA8B0-D9A6-AC4B-85BC-86E5374D2758}"/>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421047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7742-8777-7A4B-9EAD-4FA9E39AD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3ADCC2-E3D6-1D4C-952A-30B45E7CC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E2329-3A9B-C04D-87F0-DBA672151C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EB879-695B-344C-B9B1-E0DEB99B8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C0A2B-02F0-2543-9068-E68B6F429C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2C83E6-F012-4C41-A525-1D4D151EB88E}"/>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8" name="Footer Placeholder 7">
            <a:extLst>
              <a:ext uri="{FF2B5EF4-FFF2-40B4-BE49-F238E27FC236}">
                <a16:creationId xmlns:a16="http://schemas.microsoft.com/office/drawing/2014/main" id="{56A93E15-F8DB-484E-9B8E-894FA3C9C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A6114-EB35-844E-8556-E1E8FBF1DACF}"/>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408462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127B-235B-B846-ADFC-B1B586A71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285A3C-0246-F74A-B339-8D3823F51DBC}"/>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4" name="Footer Placeholder 3">
            <a:extLst>
              <a:ext uri="{FF2B5EF4-FFF2-40B4-BE49-F238E27FC236}">
                <a16:creationId xmlns:a16="http://schemas.microsoft.com/office/drawing/2014/main" id="{E788CAC1-17B6-DC4B-A3BB-76AA17F4C0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B7F271-6E7A-5E49-B415-C2902C2A902D}"/>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152244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47C0E-16E6-7F41-89AE-DCC39EF93319}"/>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3" name="Footer Placeholder 2">
            <a:extLst>
              <a:ext uri="{FF2B5EF4-FFF2-40B4-BE49-F238E27FC236}">
                <a16:creationId xmlns:a16="http://schemas.microsoft.com/office/drawing/2014/main" id="{1A0DE5A1-7D3D-6644-9AEC-E26D08900E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A9071A-A9C1-6F45-B768-918BB2F0F57C}"/>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128916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8FA9-C364-FE43-92AF-C6ADEF5A6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7D8133-1A9F-DA4C-9159-35A381A58A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BE34F6-0981-E047-B0A0-897A44782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739BD-A96C-524B-A056-4CF520A77257}"/>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6" name="Footer Placeholder 5">
            <a:extLst>
              <a:ext uri="{FF2B5EF4-FFF2-40B4-BE49-F238E27FC236}">
                <a16:creationId xmlns:a16="http://schemas.microsoft.com/office/drawing/2014/main" id="{A31C12D0-C2E0-B647-8D85-97EFD3DAA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4F418-C5A4-2D4B-BCDA-ED3AE545B490}"/>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371081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582E-F536-6143-8C00-8C1C25755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073122-63AD-374A-AC54-4424D0659E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79A8D-F1D1-3A4F-AD3E-3B30F0F96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80420-3125-F140-90AB-216D63BF4876}"/>
              </a:ext>
            </a:extLst>
          </p:cNvPr>
          <p:cNvSpPr>
            <a:spLocks noGrp="1"/>
          </p:cNvSpPr>
          <p:nvPr>
            <p:ph type="dt" sz="half" idx="10"/>
          </p:nvPr>
        </p:nvSpPr>
        <p:spPr/>
        <p:txBody>
          <a:bodyPr/>
          <a:lstStyle/>
          <a:p>
            <a:fld id="{86609D9D-D8B9-7942-BD2F-EBC74FF0E257}" type="datetimeFigureOut">
              <a:rPr lang="en-US" smtClean="0"/>
              <a:t>12/1/19</a:t>
            </a:fld>
            <a:endParaRPr lang="en-US"/>
          </a:p>
        </p:txBody>
      </p:sp>
      <p:sp>
        <p:nvSpPr>
          <p:cNvPr id="6" name="Footer Placeholder 5">
            <a:extLst>
              <a:ext uri="{FF2B5EF4-FFF2-40B4-BE49-F238E27FC236}">
                <a16:creationId xmlns:a16="http://schemas.microsoft.com/office/drawing/2014/main" id="{5F186CFD-376F-6D4D-9CB9-897A62E2F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7F94E-DA7D-A647-BB65-E6AA58956BD3}"/>
              </a:ext>
            </a:extLst>
          </p:cNvPr>
          <p:cNvSpPr>
            <a:spLocks noGrp="1"/>
          </p:cNvSpPr>
          <p:nvPr>
            <p:ph type="sldNum" sz="quarter" idx="12"/>
          </p:nvPr>
        </p:nvSpPr>
        <p:spPr/>
        <p:txBody>
          <a:bodyPr/>
          <a:lstStyle/>
          <a:p>
            <a:fld id="{BF2B1B45-74A2-5D4D-8E50-3DF7C526B1BE}" type="slidenum">
              <a:rPr lang="en-US" smtClean="0"/>
              <a:t>‹#›</a:t>
            </a:fld>
            <a:endParaRPr lang="en-US"/>
          </a:p>
        </p:txBody>
      </p:sp>
    </p:spTree>
    <p:extLst>
      <p:ext uri="{BB962C8B-B14F-4D97-AF65-F5344CB8AC3E}">
        <p14:creationId xmlns:p14="http://schemas.microsoft.com/office/powerpoint/2010/main" val="369056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45BCF2-BFCE-3F4E-88FD-A310B6CD1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6E90FC-3418-DF46-9363-323591C3F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3085C-5FAD-8542-BB6F-3748AF8BD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09D9D-D8B9-7942-BD2F-EBC74FF0E257}" type="datetimeFigureOut">
              <a:rPr lang="en-US" smtClean="0"/>
              <a:t>12/1/19</a:t>
            </a:fld>
            <a:endParaRPr lang="en-US"/>
          </a:p>
        </p:txBody>
      </p:sp>
      <p:sp>
        <p:nvSpPr>
          <p:cNvPr id="5" name="Footer Placeholder 4">
            <a:extLst>
              <a:ext uri="{FF2B5EF4-FFF2-40B4-BE49-F238E27FC236}">
                <a16:creationId xmlns:a16="http://schemas.microsoft.com/office/drawing/2014/main" id="{2741B8B2-3097-3C44-A305-5A5EAF045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C5CE6C-95C4-E44A-812C-BDE9EFCD5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B1B45-74A2-5D4D-8E50-3DF7C526B1BE}" type="slidenum">
              <a:rPr lang="en-US" smtClean="0"/>
              <a:t>‹#›</a:t>
            </a:fld>
            <a:endParaRPr lang="en-US"/>
          </a:p>
        </p:txBody>
      </p:sp>
    </p:spTree>
    <p:extLst>
      <p:ext uri="{BB962C8B-B14F-4D97-AF65-F5344CB8AC3E}">
        <p14:creationId xmlns:p14="http://schemas.microsoft.com/office/powerpoint/2010/main" val="310103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76A4A-30DD-B546-8381-9F816E3539CF}"/>
              </a:ext>
            </a:extLst>
          </p:cNvPr>
          <p:cNvSpPr>
            <a:spLocks noGrp="1"/>
          </p:cNvSpPr>
          <p:nvPr>
            <p:ph type="ctrTitle"/>
          </p:nvPr>
        </p:nvSpPr>
        <p:spPr>
          <a:xfrm>
            <a:off x="1524000" y="1122362"/>
            <a:ext cx="9144000" cy="2840037"/>
          </a:xfrm>
        </p:spPr>
        <p:txBody>
          <a:bodyPr>
            <a:normAutofit/>
          </a:bodyPr>
          <a:lstStyle/>
          <a:p>
            <a:r>
              <a:rPr lang="en-US" sz="5800"/>
              <a:t>Assignment 4</a:t>
            </a:r>
          </a:p>
        </p:txBody>
      </p:sp>
      <p:sp>
        <p:nvSpPr>
          <p:cNvPr id="3" name="Subtitle 2">
            <a:extLst>
              <a:ext uri="{FF2B5EF4-FFF2-40B4-BE49-F238E27FC236}">
                <a16:creationId xmlns:a16="http://schemas.microsoft.com/office/drawing/2014/main" id="{0322C7BC-21C4-E945-BF88-D48A35C2111F}"/>
              </a:ext>
            </a:extLst>
          </p:cNvPr>
          <p:cNvSpPr>
            <a:spLocks noGrp="1"/>
          </p:cNvSpPr>
          <p:nvPr>
            <p:ph type="subTitle" idx="1"/>
          </p:nvPr>
        </p:nvSpPr>
        <p:spPr>
          <a:xfrm>
            <a:off x="1524000" y="4256436"/>
            <a:ext cx="9144000" cy="1600818"/>
          </a:xfrm>
        </p:spPr>
        <p:txBody>
          <a:bodyPr>
            <a:normAutofit/>
          </a:bodyPr>
          <a:lstStyle/>
          <a:p>
            <a:r>
              <a:rPr lang="en-US" dirty="0">
                <a:solidFill>
                  <a:schemeClr val="accent2"/>
                </a:solidFill>
              </a:rPr>
              <a:t>Megha Patel</a:t>
            </a:r>
          </a:p>
          <a:p>
            <a:r>
              <a:rPr lang="en-US" dirty="0">
                <a:solidFill>
                  <a:schemeClr val="accent2"/>
                </a:solidFill>
              </a:rPr>
              <a:t>Cohort - B</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0346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17CE61-66F3-3B4C-ACCF-FDE90E2F5AD6}"/>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Hyper Parameter Tuning(Results)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social media post&#10;&#10;Description automatically generated">
            <a:extLst>
              <a:ext uri="{FF2B5EF4-FFF2-40B4-BE49-F238E27FC236}">
                <a16:creationId xmlns:a16="http://schemas.microsoft.com/office/drawing/2014/main" id="{3FDF9A06-280F-A848-8C01-67003F9B6D5D}"/>
              </a:ext>
            </a:extLst>
          </p:cNvPr>
          <p:cNvPicPr>
            <a:picLocks noGrp="1" noChangeAspect="1"/>
          </p:cNvPicPr>
          <p:nvPr>
            <p:ph idx="1"/>
          </p:nvPr>
        </p:nvPicPr>
        <p:blipFill>
          <a:blip r:embed="rId2"/>
          <a:stretch>
            <a:fillRect/>
          </a:stretch>
        </p:blipFill>
        <p:spPr>
          <a:xfrm>
            <a:off x="378068" y="2358718"/>
            <a:ext cx="5855568" cy="1698114"/>
          </a:xfrm>
          <a:prstGeom prst="rect">
            <a:avLst/>
          </a:prstGeom>
        </p:spPr>
      </p:pic>
      <p:graphicFrame>
        <p:nvGraphicFramePr>
          <p:cNvPr id="8" name="Chart 7">
            <a:extLst>
              <a:ext uri="{FF2B5EF4-FFF2-40B4-BE49-F238E27FC236}">
                <a16:creationId xmlns:a16="http://schemas.microsoft.com/office/drawing/2014/main" id="{00EBE986-A18A-4E4D-9A84-EAC31C5C1D91}"/>
              </a:ext>
            </a:extLst>
          </p:cNvPr>
          <p:cNvGraphicFramePr>
            <a:graphicFrameLocks/>
          </p:cNvGraphicFramePr>
          <p:nvPr>
            <p:extLst>
              <p:ext uri="{D42A27DB-BD31-4B8C-83A1-F6EECF244321}">
                <p14:modId xmlns:p14="http://schemas.microsoft.com/office/powerpoint/2010/main" val="2915941545"/>
              </p:ext>
            </p:extLst>
          </p:nvPr>
        </p:nvGraphicFramePr>
        <p:xfrm>
          <a:off x="554831" y="3998492"/>
          <a:ext cx="10406063"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620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3007B-9A6A-F343-8749-A94937F8511B}"/>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mj-lt"/>
                <a:ea typeface="+mj-ea"/>
                <a:cs typeface="+mj-cs"/>
              </a:rPr>
              <a:t>Problem 2 Wholesale Customer Data</a:t>
            </a:r>
          </a:p>
        </p:txBody>
      </p:sp>
      <p:sp>
        <p:nvSpPr>
          <p:cNvPr id="4" name="TextBox 3">
            <a:extLst>
              <a:ext uri="{FF2B5EF4-FFF2-40B4-BE49-F238E27FC236}">
                <a16:creationId xmlns:a16="http://schemas.microsoft.com/office/drawing/2014/main" id="{F0B96E93-CB12-A442-A83A-6C0364E588CA}"/>
              </a:ext>
            </a:extLst>
          </p:cNvPr>
          <p:cNvSpPr txBox="1"/>
          <p:nvPr/>
        </p:nvSpPr>
        <p:spPr>
          <a:xfrm>
            <a:off x="6049182" y="802638"/>
            <a:ext cx="5408696" cy="525272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In this exercise, we are supposed to cluster on the basis of annual spending on different product types and then relate/interpret those cluster characteristics by region and channel.</a:t>
            </a:r>
          </a:p>
        </p:txBody>
      </p:sp>
    </p:spTree>
    <p:extLst>
      <p:ext uri="{BB962C8B-B14F-4D97-AF65-F5344CB8AC3E}">
        <p14:creationId xmlns:p14="http://schemas.microsoft.com/office/powerpoint/2010/main" val="208731965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A526E8-17AB-4246-B106-25918696CB3C}"/>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dirty="0">
                <a:solidFill>
                  <a:schemeClr val="bg1"/>
                </a:solidFill>
                <a:latin typeface="+mj-lt"/>
                <a:ea typeface="+mj-ea"/>
                <a:cs typeface="+mj-cs"/>
              </a:rPr>
              <a:t>Channels based on Clusters(Default k-means)</a:t>
            </a:r>
          </a:p>
        </p:txBody>
      </p:sp>
      <p:pic>
        <p:nvPicPr>
          <p:cNvPr id="5" name="Picture 4" descr="A screenshot of a cell phone&#10;&#10;Description automatically generated">
            <a:extLst>
              <a:ext uri="{FF2B5EF4-FFF2-40B4-BE49-F238E27FC236}">
                <a16:creationId xmlns:a16="http://schemas.microsoft.com/office/drawing/2014/main" id="{078EF98B-7D62-C341-B31F-679C2E36F954}"/>
              </a:ext>
            </a:extLst>
          </p:cNvPr>
          <p:cNvPicPr>
            <a:picLocks noChangeAspect="1"/>
          </p:cNvPicPr>
          <p:nvPr/>
        </p:nvPicPr>
        <p:blipFill>
          <a:blip r:embed="rId2"/>
          <a:stretch>
            <a:fillRect/>
          </a:stretch>
        </p:blipFill>
        <p:spPr>
          <a:xfrm>
            <a:off x="2816746" y="1675227"/>
            <a:ext cx="6558507" cy="4394199"/>
          </a:xfrm>
          <a:prstGeom prst="rect">
            <a:avLst/>
          </a:prstGeom>
        </p:spPr>
      </p:pic>
    </p:spTree>
    <p:extLst>
      <p:ext uri="{BB962C8B-B14F-4D97-AF65-F5344CB8AC3E}">
        <p14:creationId xmlns:p14="http://schemas.microsoft.com/office/powerpoint/2010/main" val="226224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B3950817-DC50-C94D-A9CA-36E749B28A2A}"/>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kern="1200" dirty="0">
                <a:solidFill>
                  <a:schemeClr val="bg1"/>
                </a:solidFill>
                <a:latin typeface="+mj-lt"/>
                <a:ea typeface="+mj-ea"/>
                <a:cs typeface="+mj-cs"/>
              </a:rPr>
              <a:t>Regions based on Clusters(Default k-means)</a:t>
            </a:r>
          </a:p>
        </p:txBody>
      </p:sp>
      <p:pic>
        <p:nvPicPr>
          <p:cNvPr id="3" name="Picture 2" descr="A screenshot of a cell phone&#10;&#10;Description automatically generated">
            <a:extLst>
              <a:ext uri="{FF2B5EF4-FFF2-40B4-BE49-F238E27FC236}">
                <a16:creationId xmlns:a16="http://schemas.microsoft.com/office/drawing/2014/main" id="{546EE229-8872-8D49-8E0A-FA4F648D5312}"/>
              </a:ext>
            </a:extLst>
          </p:cNvPr>
          <p:cNvPicPr>
            <a:picLocks noChangeAspect="1"/>
          </p:cNvPicPr>
          <p:nvPr/>
        </p:nvPicPr>
        <p:blipFill>
          <a:blip r:embed="rId2"/>
          <a:stretch>
            <a:fillRect/>
          </a:stretch>
        </p:blipFill>
        <p:spPr>
          <a:xfrm>
            <a:off x="3191670" y="1689514"/>
            <a:ext cx="6865935" cy="4394199"/>
          </a:xfrm>
          <a:prstGeom prst="rect">
            <a:avLst/>
          </a:prstGeom>
        </p:spPr>
      </p:pic>
    </p:spTree>
    <p:extLst>
      <p:ext uri="{BB962C8B-B14F-4D97-AF65-F5344CB8AC3E}">
        <p14:creationId xmlns:p14="http://schemas.microsoft.com/office/powerpoint/2010/main" val="315265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CF479-CDEA-154E-B534-994AAF1AC4E0}"/>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Channels based on Clusters(Hyper Parameter)</a:t>
            </a:r>
          </a:p>
        </p:txBody>
      </p:sp>
      <p:pic>
        <p:nvPicPr>
          <p:cNvPr id="4" name="Picture 3" descr="A screenshot of a cell phone&#10;&#10;Description automatically generated">
            <a:extLst>
              <a:ext uri="{FF2B5EF4-FFF2-40B4-BE49-F238E27FC236}">
                <a16:creationId xmlns:a16="http://schemas.microsoft.com/office/drawing/2014/main" id="{C28410EC-C72A-004C-98D0-5412B6B12ED4}"/>
              </a:ext>
            </a:extLst>
          </p:cNvPr>
          <p:cNvPicPr>
            <a:picLocks noChangeAspect="1"/>
          </p:cNvPicPr>
          <p:nvPr/>
        </p:nvPicPr>
        <p:blipFill>
          <a:blip r:embed="rId2"/>
          <a:stretch>
            <a:fillRect/>
          </a:stretch>
        </p:blipFill>
        <p:spPr>
          <a:xfrm>
            <a:off x="2403396" y="1675227"/>
            <a:ext cx="7385208" cy="4394199"/>
          </a:xfrm>
          <a:prstGeom prst="rect">
            <a:avLst/>
          </a:prstGeom>
        </p:spPr>
      </p:pic>
    </p:spTree>
    <p:extLst>
      <p:ext uri="{BB962C8B-B14F-4D97-AF65-F5344CB8AC3E}">
        <p14:creationId xmlns:p14="http://schemas.microsoft.com/office/powerpoint/2010/main" val="21227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196F9-3133-0A49-8242-0CD14F0333EF}"/>
              </a:ext>
            </a:extLst>
          </p:cNvPr>
          <p:cNvSpPr>
            <a:spLocks noGrp="1"/>
          </p:cNvSpPr>
          <p:nvPr>
            <p:ph type="title"/>
          </p:nvPr>
        </p:nvSpPr>
        <p:spPr>
          <a:xfrm>
            <a:off x="556532" y="643467"/>
            <a:ext cx="11210925" cy="744836"/>
          </a:xfrm>
        </p:spPr>
        <p:txBody>
          <a:bodyPr>
            <a:normAutofit/>
          </a:bodyPr>
          <a:lstStyle/>
          <a:p>
            <a:pPr algn="ctr"/>
            <a:r>
              <a:rPr lang="en-US" sz="3200" dirty="0">
                <a:solidFill>
                  <a:schemeClr val="bg1"/>
                </a:solidFill>
              </a:rPr>
              <a:t>Regions based on Clusters(Hyper Parameter)</a:t>
            </a:r>
          </a:p>
        </p:txBody>
      </p:sp>
      <p:pic>
        <p:nvPicPr>
          <p:cNvPr id="4" name="Picture 3" descr="A screenshot of a cell phone&#10;&#10;Description automatically generated">
            <a:extLst>
              <a:ext uri="{FF2B5EF4-FFF2-40B4-BE49-F238E27FC236}">
                <a16:creationId xmlns:a16="http://schemas.microsoft.com/office/drawing/2014/main" id="{71629EBB-7EB5-3549-9530-26C7E0400650}"/>
              </a:ext>
            </a:extLst>
          </p:cNvPr>
          <p:cNvPicPr>
            <a:picLocks noChangeAspect="1"/>
          </p:cNvPicPr>
          <p:nvPr/>
        </p:nvPicPr>
        <p:blipFill>
          <a:blip r:embed="rId2"/>
          <a:stretch>
            <a:fillRect/>
          </a:stretch>
        </p:blipFill>
        <p:spPr>
          <a:xfrm>
            <a:off x="2622325" y="1675227"/>
            <a:ext cx="6947350" cy="4394199"/>
          </a:xfrm>
          <a:prstGeom prst="rect">
            <a:avLst/>
          </a:prstGeom>
        </p:spPr>
      </p:pic>
    </p:spTree>
    <p:extLst>
      <p:ext uri="{BB962C8B-B14F-4D97-AF65-F5344CB8AC3E}">
        <p14:creationId xmlns:p14="http://schemas.microsoft.com/office/powerpoint/2010/main" val="377713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6C40E-B845-6E44-88CA-D9492D23C613}"/>
              </a:ext>
            </a:extLst>
          </p:cNvPr>
          <p:cNvSpPr>
            <a:spLocks noGrp="1"/>
          </p:cNvSpPr>
          <p:nvPr>
            <p:ph type="title"/>
          </p:nvPr>
        </p:nvSpPr>
        <p:spPr>
          <a:xfrm>
            <a:off x="863029" y="1012004"/>
            <a:ext cx="3416158" cy="4795408"/>
          </a:xfrm>
        </p:spPr>
        <p:txBody>
          <a:bodyPr>
            <a:normAutofit/>
          </a:bodyPr>
          <a:lstStyle/>
          <a:p>
            <a:r>
              <a:rPr lang="en-US">
                <a:solidFill>
                  <a:srgbClr val="FFFFFF"/>
                </a:solidFill>
              </a:rPr>
              <a:t>What’s different from previous assignments</a:t>
            </a:r>
          </a:p>
        </p:txBody>
      </p:sp>
      <p:graphicFrame>
        <p:nvGraphicFramePr>
          <p:cNvPr id="24" name="Content Placeholder 2">
            <a:extLst>
              <a:ext uri="{FF2B5EF4-FFF2-40B4-BE49-F238E27FC236}">
                <a16:creationId xmlns:a16="http://schemas.microsoft.com/office/drawing/2014/main" id="{2F3CE906-47C2-46D8-B4ED-C88EECC8F12E}"/>
              </a:ext>
            </a:extLst>
          </p:cNvPr>
          <p:cNvGraphicFramePr>
            <a:graphicFrameLocks noGrp="1"/>
          </p:cNvGraphicFramePr>
          <p:nvPr>
            <p:ph idx="1"/>
            <p:extLst>
              <p:ext uri="{D42A27DB-BD31-4B8C-83A1-F6EECF244321}">
                <p14:modId xmlns:p14="http://schemas.microsoft.com/office/powerpoint/2010/main" val="332118414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344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EDE20-506C-4348-9BDA-B5B1A24F0CE0}"/>
              </a:ext>
            </a:extLst>
          </p:cNvPr>
          <p:cNvSpPr>
            <a:spLocks noGrp="1"/>
          </p:cNvSpPr>
          <p:nvPr>
            <p:ph idx="1"/>
          </p:nvPr>
        </p:nvSpPr>
        <p:spPr>
          <a:xfrm>
            <a:off x="838200" y="3028949"/>
            <a:ext cx="10515600" cy="1214439"/>
          </a:xfrm>
        </p:spPr>
        <p:txBody>
          <a:bodyPr>
            <a:normAutofit/>
          </a:bodyPr>
          <a:lstStyle/>
          <a:p>
            <a:pPr marL="0" indent="0" algn="ctr">
              <a:buNone/>
            </a:pPr>
            <a:r>
              <a:rPr lang="en-US" sz="8000" dirty="0"/>
              <a:t>Thankyou!</a:t>
            </a:r>
          </a:p>
        </p:txBody>
      </p:sp>
    </p:spTree>
    <p:extLst>
      <p:ext uri="{BB962C8B-B14F-4D97-AF65-F5344CB8AC3E}">
        <p14:creationId xmlns:p14="http://schemas.microsoft.com/office/powerpoint/2010/main" val="177540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4F302-EDC2-1542-B815-9646C718ABDC}"/>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Problem 1</a:t>
            </a:r>
          </a:p>
        </p:txBody>
      </p:sp>
      <p:sp>
        <p:nvSpPr>
          <p:cNvPr id="3" name="Content Placeholder 2">
            <a:extLst>
              <a:ext uri="{FF2B5EF4-FFF2-40B4-BE49-F238E27FC236}">
                <a16:creationId xmlns:a16="http://schemas.microsoft.com/office/drawing/2014/main" id="{A7877EA3-1CDF-EF4A-A045-1E61A2C526B8}"/>
              </a:ext>
            </a:extLst>
          </p:cNvPr>
          <p:cNvSpPr>
            <a:spLocks noGrp="1"/>
          </p:cNvSpPr>
          <p:nvPr>
            <p:ph idx="1"/>
          </p:nvPr>
        </p:nvSpPr>
        <p:spPr>
          <a:xfrm>
            <a:off x="6049182" y="802638"/>
            <a:ext cx="5408696" cy="5252722"/>
          </a:xfrm>
        </p:spPr>
        <p:txBody>
          <a:bodyPr anchor="ctr">
            <a:normAutofit/>
          </a:bodyPr>
          <a:lstStyle/>
          <a:p>
            <a:pPr marL="0" indent="0">
              <a:buNone/>
            </a:pPr>
            <a:r>
              <a:rPr lang="en-US" sz="2400" dirty="0"/>
              <a:t>Sales Transactions Weekly Dataset</a:t>
            </a:r>
          </a:p>
          <a:p>
            <a:pPr marL="0" indent="0">
              <a:buNone/>
            </a:pPr>
            <a:r>
              <a:rPr lang="en-US" sz="2400" dirty="0"/>
              <a:t>Use </a:t>
            </a:r>
            <a:r>
              <a:rPr lang="en-US" sz="2400" i="1" dirty="0"/>
              <a:t>k-means</a:t>
            </a:r>
            <a:r>
              <a:rPr lang="en-US" sz="2400" dirty="0"/>
              <a:t> clustering method to create small clusters of similar time series, and those clusters with very small intra-cluster variability are used to find similar time series. </a:t>
            </a:r>
          </a:p>
        </p:txBody>
      </p:sp>
    </p:spTree>
    <p:extLst>
      <p:ext uri="{BB962C8B-B14F-4D97-AF65-F5344CB8AC3E}">
        <p14:creationId xmlns:p14="http://schemas.microsoft.com/office/powerpoint/2010/main" val="40550712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74649-F5EA-ED41-ADC0-10650A835195}"/>
              </a:ext>
            </a:extLst>
          </p:cNvPr>
          <p:cNvSpPr>
            <a:spLocks noGrp="1"/>
          </p:cNvSpPr>
          <p:nvPr>
            <p:ph type="title"/>
          </p:nvPr>
        </p:nvSpPr>
        <p:spPr>
          <a:xfrm>
            <a:off x="838200" y="365126"/>
            <a:ext cx="10706100" cy="949324"/>
          </a:xfrm>
        </p:spPr>
        <p:txBody>
          <a:bodyPr>
            <a:normAutofit/>
          </a:bodyPr>
          <a:lstStyle/>
          <a:p>
            <a:pPr algn="ctr"/>
            <a:r>
              <a:rPr lang="en-US" dirty="0"/>
              <a:t>Default Charts for Problem 1</a:t>
            </a:r>
          </a:p>
        </p:txBody>
      </p:sp>
      <p:graphicFrame>
        <p:nvGraphicFramePr>
          <p:cNvPr id="4" name="Content Placeholder 3">
            <a:extLst>
              <a:ext uri="{FF2B5EF4-FFF2-40B4-BE49-F238E27FC236}">
                <a16:creationId xmlns:a16="http://schemas.microsoft.com/office/drawing/2014/main" id="{6FE424C7-EDC4-3149-A5E1-FF23FF1E45A9}"/>
              </a:ext>
            </a:extLst>
          </p:cNvPr>
          <p:cNvGraphicFramePr>
            <a:graphicFrameLocks noGrp="1"/>
          </p:cNvGraphicFramePr>
          <p:nvPr>
            <p:ph idx="1"/>
            <p:extLst>
              <p:ext uri="{D42A27DB-BD31-4B8C-83A1-F6EECF244321}">
                <p14:modId xmlns:p14="http://schemas.microsoft.com/office/powerpoint/2010/main" val="2964332656"/>
              </p:ext>
            </p:extLst>
          </p:nvPr>
        </p:nvGraphicFramePr>
        <p:xfrm>
          <a:off x="816060" y="2086445"/>
          <a:ext cx="10604157" cy="21903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76A36B-E97A-2D48-A9DC-30C6E4459F54}"/>
              </a:ext>
            </a:extLst>
          </p:cNvPr>
          <p:cNvGraphicFramePr>
            <a:graphicFrameLocks/>
          </p:cNvGraphicFramePr>
          <p:nvPr>
            <p:extLst>
              <p:ext uri="{D42A27DB-BD31-4B8C-83A1-F6EECF244321}">
                <p14:modId xmlns:p14="http://schemas.microsoft.com/office/powerpoint/2010/main" val="1629476308"/>
              </p:ext>
            </p:extLst>
          </p:nvPr>
        </p:nvGraphicFramePr>
        <p:xfrm>
          <a:off x="860339" y="4487179"/>
          <a:ext cx="10559878" cy="219032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7B21745-EF15-154C-8C72-628ED6817C24}"/>
              </a:ext>
            </a:extLst>
          </p:cNvPr>
          <p:cNvSpPr txBox="1"/>
          <p:nvPr/>
        </p:nvSpPr>
        <p:spPr>
          <a:xfrm>
            <a:off x="838200" y="1440114"/>
            <a:ext cx="10229850"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 the default k-means clustering, 8 different clusters are formed.</a:t>
            </a:r>
          </a:p>
          <a:p>
            <a:pPr marL="285750" indent="-285750">
              <a:buFont typeface="Arial" panose="020B0604020202020204" pitchFamily="34" charset="0"/>
              <a:buChar char="•"/>
            </a:pPr>
            <a:r>
              <a:rPr lang="en-US" dirty="0"/>
              <a:t>The following are the different charts for different clusters.</a:t>
            </a:r>
          </a:p>
        </p:txBody>
      </p:sp>
    </p:spTree>
    <p:extLst>
      <p:ext uri="{BB962C8B-B14F-4D97-AF65-F5344CB8AC3E}">
        <p14:creationId xmlns:p14="http://schemas.microsoft.com/office/powerpoint/2010/main" val="360047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DDC9258-B058-954B-BDDA-AD34B4AC784C}"/>
              </a:ext>
            </a:extLst>
          </p:cNvPr>
          <p:cNvGraphicFramePr>
            <a:graphicFrameLocks noGrp="1"/>
          </p:cNvGraphicFramePr>
          <p:nvPr>
            <p:ph idx="1"/>
            <p:extLst>
              <p:ext uri="{D42A27DB-BD31-4B8C-83A1-F6EECF244321}">
                <p14:modId xmlns:p14="http://schemas.microsoft.com/office/powerpoint/2010/main" val="1064227148"/>
              </p:ext>
            </p:extLst>
          </p:nvPr>
        </p:nvGraphicFramePr>
        <p:xfrm>
          <a:off x="679450" y="1314450"/>
          <a:ext cx="10691813" cy="25034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1729890-3386-654D-A44A-946B881C901C}"/>
              </a:ext>
            </a:extLst>
          </p:cNvPr>
          <p:cNvGraphicFramePr>
            <a:graphicFrameLocks/>
          </p:cNvGraphicFramePr>
          <p:nvPr>
            <p:extLst>
              <p:ext uri="{D42A27DB-BD31-4B8C-83A1-F6EECF244321}">
                <p14:modId xmlns:p14="http://schemas.microsoft.com/office/powerpoint/2010/main" val="637838460"/>
              </p:ext>
            </p:extLst>
          </p:nvPr>
        </p:nvGraphicFramePr>
        <p:xfrm>
          <a:off x="679450" y="3929063"/>
          <a:ext cx="10579101" cy="2286001"/>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1">
            <a:extLst>
              <a:ext uri="{FF2B5EF4-FFF2-40B4-BE49-F238E27FC236}">
                <a16:creationId xmlns:a16="http://schemas.microsoft.com/office/drawing/2014/main" id="{CD749DCC-795D-A04D-9E6E-C045B7B2E428}"/>
              </a:ext>
            </a:extLst>
          </p:cNvPr>
          <p:cNvSpPr>
            <a:spLocks noGrp="1"/>
          </p:cNvSpPr>
          <p:nvPr>
            <p:ph type="title"/>
          </p:nvPr>
        </p:nvSpPr>
        <p:spPr>
          <a:xfrm>
            <a:off x="838200" y="365126"/>
            <a:ext cx="10706100" cy="949324"/>
          </a:xfrm>
        </p:spPr>
        <p:txBody>
          <a:bodyPr>
            <a:normAutofit/>
          </a:bodyPr>
          <a:lstStyle/>
          <a:p>
            <a:pPr algn="ctr"/>
            <a:r>
              <a:rPr lang="en-US" dirty="0"/>
              <a:t>Default Charts for Problem 1</a:t>
            </a:r>
          </a:p>
        </p:txBody>
      </p:sp>
    </p:spTree>
    <p:extLst>
      <p:ext uri="{BB962C8B-B14F-4D97-AF65-F5344CB8AC3E}">
        <p14:creationId xmlns:p14="http://schemas.microsoft.com/office/powerpoint/2010/main" val="323017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E9A8747-020E-074B-9D20-9B4A880D4C20}"/>
              </a:ext>
            </a:extLst>
          </p:cNvPr>
          <p:cNvGraphicFramePr>
            <a:graphicFrameLocks noGrp="1"/>
          </p:cNvGraphicFramePr>
          <p:nvPr>
            <p:ph idx="1"/>
            <p:extLst>
              <p:ext uri="{D42A27DB-BD31-4B8C-83A1-F6EECF244321}">
                <p14:modId xmlns:p14="http://schemas.microsoft.com/office/powerpoint/2010/main" val="1211009389"/>
              </p:ext>
            </p:extLst>
          </p:nvPr>
        </p:nvGraphicFramePr>
        <p:xfrm>
          <a:off x="942975" y="1200151"/>
          <a:ext cx="10306050" cy="23717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0267F9C-0550-2E4E-AC32-70AC3BEE8299}"/>
              </a:ext>
            </a:extLst>
          </p:cNvPr>
          <p:cNvGraphicFramePr>
            <a:graphicFrameLocks/>
          </p:cNvGraphicFramePr>
          <p:nvPr>
            <p:extLst>
              <p:ext uri="{D42A27DB-BD31-4B8C-83A1-F6EECF244321}">
                <p14:modId xmlns:p14="http://schemas.microsoft.com/office/powerpoint/2010/main" val="3142497979"/>
              </p:ext>
            </p:extLst>
          </p:nvPr>
        </p:nvGraphicFramePr>
        <p:xfrm>
          <a:off x="942975" y="3629026"/>
          <a:ext cx="10515600" cy="223043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a:extLst>
              <a:ext uri="{FF2B5EF4-FFF2-40B4-BE49-F238E27FC236}">
                <a16:creationId xmlns:a16="http://schemas.microsoft.com/office/drawing/2014/main" id="{C9154397-FBD6-D642-912C-B0F8F37161B7}"/>
              </a:ext>
            </a:extLst>
          </p:cNvPr>
          <p:cNvSpPr>
            <a:spLocks noGrp="1"/>
          </p:cNvSpPr>
          <p:nvPr>
            <p:ph type="title"/>
          </p:nvPr>
        </p:nvSpPr>
        <p:spPr>
          <a:xfrm>
            <a:off x="838200" y="365126"/>
            <a:ext cx="10706100" cy="949324"/>
          </a:xfrm>
        </p:spPr>
        <p:txBody>
          <a:bodyPr>
            <a:normAutofit/>
          </a:bodyPr>
          <a:lstStyle/>
          <a:p>
            <a:pPr algn="ctr"/>
            <a:r>
              <a:rPr lang="en-US" dirty="0"/>
              <a:t>Default Charts for Problem 1</a:t>
            </a:r>
          </a:p>
        </p:txBody>
      </p:sp>
    </p:spTree>
    <p:extLst>
      <p:ext uri="{BB962C8B-B14F-4D97-AF65-F5344CB8AC3E}">
        <p14:creationId xmlns:p14="http://schemas.microsoft.com/office/powerpoint/2010/main" val="164448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8E59E97-A17C-F14D-8D40-8CD0AF20948D}"/>
              </a:ext>
            </a:extLst>
          </p:cNvPr>
          <p:cNvGraphicFramePr>
            <a:graphicFrameLocks noGrp="1"/>
          </p:cNvGraphicFramePr>
          <p:nvPr>
            <p:ph idx="1"/>
            <p:extLst>
              <p:ext uri="{D42A27DB-BD31-4B8C-83A1-F6EECF244321}">
                <p14:modId xmlns:p14="http://schemas.microsoft.com/office/powerpoint/2010/main" val="1774165715"/>
              </p:ext>
            </p:extLst>
          </p:nvPr>
        </p:nvGraphicFramePr>
        <p:xfrm>
          <a:off x="838200" y="1314450"/>
          <a:ext cx="9991726" cy="22574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6044E85-5430-8643-9173-D5A94CB21FA0}"/>
              </a:ext>
            </a:extLst>
          </p:cNvPr>
          <p:cNvGraphicFramePr>
            <a:graphicFrameLocks/>
          </p:cNvGraphicFramePr>
          <p:nvPr>
            <p:extLst>
              <p:ext uri="{D42A27DB-BD31-4B8C-83A1-F6EECF244321}">
                <p14:modId xmlns:p14="http://schemas.microsoft.com/office/powerpoint/2010/main" val="2582742105"/>
              </p:ext>
            </p:extLst>
          </p:nvPr>
        </p:nvGraphicFramePr>
        <p:xfrm>
          <a:off x="823912" y="3943349"/>
          <a:ext cx="9991726" cy="2257426"/>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1">
            <a:extLst>
              <a:ext uri="{FF2B5EF4-FFF2-40B4-BE49-F238E27FC236}">
                <a16:creationId xmlns:a16="http://schemas.microsoft.com/office/drawing/2014/main" id="{FD791CBC-684A-604B-844F-27D777D48E6D}"/>
              </a:ext>
            </a:extLst>
          </p:cNvPr>
          <p:cNvSpPr>
            <a:spLocks noGrp="1"/>
          </p:cNvSpPr>
          <p:nvPr>
            <p:ph type="title"/>
          </p:nvPr>
        </p:nvSpPr>
        <p:spPr>
          <a:xfrm>
            <a:off x="838200" y="365126"/>
            <a:ext cx="10706100" cy="949324"/>
          </a:xfrm>
        </p:spPr>
        <p:txBody>
          <a:bodyPr>
            <a:normAutofit/>
          </a:bodyPr>
          <a:lstStyle/>
          <a:p>
            <a:pPr algn="ctr"/>
            <a:r>
              <a:rPr lang="en-US" dirty="0"/>
              <a:t>Default Charts for Problem 1</a:t>
            </a:r>
          </a:p>
        </p:txBody>
      </p:sp>
    </p:spTree>
    <p:extLst>
      <p:ext uri="{BB962C8B-B14F-4D97-AF65-F5344CB8AC3E}">
        <p14:creationId xmlns:p14="http://schemas.microsoft.com/office/powerpoint/2010/main" val="1227527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B8622-CC03-864E-A056-517595B5A0E9}"/>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000" kern="1200">
                <a:solidFill>
                  <a:srgbClr val="FFFFFF"/>
                </a:solidFill>
                <a:latin typeface="+mj-lt"/>
                <a:ea typeface="+mj-ea"/>
                <a:cs typeface="+mj-cs"/>
              </a:rPr>
              <a:t>Chart representing different clusters</a:t>
            </a:r>
          </a:p>
        </p:txBody>
      </p:sp>
      <p:sp>
        <p:nvSpPr>
          <p:cNvPr id="5" name="Rectangle 4">
            <a:extLst>
              <a:ext uri="{FF2B5EF4-FFF2-40B4-BE49-F238E27FC236}">
                <a16:creationId xmlns:a16="http://schemas.microsoft.com/office/drawing/2014/main" id="{D471C008-33A0-4F48-A6C4-D1585A554976}"/>
              </a:ext>
            </a:extLst>
          </p:cNvPr>
          <p:cNvSpPr/>
          <p:nvPr/>
        </p:nvSpPr>
        <p:spPr>
          <a:xfrm>
            <a:off x="571501" y="3355131"/>
            <a:ext cx="3629024" cy="163120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200" dirty="0"/>
              <a:t>The below chart shows the time series from 8 different clusters. </a:t>
            </a:r>
          </a:p>
          <a:p>
            <a:pPr marL="285750" indent="-228600">
              <a:lnSpc>
                <a:spcPct val="90000"/>
              </a:lnSpc>
              <a:spcAft>
                <a:spcPts val="600"/>
              </a:spcAft>
              <a:buFont typeface="Arial" panose="020B0604020202020204" pitchFamily="34" charset="0"/>
              <a:buChar char="•"/>
            </a:pPr>
            <a:r>
              <a:rPr lang="en-US" sz="1200" dirty="0"/>
              <a:t>It shows that some of the clusters are overlapping. </a:t>
            </a:r>
          </a:p>
          <a:p>
            <a:pPr marL="285750" indent="-228600">
              <a:lnSpc>
                <a:spcPct val="90000"/>
              </a:lnSpc>
              <a:spcAft>
                <a:spcPts val="600"/>
              </a:spcAft>
              <a:buFont typeface="Arial" panose="020B0604020202020204" pitchFamily="34" charset="0"/>
              <a:buChar char="•"/>
            </a:pPr>
            <a:r>
              <a:rPr lang="en-US" sz="1200" dirty="0"/>
              <a:t>Here, I have selected a particular row from each clusters and then made a line chart based on all clusters.</a:t>
            </a:r>
          </a:p>
          <a:p>
            <a:pPr marL="285750" indent="-228600">
              <a:lnSpc>
                <a:spcPct val="90000"/>
              </a:lnSpc>
              <a:spcAft>
                <a:spcPts val="600"/>
              </a:spcAft>
              <a:buFont typeface="Arial" panose="020B0604020202020204" pitchFamily="34" charset="0"/>
              <a:buChar char="•"/>
            </a:pPr>
            <a:r>
              <a:rPr lang="en-US" sz="1200" dirty="0"/>
              <a:t>The clusters are overlapping as the silhouette score is 0.36. </a:t>
            </a:r>
          </a:p>
        </p:txBody>
      </p:sp>
      <p:graphicFrame>
        <p:nvGraphicFramePr>
          <p:cNvPr id="6" name="Chart 5">
            <a:extLst>
              <a:ext uri="{FF2B5EF4-FFF2-40B4-BE49-F238E27FC236}">
                <a16:creationId xmlns:a16="http://schemas.microsoft.com/office/drawing/2014/main" id="{086C372D-5090-9449-B789-15A5F6FBEBFA}"/>
              </a:ext>
            </a:extLst>
          </p:cNvPr>
          <p:cNvGraphicFramePr>
            <a:graphicFrameLocks/>
          </p:cNvGraphicFramePr>
          <p:nvPr>
            <p:extLst>
              <p:ext uri="{D42A27DB-BD31-4B8C-83A1-F6EECF244321}">
                <p14:modId xmlns:p14="http://schemas.microsoft.com/office/powerpoint/2010/main" val="3849247464"/>
              </p:ext>
            </p:extLst>
          </p:nvPr>
        </p:nvGraphicFramePr>
        <p:xfrm>
          <a:off x="4309461" y="952500"/>
          <a:ext cx="7577739" cy="4829963"/>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descr="A screenshot of a social media post&#10;&#10;Description automatically generated">
            <a:extLst>
              <a:ext uri="{FF2B5EF4-FFF2-40B4-BE49-F238E27FC236}">
                <a16:creationId xmlns:a16="http://schemas.microsoft.com/office/drawing/2014/main" id="{23B1EE77-7817-0444-A3A5-41CF1CCAE21A}"/>
              </a:ext>
            </a:extLst>
          </p:cNvPr>
          <p:cNvPicPr>
            <a:picLocks noChangeAspect="1"/>
          </p:cNvPicPr>
          <p:nvPr/>
        </p:nvPicPr>
        <p:blipFill>
          <a:blip r:embed="rId3"/>
          <a:stretch>
            <a:fillRect/>
          </a:stretch>
        </p:blipFill>
        <p:spPr>
          <a:xfrm>
            <a:off x="199904" y="5085800"/>
            <a:ext cx="4203502" cy="1393326"/>
          </a:xfrm>
          <a:prstGeom prst="rect">
            <a:avLst/>
          </a:prstGeom>
        </p:spPr>
      </p:pic>
    </p:spTree>
    <p:extLst>
      <p:ext uri="{BB962C8B-B14F-4D97-AF65-F5344CB8AC3E}">
        <p14:creationId xmlns:p14="http://schemas.microsoft.com/office/powerpoint/2010/main" val="285785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5D9F-1DBF-224C-82E0-BA378FD8C1CA}"/>
              </a:ext>
            </a:extLst>
          </p:cNvPr>
          <p:cNvSpPr>
            <a:spLocks noGrp="1"/>
          </p:cNvSpPr>
          <p:nvPr>
            <p:ph type="title"/>
          </p:nvPr>
        </p:nvSpPr>
        <p:spPr>
          <a:xfrm>
            <a:off x="838200" y="122237"/>
            <a:ext cx="10934700" cy="1325563"/>
          </a:xfrm>
        </p:spPr>
        <p:txBody>
          <a:bodyPr>
            <a:normAutofit/>
          </a:bodyPr>
          <a:lstStyle/>
          <a:p>
            <a:r>
              <a:rPr lang="en-US" sz="4000" dirty="0"/>
              <a:t>Charts after Hyper Parameter Tuning for Problem 1</a:t>
            </a:r>
          </a:p>
        </p:txBody>
      </p:sp>
      <p:graphicFrame>
        <p:nvGraphicFramePr>
          <p:cNvPr id="4" name="Content Placeholder 3">
            <a:extLst>
              <a:ext uri="{FF2B5EF4-FFF2-40B4-BE49-F238E27FC236}">
                <a16:creationId xmlns:a16="http://schemas.microsoft.com/office/drawing/2014/main" id="{2992ED6C-F70C-4642-9B47-204EB4400C92}"/>
              </a:ext>
            </a:extLst>
          </p:cNvPr>
          <p:cNvGraphicFramePr>
            <a:graphicFrameLocks noGrp="1"/>
          </p:cNvGraphicFramePr>
          <p:nvPr>
            <p:ph idx="1"/>
            <p:extLst>
              <p:ext uri="{D42A27DB-BD31-4B8C-83A1-F6EECF244321}">
                <p14:modId xmlns:p14="http://schemas.microsoft.com/office/powerpoint/2010/main" val="3444375023"/>
              </p:ext>
            </p:extLst>
          </p:nvPr>
        </p:nvGraphicFramePr>
        <p:xfrm>
          <a:off x="838200" y="1447800"/>
          <a:ext cx="10515599" cy="2406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D07D3A9-C380-4F4A-9FEF-B080CCB35A69}"/>
              </a:ext>
            </a:extLst>
          </p:cNvPr>
          <p:cNvGraphicFramePr>
            <a:graphicFrameLocks/>
          </p:cNvGraphicFramePr>
          <p:nvPr>
            <p:extLst>
              <p:ext uri="{D42A27DB-BD31-4B8C-83A1-F6EECF244321}">
                <p14:modId xmlns:p14="http://schemas.microsoft.com/office/powerpoint/2010/main" val="2855249883"/>
              </p:ext>
            </p:extLst>
          </p:nvPr>
        </p:nvGraphicFramePr>
        <p:xfrm>
          <a:off x="942975" y="4329113"/>
          <a:ext cx="10687050" cy="24066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807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E12D-56D0-9546-907B-6367D6D67D63}"/>
              </a:ext>
            </a:extLst>
          </p:cNvPr>
          <p:cNvSpPr>
            <a:spLocks noGrp="1"/>
          </p:cNvSpPr>
          <p:nvPr>
            <p:ph type="title"/>
          </p:nvPr>
        </p:nvSpPr>
        <p:spPr>
          <a:xfrm>
            <a:off x="838200" y="365126"/>
            <a:ext cx="10515600" cy="706438"/>
          </a:xfrm>
        </p:spPr>
        <p:txBody>
          <a:bodyPr>
            <a:noAutofit/>
          </a:bodyPr>
          <a:lstStyle/>
          <a:p>
            <a:r>
              <a:rPr lang="en-US" sz="3600" dirty="0"/>
              <a:t>Charts after Hyper Parameter Tuning for Problem 1</a:t>
            </a:r>
          </a:p>
        </p:txBody>
      </p:sp>
      <p:graphicFrame>
        <p:nvGraphicFramePr>
          <p:cNvPr id="4" name="Content Placeholder 3">
            <a:extLst>
              <a:ext uri="{FF2B5EF4-FFF2-40B4-BE49-F238E27FC236}">
                <a16:creationId xmlns:a16="http://schemas.microsoft.com/office/drawing/2014/main" id="{6485DEEA-3C4B-D545-9C99-77E229917BAE}"/>
              </a:ext>
            </a:extLst>
          </p:cNvPr>
          <p:cNvGraphicFramePr>
            <a:graphicFrameLocks noGrp="1"/>
          </p:cNvGraphicFramePr>
          <p:nvPr>
            <p:ph idx="1"/>
            <p:extLst>
              <p:ext uri="{D42A27DB-BD31-4B8C-83A1-F6EECF244321}">
                <p14:modId xmlns:p14="http://schemas.microsoft.com/office/powerpoint/2010/main" val="3282166648"/>
              </p:ext>
            </p:extLst>
          </p:nvPr>
        </p:nvGraphicFramePr>
        <p:xfrm>
          <a:off x="838200" y="1311275"/>
          <a:ext cx="10515600" cy="226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930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444</Words>
  <Application>Microsoft Macintosh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Assignment 4</vt:lpstr>
      <vt:lpstr>Problem 1</vt:lpstr>
      <vt:lpstr>Default Charts for Problem 1</vt:lpstr>
      <vt:lpstr>Default Charts for Problem 1</vt:lpstr>
      <vt:lpstr>Default Charts for Problem 1</vt:lpstr>
      <vt:lpstr>Default Charts for Problem 1</vt:lpstr>
      <vt:lpstr>Chart representing different clusters</vt:lpstr>
      <vt:lpstr>Charts after Hyper Parameter Tuning for Problem 1</vt:lpstr>
      <vt:lpstr>Charts after Hyper Parameter Tuning for Problem 1</vt:lpstr>
      <vt:lpstr>Hyper Parameter Tuning(Results)</vt:lpstr>
      <vt:lpstr>Problem 2 Wholesale Customer Data</vt:lpstr>
      <vt:lpstr>Channels based on Clusters(Default k-means)</vt:lpstr>
      <vt:lpstr>PowerPoint Presentation</vt:lpstr>
      <vt:lpstr>Channels based on Clusters(Hyper Parameter)</vt:lpstr>
      <vt:lpstr>Regions based on Clusters(Hyper Parameter)</vt:lpstr>
      <vt:lpstr>What’s different from previous assignments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creator>Megha Shaileshkumar Patel (Student)</dc:creator>
  <cp:lastModifiedBy>Megha Shaileshkumar Patel (Student)</cp:lastModifiedBy>
  <cp:revision>1</cp:revision>
  <dcterms:created xsi:type="dcterms:W3CDTF">2019-12-02T03:31:22Z</dcterms:created>
  <dcterms:modified xsi:type="dcterms:W3CDTF">2019-12-02T03:38:40Z</dcterms:modified>
</cp:coreProperties>
</file>