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316" r:id="rId2"/>
    <p:sldId id="313" r:id="rId3"/>
    <p:sldId id="308" r:id="rId4"/>
    <p:sldId id="35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9" autoAdjust="0"/>
    <p:restoredTop sz="94660"/>
  </p:normalViewPr>
  <p:slideViewPr>
    <p:cSldViewPr snapToGrid="0">
      <p:cViewPr varScale="1">
        <p:scale>
          <a:sx n="98" d="100"/>
          <a:sy n="98" d="100"/>
        </p:scale>
        <p:origin x="1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B14A5-BE34-4E17-A928-47FCB73DC9B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740AA-E768-4CCD-9879-FC1D74243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1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4395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4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8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24"/>
            <a:ext cx="12193293" cy="68572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766800" y="2754403"/>
            <a:ext cx="9973373" cy="918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766800" y="3805856"/>
            <a:ext cx="9976548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6800" y="4832087"/>
            <a:ext cx="78711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66800" y="5083916"/>
            <a:ext cx="78711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B6421A83-5481-0EC9-4EE0-C0175F27A977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7657346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dirty="0" smtClean="0"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472014" y="1686556"/>
            <a:ext cx="5207224" cy="4672970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tabLst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4" y="1686554"/>
            <a:ext cx="5211763" cy="4672971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ABE657F6-11B6-058A-8918-64990BF686A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5372966"/>
      </p:ext>
    </p:extLst>
  </p:cSld>
  <p:clrMapOvr>
    <a:masterClrMapping/>
  </p:clrMapOvr>
  <p:transition/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047384" y="0"/>
            <a:ext cx="7144616" cy="6857999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4425244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5" y="1665286"/>
            <a:ext cx="3829404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/>
            </a:lvl2pPr>
            <a:lvl3pPr marL="459000" indent="-228600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A10CABD4-2B64-4323-07EA-DDB0CAD0C2B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777625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4116538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780690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4116538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780690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87886821-20CB-0ABA-F1C6-17E5C1A24DCB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973802"/>
      </p:ext>
    </p:extLst>
  </p:cSld>
  <p:clrMapOvr>
    <a:masterClrMapping/>
  </p:clrMapOvr>
  <p:transition/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4116538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780690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4116538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780690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509312" y="4510882"/>
            <a:ext cx="546762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6215063" y="4510882"/>
            <a:ext cx="546762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E94CA9CF-A61E-FFA9-D812-D0CB28321876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59798"/>
      </p:ext>
    </p:extLst>
  </p:cSld>
  <p:clrMapOvr>
    <a:masterClrMapping/>
  </p:clrMapOvr>
  <p:transition/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7999" y="4116538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7999" y="1780690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7999" y="2120382"/>
            <a:ext cx="26066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35536" y="4116538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35536" y="1780690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35536" y="2120382"/>
            <a:ext cx="2606400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509312" y="4510882"/>
            <a:ext cx="2606050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6235534" y="4510882"/>
            <a:ext cx="260804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1" name="Content Placeholder 51"/>
          <p:cNvSpPr>
            <a:spLocks noGrp="1"/>
          </p:cNvSpPr>
          <p:nvPr>
            <p:ph sz="quarter" idx="64" hasCustomPrompt="1"/>
          </p:nvPr>
        </p:nvSpPr>
        <p:spPr>
          <a:xfrm>
            <a:off x="3369575" y="4116538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22" name="Content Placeholder 51"/>
          <p:cNvSpPr>
            <a:spLocks noGrp="1"/>
          </p:cNvSpPr>
          <p:nvPr>
            <p:ph sz="quarter" idx="65" hasCustomPrompt="1"/>
          </p:nvPr>
        </p:nvSpPr>
        <p:spPr>
          <a:xfrm>
            <a:off x="3369575" y="1780690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23" name="Chart Placeholder 16"/>
          <p:cNvSpPr>
            <a:spLocks noGrp="1"/>
          </p:cNvSpPr>
          <p:nvPr>
            <p:ph type="chart" sz="quarter" idx="66"/>
          </p:nvPr>
        </p:nvSpPr>
        <p:spPr>
          <a:xfrm>
            <a:off x="3369575" y="2120382"/>
            <a:ext cx="26066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67"/>
          </p:nvPr>
        </p:nvSpPr>
        <p:spPr>
          <a:xfrm>
            <a:off x="3370888" y="4510882"/>
            <a:ext cx="2606050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7" name="Content Placeholder 51"/>
          <p:cNvSpPr>
            <a:spLocks noGrp="1"/>
          </p:cNvSpPr>
          <p:nvPr>
            <p:ph sz="quarter" idx="68" hasCustomPrompt="1"/>
          </p:nvPr>
        </p:nvSpPr>
        <p:spPr>
          <a:xfrm>
            <a:off x="9071193" y="4116538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48" name="Content Placeholder 51"/>
          <p:cNvSpPr>
            <a:spLocks noGrp="1"/>
          </p:cNvSpPr>
          <p:nvPr>
            <p:ph sz="quarter" idx="69" hasCustomPrompt="1"/>
          </p:nvPr>
        </p:nvSpPr>
        <p:spPr>
          <a:xfrm>
            <a:off x="9071193" y="1780690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9" name="Chart Placeholder 16"/>
          <p:cNvSpPr>
            <a:spLocks noGrp="1"/>
          </p:cNvSpPr>
          <p:nvPr>
            <p:ph type="chart" sz="quarter" idx="70"/>
          </p:nvPr>
        </p:nvSpPr>
        <p:spPr>
          <a:xfrm>
            <a:off x="9071193" y="2120382"/>
            <a:ext cx="2606400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50" name="Content Placeholder 9"/>
          <p:cNvSpPr>
            <a:spLocks noGrp="1"/>
          </p:cNvSpPr>
          <p:nvPr>
            <p:ph sz="quarter" idx="71"/>
          </p:nvPr>
        </p:nvSpPr>
        <p:spPr>
          <a:xfrm>
            <a:off x="9071191" y="4510882"/>
            <a:ext cx="260804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DE57344E-5487-168B-37D6-7BBB0899EE9E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749719"/>
      </p:ext>
    </p:extLst>
  </p:cSld>
  <p:clrMapOvr>
    <a:masterClrMapping/>
  </p:clrMapOvr>
  <p:transition/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t="3243" r="26982"/>
          <a:stretch/>
        </p:blipFill>
        <p:spPr>
          <a:xfrm flipH="1">
            <a:off x="0" y="0"/>
            <a:ext cx="8067404" cy="68580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01520" y="4826000"/>
            <a:ext cx="4077539" cy="89596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01520" y="3258524"/>
            <a:ext cx="4077539" cy="1508861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619994" y="1908483"/>
            <a:ext cx="2724653" cy="1123888"/>
          </a:xfrm>
          <a:prstGeom prst="rect">
            <a:avLst/>
          </a:prstGeom>
        </p:spPr>
        <p:txBody>
          <a:bodyPr lIns="0" tIns="0" rIns="0" bIns="0"/>
          <a:lstStyle>
            <a:lvl1pPr marL="0" algn="l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7300" kern="10000" spc="-600" baseline="0" dirty="0">
                <a:ln w="3175">
                  <a:noFill/>
                </a:ln>
                <a:solidFill>
                  <a:schemeClr val="accent2"/>
                </a:solidFill>
                <a:latin typeface="ShellHeavy" panose="00000700000000000000" pitchFamily="2" charset="0"/>
                <a:ea typeface="ShellHeavy" panose="00000700000000000000" pitchFamily="2" charset="0"/>
                <a:cs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0.1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5099EDCB-D328-0601-D004-EE0636AF983D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296834"/>
      </p:ext>
    </p:extLst>
  </p:cSld>
  <p:clrMapOvr>
    <a:masterClrMapping/>
  </p:clrMapOvr>
  <p:transition/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-4046" y="483102"/>
            <a:ext cx="1394397" cy="184552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578475" y="0"/>
            <a:ext cx="6616248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175" y="3258523"/>
            <a:ext cx="4066542" cy="1508861"/>
          </a:xfrm>
          <a:noFill/>
        </p:spPr>
        <p:txBody>
          <a:bodyPr lIns="0" tIns="0" rIns="0"/>
          <a:lstStyle>
            <a:lvl1pPr>
              <a:defRPr sz="32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72990" y="4826586"/>
            <a:ext cx="4066542" cy="8953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5C55DDFD-1527-8F71-F9E5-423CA99DC748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3214566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2260">
          <p15:clr>
            <a:srgbClr val="FBAE40"/>
          </p15:clr>
        </p15:guide>
        <p15:guide id="3" orient="horz" pos="23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1FA2DA2A-4A3A-157C-6313-DF3913FD157D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8607550"/>
      </p:ext>
    </p:extLst>
  </p:cSld>
  <p:clrMapOvr>
    <a:masterClrMapping/>
  </p:clrMapOvr>
  <p:transition/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681888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600" b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A95F6BEE-849B-8E3E-1D0C-044B17F99BE9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0733200"/>
      </p:ext>
    </p:extLst>
  </p:cSld>
  <p:clrMapOvr>
    <a:masterClrMapping/>
  </p:clrMapOvr>
  <p:transition/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" t="452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47297" b="27130"/>
          <a:stretch/>
        </p:blipFill>
        <p:spPr>
          <a:xfrm>
            <a:off x="5207633" y="0"/>
            <a:ext cx="6999607" cy="685800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766800" y="234462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6800" y="723550"/>
            <a:ext cx="637576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9600" b="0" cap="none" baseline="0">
                <a:solidFill>
                  <a:schemeClr val="accent1"/>
                </a:solidFill>
                <a:latin typeface="ShellHeavy" panose="00000700000000000000" pitchFamily="2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gray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bg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DCDCA409-A3FF-F3F5-A363-5DFBF20FFBB4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07337"/>
      </p:ext>
    </p:extLst>
  </p:cSld>
  <p:clrMapOvr>
    <a:masterClrMapping/>
  </p:clrMapOvr>
  <p:transition/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175" y="2286000"/>
            <a:ext cx="4143255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5175" y="3805200"/>
            <a:ext cx="4060821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765175" y="4831200"/>
            <a:ext cx="40608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765175" y="5083200"/>
            <a:ext cx="4060821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 bwMode="auto">
          <a:xfrm>
            <a:off x="5047384" y="1"/>
            <a:ext cx="7144616" cy="6359524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D2BD9776-7D76-98A2-B717-EF9F2F971A53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985203"/>
      </p:ext>
    </p:extLst>
  </p:cSld>
  <p:clrMapOvr>
    <a:masterClrMapping/>
  </p:clrMapOvr>
  <p:transition/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- Opt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47297" b="27130"/>
          <a:stretch/>
        </p:blipFill>
        <p:spPr>
          <a:xfrm>
            <a:off x="5207633" y="0"/>
            <a:ext cx="6999607" cy="685800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766800" y="4169538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6800" y="2548468"/>
            <a:ext cx="637576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9600" b="0" cap="none" baseline="0">
                <a:solidFill>
                  <a:schemeClr val="accent2"/>
                </a:solidFill>
                <a:latin typeface="ShellHeavy" panose="00000700000000000000" pitchFamily="2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AE8AECB8-9BF8-BEEA-361E-AF4C09078043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374561"/>
      </p:ext>
    </p:extLst>
  </p:cSld>
  <p:clrMapOvr>
    <a:masterClrMapping/>
  </p:clrMapOvr>
  <p:transition/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E0105544-94FE-7255-D815-816A4CAA5E6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573510"/>
      </p:ext>
    </p:extLst>
  </p:cSld>
  <p:clrMapOvr>
    <a:masterClrMapping/>
  </p:clrMapOvr>
  <p:transition/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CB40A56F-CCE3-D430-2EDF-151398E359F7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6890388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 bwMode="auto">
          <a:xfrm>
            <a:off x="5077731" y="1015519"/>
            <a:ext cx="7115469" cy="5344822"/>
          </a:xfrm>
          <a:custGeom>
            <a:avLst/>
            <a:gdLst>
              <a:gd name="connsiteX0" fmla="*/ 0 w 7113204"/>
              <a:gd name="connsiteY0" fmla="*/ 0 h 5343523"/>
              <a:gd name="connsiteX1" fmla="*/ 7113204 w 7113204"/>
              <a:gd name="connsiteY1" fmla="*/ 0 h 5343523"/>
              <a:gd name="connsiteX2" fmla="*/ 7113204 w 7113204"/>
              <a:gd name="connsiteY2" fmla="*/ 5343523 h 5343523"/>
              <a:gd name="connsiteX3" fmla="*/ 0 w 7113204"/>
              <a:gd name="connsiteY3" fmla="*/ 5343523 h 5343523"/>
              <a:gd name="connsiteX4" fmla="*/ 0 w 7113204"/>
              <a:gd name="connsiteY4" fmla="*/ 0 h 5343523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1802 w 7113204"/>
              <a:gd name="connsiteY5" fmla="*/ 4810262 h 5344338"/>
              <a:gd name="connsiteX6" fmla="*/ 0 w 7113204"/>
              <a:gd name="connsiteY6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453 h 5344791"/>
              <a:gd name="connsiteX1" fmla="*/ 519692 w 7113204"/>
              <a:gd name="connsiteY1" fmla="*/ 0 h 5344791"/>
              <a:gd name="connsiteX2" fmla="*/ 7113204 w 7113204"/>
              <a:gd name="connsiteY2" fmla="*/ 453 h 5344791"/>
              <a:gd name="connsiteX3" fmla="*/ 7113204 w 7113204"/>
              <a:gd name="connsiteY3" fmla="*/ 5343976 h 5344791"/>
              <a:gd name="connsiteX4" fmla="*/ 503508 w 7113204"/>
              <a:gd name="connsiteY4" fmla="*/ 5344791 h 5344791"/>
              <a:gd name="connsiteX5" fmla="*/ 1802 w 7113204"/>
              <a:gd name="connsiteY5" fmla="*/ 4810715 h 5344791"/>
              <a:gd name="connsiteX6" fmla="*/ 0 w 7113204"/>
              <a:gd name="connsiteY6" fmla="*/ 453 h 5344791"/>
              <a:gd name="connsiteX0" fmla="*/ 39320 w 7152524"/>
              <a:gd name="connsiteY0" fmla="*/ 48299 h 5392637"/>
              <a:gd name="connsiteX1" fmla="*/ 559012 w 7152524"/>
              <a:gd name="connsiteY1" fmla="*/ 47846 h 5392637"/>
              <a:gd name="connsiteX2" fmla="*/ 7152524 w 7152524"/>
              <a:gd name="connsiteY2" fmla="*/ 48299 h 5392637"/>
              <a:gd name="connsiteX3" fmla="*/ 7152524 w 7152524"/>
              <a:gd name="connsiteY3" fmla="*/ 5391822 h 5392637"/>
              <a:gd name="connsiteX4" fmla="*/ 542828 w 7152524"/>
              <a:gd name="connsiteY4" fmla="*/ 5392637 h 5392637"/>
              <a:gd name="connsiteX5" fmla="*/ 41122 w 7152524"/>
              <a:gd name="connsiteY5" fmla="*/ 4858561 h 5392637"/>
              <a:gd name="connsiteX6" fmla="*/ 37076 w 7152524"/>
              <a:gd name="connsiteY6" fmla="*/ 496955 h 5392637"/>
              <a:gd name="connsiteX7" fmla="*/ 39320 w 7152524"/>
              <a:gd name="connsiteY7" fmla="*/ 48299 h 5392637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84805 w 7300253"/>
              <a:gd name="connsiteY0" fmla="*/ 449109 h 5344791"/>
              <a:gd name="connsiteX1" fmla="*/ 706741 w 7300253"/>
              <a:gd name="connsiteY1" fmla="*/ 0 h 5344791"/>
              <a:gd name="connsiteX2" fmla="*/ 7300253 w 7300253"/>
              <a:gd name="connsiteY2" fmla="*/ 453 h 5344791"/>
              <a:gd name="connsiteX3" fmla="*/ 7300253 w 7300253"/>
              <a:gd name="connsiteY3" fmla="*/ 5343976 h 5344791"/>
              <a:gd name="connsiteX4" fmla="*/ 690557 w 7300253"/>
              <a:gd name="connsiteY4" fmla="*/ 5344791 h 5344791"/>
              <a:gd name="connsiteX5" fmla="*/ 188851 w 7300253"/>
              <a:gd name="connsiteY5" fmla="*/ 4810715 h 5344791"/>
              <a:gd name="connsiteX6" fmla="*/ 184805 w 7300253"/>
              <a:gd name="connsiteY6" fmla="*/ 449109 h 5344791"/>
              <a:gd name="connsiteX0" fmla="*/ 155498 w 7270946"/>
              <a:gd name="connsiteY0" fmla="*/ 497244 h 5392926"/>
              <a:gd name="connsiteX1" fmla="*/ 677434 w 7270946"/>
              <a:gd name="connsiteY1" fmla="*/ 48135 h 5392926"/>
              <a:gd name="connsiteX2" fmla="*/ 7270946 w 7270946"/>
              <a:gd name="connsiteY2" fmla="*/ 48588 h 5392926"/>
              <a:gd name="connsiteX3" fmla="*/ 7270946 w 7270946"/>
              <a:gd name="connsiteY3" fmla="*/ 5392111 h 5392926"/>
              <a:gd name="connsiteX4" fmla="*/ 661250 w 7270946"/>
              <a:gd name="connsiteY4" fmla="*/ 5392926 h 5392926"/>
              <a:gd name="connsiteX5" fmla="*/ 159544 w 7270946"/>
              <a:gd name="connsiteY5" fmla="*/ 4858850 h 5392926"/>
              <a:gd name="connsiteX6" fmla="*/ 155498 w 7270946"/>
              <a:gd name="connsiteY6" fmla="*/ 497244 h 5392926"/>
              <a:gd name="connsiteX0" fmla="*/ 37199 w 7152647"/>
              <a:gd name="connsiteY0" fmla="*/ 527190 h 5422872"/>
              <a:gd name="connsiteX1" fmla="*/ 559135 w 7152647"/>
              <a:gd name="connsiteY1" fmla="*/ 78081 h 5422872"/>
              <a:gd name="connsiteX2" fmla="*/ 7152647 w 7152647"/>
              <a:gd name="connsiteY2" fmla="*/ 78534 h 5422872"/>
              <a:gd name="connsiteX3" fmla="*/ 7152647 w 7152647"/>
              <a:gd name="connsiteY3" fmla="*/ 5422057 h 5422872"/>
              <a:gd name="connsiteX4" fmla="*/ 542951 w 7152647"/>
              <a:gd name="connsiteY4" fmla="*/ 5422872 h 5422872"/>
              <a:gd name="connsiteX5" fmla="*/ 41245 w 7152647"/>
              <a:gd name="connsiteY5" fmla="*/ 4888796 h 5422872"/>
              <a:gd name="connsiteX6" fmla="*/ 37199 w 7152647"/>
              <a:gd name="connsiteY6" fmla="*/ 527190 h 5422872"/>
              <a:gd name="connsiteX0" fmla="*/ 27 w 7115475"/>
              <a:gd name="connsiteY0" fmla="*/ 522980 h 5418662"/>
              <a:gd name="connsiteX1" fmla="*/ 521963 w 7115475"/>
              <a:gd name="connsiteY1" fmla="*/ 73871 h 5418662"/>
              <a:gd name="connsiteX2" fmla="*/ 7115475 w 7115475"/>
              <a:gd name="connsiteY2" fmla="*/ 74324 h 5418662"/>
              <a:gd name="connsiteX3" fmla="*/ 7115475 w 7115475"/>
              <a:gd name="connsiteY3" fmla="*/ 5417847 h 5418662"/>
              <a:gd name="connsiteX4" fmla="*/ 505779 w 7115475"/>
              <a:gd name="connsiteY4" fmla="*/ 5418662 h 5418662"/>
              <a:gd name="connsiteX5" fmla="*/ 4073 w 7115475"/>
              <a:gd name="connsiteY5" fmla="*/ 4884586 h 5418662"/>
              <a:gd name="connsiteX6" fmla="*/ 27 w 7115475"/>
              <a:gd name="connsiteY6" fmla="*/ 522980 h 5418662"/>
              <a:gd name="connsiteX0" fmla="*/ 161 w 7115609"/>
              <a:gd name="connsiteY0" fmla="*/ 449127 h 5344809"/>
              <a:gd name="connsiteX1" fmla="*/ 522097 w 7115609"/>
              <a:gd name="connsiteY1" fmla="*/ 18 h 5344809"/>
              <a:gd name="connsiteX2" fmla="*/ 7115609 w 7115609"/>
              <a:gd name="connsiteY2" fmla="*/ 471 h 5344809"/>
              <a:gd name="connsiteX3" fmla="*/ 7115609 w 7115609"/>
              <a:gd name="connsiteY3" fmla="*/ 5343994 h 5344809"/>
              <a:gd name="connsiteX4" fmla="*/ 505913 w 7115609"/>
              <a:gd name="connsiteY4" fmla="*/ 5344809 h 5344809"/>
              <a:gd name="connsiteX5" fmla="*/ 4207 w 7115609"/>
              <a:gd name="connsiteY5" fmla="*/ 4810733 h 5344809"/>
              <a:gd name="connsiteX6" fmla="*/ 161 w 7115609"/>
              <a:gd name="connsiteY6" fmla="*/ 449127 h 5344809"/>
              <a:gd name="connsiteX0" fmla="*/ 196 w 7115644"/>
              <a:gd name="connsiteY0" fmla="*/ 449124 h 5344806"/>
              <a:gd name="connsiteX1" fmla="*/ 522132 w 7115644"/>
              <a:gd name="connsiteY1" fmla="*/ 15 h 5344806"/>
              <a:gd name="connsiteX2" fmla="*/ 7115644 w 7115644"/>
              <a:gd name="connsiteY2" fmla="*/ 468 h 5344806"/>
              <a:gd name="connsiteX3" fmla="*/ 7115644 w 7115644"/>
              <a:gd name="connsiteY3" fmla="*/ 5343991 h 5344806"/>
              <a:gd name="connsiteX4" fmla="*/ 505948 w 7115644"/>
              <a:gd name="connsiteY4" fmla="*/ 5344806 h 5344806"/>
              <a:gd name="connsiteX5" fmla="*/ 4242 w 7115644"/>
              <a:gd name="connsiteY5" fmla="*/ 4810730 h 5344806"/>
              <a:gd name="connsiteX6" fmla="*/ 196 w 7115644"/>
              <a:gd name="connsiteY6" fmla="*/ 449124 h 5344806"/>
              <a:gd name="connsiteX0" fmla="*/ 196 w 7115644"/>
              <a:gd name="connsiteY0" fmla="*/ 449132 h 5344814"/>
              <a:gd name="connsiteX1" fmla="*/ 522132 w 7115644"/>
              <a:gd name="connsiteY1" fmla="*/ 23 h 5344814"/>
              <a:gd name="connsiteX2" fmla="*/ 7115644 w 7115644"/>
              <a:gd name="connsiteY2" fmla="*/ 476 h 5344814"/>
              <a:gd name="connsiteX3" fmla="*/ 7115644 w 7115644"/>
              <a:gd name="connsiteY3" fmla="*/ 5343999 h 5344814"/>
              <a:gd name="connsiteX4" fmla="*/ 505948 w 7115644"/>
              <a:gd name="connsiteY4" fmla="*/ 5344814 h 5344814"/>
              <a:gd name="connsiteX5" fmla="*/ 4242 w 7115644"/>
              <a:gd name="connsiteY5" fmla="*/ 4810738 h 5344814"/>
              <a:gd name="connsiteX6" fmla="*/ 196 w 7115644"/>
              <a:gd name="connsiteY6" fmla="*/ 449132 h 5344814"/>
              <a:gd name="connsiteX0" fmla="*/ 21 w 7115469"/>
              <a:gd name="connsiteY0" fmla="*/ 449140 h 5344822"/>
              <a:gd name="connsiteX1" fmla="*/ 521957 w 7115469"/>
              <a:gd name="connsiteY1" fmla="*/ 31 h 5344822"/>
              <a:gd name="connsiteX2" fmla="*/ 7115469 w 7115469"/>
              <a:gd name="connsiteY2" fmla="*/ 484 h 5344822"/>
              <a:gd name="connsiteX3" fmla="*/ 7115469 w 7115469"/>
              <a:gd name="connsiteY3" fmla="*/ 5344007 h 5344822"/>
              <a:gd name="connsiteX4" fmla="*/ 505773 w 7115469"/>
              <a:gd name="connsiteY4" fmla="*/ 5344822 h 5344822"/>
              <a:gd name="connsiteX5" fmla="*/ 4067 w 7115469"/>
              <a:gd name="connsiteY5" fmla="*/ 4810746 h 5344822"/>
              <a:gd name="connsiteX6" fmla="*/ 21 w 7115469"/>
              <a:gd name="connsiteY6" fmla="*/ 449140 h 534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5469" h="5344822">
                <a:moveTo>
                  <a:pt x="21" y="449140"/>
                </a:moveTo>
                <a:cubicBezTo>
                  <a:pt x="-2303" y="101747"/>
                  <a:pt x="197851" y="-2068"/>
                  <a:pt x="521957" y="31"/>
                </a:cubicBezTo>
                <a:lnTo>
                  <a:pt x="7115469" y="484"/>
                </a:lnTo>
                <a:lnTo>
                  <a:pt x="7115469" y="5344007"/>
                </a:lnTo>
                <a:lnTo>
                  <a:pt x="505773" y="5344822"/>
                </a:lnTo>
                <a:cubicBezTo>
                  <a:pt x="180743" y="5344822"/>
                  <a:pt x="1369" y="5166796"/>
                  <a:pt x="4067" y="4810746"/>
                </a:cubicBezTo>
                <a:cubicBezTo>
                  <a:pt x="4741" y="4820187"/>
                  <a:pt x="2345" y="796533"/>
                  <a:pt x="21" y="44914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766800" y="2286000"/>
            <a:ext cx="4141630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766800" y="3805199"/>
            <a:ext cx="4036789" cy="7488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6800" y="4831200"/>
            <a:ext cx="404301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66800" y="5083200"/>
            <a:ext cx="4043018" cy="489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88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649FFF61-97DA-38C7-E68F-68AAC7B13EE1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5637659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6800" y="2754000"/>
            <a:ext cx="9972000" cy="918000"/>
          </a:xfrm>
          <a:noFill/>
        </p:spPr>
        <p:txBody>
          <a:bodyPr lIns="0" tIns="0" rIns="0" anchor="b" anchorCtr="0"/>
          <a:lstStyle>
            <a:lvl1pPr>
              <a:lnSpc>
                <a:spcPct val="10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6800" y="3805200"/>
            <a:ext cx="9975600" cy="748800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766800" y="4831200"/>
            <a:ext cx="78696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766800" y="5083200"/>
            <a:ext cx="78696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4ED8C869-7BA5-899E-B19F-7B6D9E91F23F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5711403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109140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718A8A57-2BC3-1EBE-80D9-95B154D7C317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8650328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0" r="49252"/>
          <a:stretch/>
        </p:blipFill>
        <p:spPr>
          <a:xfrm>
            <a:off x="8571903" y="-8626"/>
            <a:ext cx="3620097" cy="6824568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109140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4514381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52117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1C102C49-03ED-4420-22BB-E64E0A462DCE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976776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799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86556"/>
            <a:ext cx="10914063" cy="4672967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tabLst/>
              <a:defRPr sz="11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FFAD9615-9444-2BF8-422A-EAD861880742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4125154"/>
      </p:ext>
    </p:extLst>
  </p:cSld>
  <p:clrMapOvr>
    <a:masterClrMapping/>
  </p:clrMapOvr>
  <p:transition/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1323" r="30139"/>
          <a:stretch/>
        </p:blipFill>
        <p:spPr>
          <a:xfrm>
            <a:off x="9440005" y="0"/>
            <a:ext cx="2764695" cy="2717799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472014" y="1665288"/>
            <a:ext cx="5207223" cy="4694237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4" y="1665286"/>
            <a:ext cx="5211763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/>
            </a:lvl2pPr>
            <a:lvl3pPr marL="459000" indent="-228600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B02740EE-0425-8EBE-A8A7-2CA10FD271B6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567403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5175" y="1665289"/>
            <a:ext cx="10914062" cy="46941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-6201" y="508000"/>
            <a:ext cx="1269984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95" name="Rectangle 94" descr="&lt;Shell Yellow Bar&gt;" title="&lt;Shell Yellow Bar&gt;"/>
          <p:cNvSpPr/>
          <p:nvPr userDrawn="1"/>
        </p:nvSpPr>
        <p:spPr bwMode="gray">
          <a:xfrm>
            <a:off x="-3222" y="6820523"/>
            <a:ext cx="12193200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37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</p:sldLayoutIdLst>
  <p:transition>
    <p:fade/>
  </p:transition>
  <p:hf hdr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8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75000"/>
        <a:buFont typeface="Wingdings" panose="05000000000000000000" pitchFamily="2" charset="2"/>
        <a:buChar char="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100000"/>
        <a:buFont typeface="Wingdings" panose="05000000000000000000" pitchFamily="2" charset="2"/>
        <a:buChar char="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1049">
          <p15:clr>
            <a:srgbClr val="F26B43"/>
          </p15:clr>
        </p15:guide>
        <p15:guide id="6" orient="horz" pos="95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18">
          <p15:clr>
            <a:srgbClr val="F26B43"/>
          </p15:clr>
        </p15:guide>
        <p15:guide id="14" orient="horz" pos="4225">
          <p15:clr>
            <a:srgbClr val="F26B43"/>
          </p15:clr>
        </p15:guide>
        <p15:guide id="15" pos="482">
          <p15:clr>
            <a:srgbClr val="F26B43"/>
          </p15:clr>
        </p15:guide>
        <p15:guide id="16" pos="642">
          <p15:clr>
            <a:srgbClr val="F26B43"/>
          </p15:clr>
        </p15:guide>
        <p15:guide id="17" orient="horz" pos="111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>
          <a:xfrm>
            <a:off x="766800" y="2754403"/>
            <a:ext cx="10557377" cy="918000"/>
          </a:xfrm>
        </p:spPr>
        <p:txBody>
          <a:bodyPr/>
          <a:lstStyle/>
          <a:p>
            <a:r>
              <a:rPr lang="en-GB" dirty="0"/>
              <a:t>Journey PPT – Week 7 (03/10/23 – 04/10/23)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Megha Sharma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/>
          </p:nvPr>
        </p:nvSpPr>
        <p:spPr>
          <a:xfrm>
            <a:off x="766800" y="5083916"/>
            <a:ext cx="7871121" cy="519930"/>
          </a:xfrm>
        </p:spPr>
        <p:txBody>
          <a:bodyPr/>
          <a:lstStyle/>
          <a:p>
            <a:r>
              <a:rPr lang="en-GB" dirty="0"/>
              <a:t>Associate Data Engineer</a:t>
            </a:r>
          </a:p>
          <a:p>
            <a:r>
              <a:rPr lang="en-GB" dirty="0"/>
              <a:t>Emp ID: 654810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850" b="0" i="0" u="none" strike="noStrike" kern="1200" cap="none" spc="0" normalizeH="0" baseline="0" noProof="1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Medium"/>
                <a:ea typeface="+mn-ea"/>
                <a:cs typeface="Arial" pitchFamily="34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850" b="0" i="0" u="none" strike="noStrike" kern="1200" cap="none" spc="0" normalizeH="0" baseline="0" noProof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Medium"/>
              <a:ea typeface="+mn-ea"/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5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Medium"/>
                <a:ea typeface="+mn-ea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33F5-5706-E7B0-010E-13611248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99" y="555899"/>
            <a:ext cx="11171238" cy="808025"/>
          </a:xfrm>
        </p:spPr>
        <p:txBody>
          <a:bodyPr>
            <a:noAutofit/>
          </a:bodyPr>
          <a:lstStyle/>
          <a:p>
            <a:r>
              <a:rPr lang="en-US" sz="2800" dirty="0"/>
              <a:t> </a:t>
            </a:r>
            <a:r>
              <a:rPr lang="en-US" dirty="0"/>
              <a:t>03</a:t>
            </a:r>
            <a:r>
              <a:rPr lang="en-US" sz="2800" dirty="0"/>
              <a:t>-Oct-23 (Tuesday) – ML Studio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1727FA-2D2A-58BD-7A69-54654B717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304" y="1212149"/>
            <a:ext cx="3982942" cy="24893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BADF36-D78E-9972-A573-CCED1E4E3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246" y="1212149"/>
            <a:ext cx="4122548" cy="2576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B75719-AA5E-F6E7-E44D-41F4E20A1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303" y="3701488"/>
            <a:ext cx="3982943" cy="24893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9BCC4C-A09C-BC3A-AA13-64D61EECF9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6246" y="3614235"/>
            <a:ext cx="4122548" cy="257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2871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33F5-5706-E7B0-010E-13611248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99" y="555145"/>
            <a:ext cx="11171238" cy="808025"/>
          </a:xfrm>
        </p:spPr>
        <p:txBody>
          <a:bodyPr>
            <a:noAutofit/>
          </a:bodyPr>
          <a:lstStyle/>
          <a:p>
            <a:r>
              <a:rPr lang="en-US" sz="2800" dirty="0"/>
              <a:t> 04-Oct-23 (Wednesday) – ML Studio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234C4-B6D8-65FA-8C77-FE02D943D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1" y="1813624"/>
            <a:ext cx="6043340" cy="32307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74354B-61D0-CF26-B699-8A531125B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618" y="1813624"/>
            <a:ext cx="6041851" cy="323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8865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4FB1CF-2406-1853-3496-CA314E5F71AA}"/>
              </a:ext>
            </a:extLst>
          </p:cNvPr>
          <p:cNvSpPr txBox="1"/>
          <p:nvPr/>
        </p:nvSpPr>
        <p:spPr bwMode="auto">
          <a:xfrm>
            <a:off x="4061669" y="4337108"/>
            <a:ext cx="4068661" cy="920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4800" dirty="0"/>
              <a:t>THANK YOU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Custom 2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FBCE07"/>
      </a:accent2>
      <a:accent3>
        <a:srgbClr val="FBCE07"/>
      </a:accent3>
      <a:accent4>
        <a:srgbClr val="641964"/>
      </a:accent4>
      <a:accent5>
        <a:srgbClr val="008443"/>
      </a:accent5>
      <a:accent6>
        <a:srgbClr val="EB8705"/>
      </a:accent6>
      <a:hlink>
        <a:srgbClr val="003C88"/>
      </a:hlink>
      <a:folHlink>
        <a:srgbClr val="003C88"/>
      </a:folHlink>
    </a:clrScheme>
    <a:fontScheme name="Shell Font Theme">
      <a:majorFont>
        <a:latin typeface="ShellHeavy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Onscreen;2057;Pos1;Date1;Widescreen Shell template - 16x9 V1-102.potx" id="{5A7BD8C3-2690-4C05-A145-19ADE4FBA848}" vid="{3B7C03BC-BD27-4D1F-8A34-1DD52275C4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41</Words>
  <Application>Microsoft Office PowerPoint</Application>
  <PresentationFormat>Widescreen</PresentationFormat>
  <Paragraphs>11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ShellHeavy</vt:lpstr>
      <vt:lpstr>ShellMedium</vt:lpstr>
      <vt:lpstr>Wingdings</vt:lpstr>
      <vt:lpstr>Shell layouts with footer</vt:lpstr>
      <vt:lpstr>Journey PPT – Week 7 (03/10/23 – 04/10/23)</vt:lpstr>
      <vt:lpstr> 03-Oct-23 (Tuesday) – ML Studio</vt:lpstr>
      <vt:lpstr> 04-Oct-23 (Wednesday) – ML Studio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Agarwal, Manya SBOBNG-PTIY/FHB</dc:creator>
  <cp:lastModifiedBy>Sharma, Megha SBOBNG-PTIY/FHB</cp:lastModifiedBy>
  <cp:revision>9</cp:revision>
  <dcterms:created xsi:type="dcterms:W3CDTF">2023-10-03T03:41:37Z</dcterms:created>
  <dcterms:modified xsi:type="dcterms:W3CDTF">2023-10-05T03:52:53Z</dcterms:modified>
</cp:coreProperties>
</file>