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0" r:id="rId3"/>
    <p:sldId id="379" r:id="rId4"/>
    <p:sldId id="397" r:id="rId5"/>
    <p:sldId id="398" r:id="rId6"/>
    <p:sldId id="358" r:id="rId7"/>
    <p:sldId id="405" r:id="rId8"/>
    <p:sldId id="400" r:id="rId9"/>
    <p:sldId id="395" r:id="rId10"/>
    <p:sldId id="401" r:id="rId11"/>
    <p:sldId id="402" r:id="rId12"/>
    <p:sldId id="404" r:id="rId13"/>
    <p:sldId id="403" r:id="rId14"/>
    <p:sldId id="354" r:id="rId15"/>
  </p:sldIdLst>
  <p:sldSz cx="12192000" cy="6858000"/>
  <p:notesSz cx="6797675" cy="9926638"/>
  <p:embeddedFontLst>
    <p:embeddedFont>
      <p:font typeface="ShellHeavy" panose="00000700000000000000" pitchFamily="50" charset="0"/>
      <p:regular r:id="rId18"/>
      <p:bold r:id="rId19"/>
    </p:embeddedFont>
    <p:embeddedFont>
      <p:font typeface="ShellMedium" panose="00000600000000000000" pitchFamily="50" charset="0"/>
      <p:regular r:id="rId2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2442" autoAdjust="0"/>
  </p:normalViewPr>
  <p:slideViewPr>
    <p:cSldViewPr snapToGrid="0" snapToObjects="1" showGuides="1">
      <p:cViewPr varScale="1">
        <p:scale>
          <a:sx n="76" d="100"/>
          <a:sy n="76" d="100"/>
        </p:scale>
        <p:origin x="33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255AD-47ED-45DA-A9F0-2E6955166E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30933-F8FA-4CC1-9052-580081372F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Professionalism and Etiquette</a:t>
          </a:r>
          <a:endParaRPr lang="en-US" dirty="0"/>
        </a:p>
      </dgm:t>
    </dgm:pt>
    <dgm:pt modelId="{4DA1D502-3977-4768-A6C4-D0CBE43C316B}" type="parTrans" cxnId="{E9B9412B-C2D6-4D17-AAF2-46169EF84783}">
      <dgm:prSet/>
      <dgm:spPr/>
      <dgm:t>
        <a:bodyPr/>
        <a:lstStyle/>
        <a:p>
          <a:endParaRPr lang="en-US"/>
        </a:p>
      </dgm:t>
    </dgm:pt>
    <dgm:pt modelId="{C53ACC53-5D9A-4070-9FFF-39F6ED422AB6}" type="sibTrans" cxnId="{E9B9412B-C2D6-4D17-AAF2-46169EF84783}">
      <dgm:prSet/>
      <dgm:spPr/>
      <dgm:t>
        <a:bodyPr/>
        <a:lstStyle/>
        <a:p>
          <a:endParaRPr lang="en-US"/>
        </a:p>
      </dgm:t>
    </dgm:pt>
    <dgm:pt modelId="{45059047-B146-4114-B7D0-E9E0813392D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80B89D5-D552-4384-A9E1-44DF38DBEE2D}" type="parTrans" cxnId="{1CB5A909-1D4B-4E0E-B48E-31518238128A}">
      <dgm:prSet/>
      <dgm:spPr/>
      <dgm:t>
        <a:bodyPr/>
        <a:lstStyle/>
        <a:p>
          <a:endParaRPr lang="en-US"/>
        </a:p>
      </dgm:t>
    </dgm:pt>
    <dgm:pt modelId="{13718699-F835-46FE-9B60-623EDDDD1DC1}" type="sibTrans" cxnId="{1CB5A909-1D4B-4E0E-B48E-31518238128A}">
      <dgm:prSet/>
      <dgm:spPr/>
      <dgm:t>
        <a:bodyPr/>
        <a:lstStyle/>
        <a:p>
          <a:endParaRPr lang="en-US"/>
        </a:p>
      </dgm:t>
    </dgm:pt>
    <dgm:pt modelId="{36ADDE27-1703-4673-BAFF-397FF220CE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Time Management</a:t>
          </a:r>
          <a:endParaRPr lang="en-US"/>
        </a:p>
      </dgm:t>
    </dgm:pt>
    <dgm:pt modelId="{6D66A200-F5E0-4F48-818F-0D2C10B649CF}" type="parTrans" cxnId="{87B00B8A-0B4A-4684-B60C-265024239743}">
      <dgm:prSet/>
      <dgm:spPr/>
      <dgm:t>
        <a:bodyPr/>
        <a:lstStyle/>
        <a:p>
          <a:endParaRPr lang="en-US"/>
        </a:p>
      </dgm:t>
    </dgm:pt>
    <dgm:pt modelId="{B450EE9F-60D1-48FC-8201-5CF5249E8FA9}" type="sibTrans" cxnId="{87B00B8A-0B4A-4684-B60C-265024239743}">
      <dgm:prSet/>
      <dgm:spPr/>
      <dgm:t>
        <a:bodyPr/>
        <a:lstStyle/>
        <a:p>
          <a:endParaRPr lang="en-US"/>
        </a:p>
      </dgm:t>
    </dgm:pt>
    <dgm:pt modelId="{9F73BC03-37FE-49C6-8DE8-181F30E6A33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3D64F92-1DF9-4AA9-9AB6-557EB2873AA0}" type="parTrans" cxnId="{D70A27BC-A4E1-4859-8B59-F32BE3B4C8EC}">
      <dgm:prSet/>
      <dgm:spPr/>
      <dgm:t>
        <a:bodyPr/>
        <a:lstStyle/>
        <a:p>
          <a:endParaRPr lang="en-US"/>
        </a:p>
      </dgm:t>
    </dgm:pt>
    <dgm:pt modelId="{7134051F-673B-499B-ADA2-CAEC30366F8A}" type="sibTrans" cxnId="{D70A27BC-A4E1-4859-8B59-F32BE3B4C8EC}">
      <dgm:prSet/>
      <dgm:spPr/>
      <dgm:t>
        <a:bodyPr/>
        <a:lstStyle/>
        <a:p>
          <a:endParaRPr lang="en-US"/>
        </a:p>
      </dgm:t>
    </dgm:pt>
    <dgm:pt modelId="{E73BF625-6315-4175-985D-7A0E03379E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Self awareness</a:t>
          </a:r>
          <a:endParaRPr lang="en-US" dirty="0"/>
        </a:p>
      </dgm:t>
    </dgm:pt>
    <dgm:pt modelId="{44C02B8B-FC11-405A-B6BD-D6EB7CD9ADA2}" type="parTrans" cxnId="{B0842D6E-C9A7-4E6E-830E-2FFDA19F5136}">
      <dgm:prSet/>
      <dgm:spPr/>
      <dgm:t>
        <a:bodyPr/>
        <a:lstStyle/>
        <a:p>
          <a:endParaRPr lang="en-US"/>
        </a:p>
      </dgm:t>
    </dgm:pt>
    <dgm:pt modelId="{20A1FA2E-CE5B-4225-BD51-E5DB52BDBF01}" type="sibTrans" cxnId="{B0842D6E-C9A7-4E6E-830E-2FFDA19F5136}">
      <dgm:prSet/>
      <dgm:spPr/>
      <dgm:t>
        <a:bodyPr/>
        <a:lstStyle/>
        <a:p>
          <a:endParaRPr lang="en-US"/>
        </a:p>
      </dgm:t>
    </dgm:pt>
    <dgm:pt modelId="{857D9B79-D3DE-4BF0-9AA6-96CBE91460A5}" type="pres">
      <dgm:prSet presAssocID="{C2B255AD-47ED-45DA-A9F0-2E6955166EED}" presName="root" presStyleCnt="0">
        <dgm:presLayoutVars>
          <dgm:dir/>
          <dgm:resizeHandles val="exact"/>
        </dgm:presLayoutVars>
      </dgm:prSet>
      <dgm:spPr/>
    </dgm:pt>
    <dgm:pt modelId="{C3C30A3D-6DB9-4284-BCFC-8151D85EDA82}" type="pres">
      <dgm:prSet presAssocID="{42830933-F8FA-4CC1-9052-580081372F5B}" presName="compNode" presStyleCnt="0"/>
      <dgm:spPr/>
    </dgm:pt>
    <dgm:pt modelId="{0A5E1A8A-0190-4642-B4ED-9B2EE1C00BE0}" type="pres">
      <dgm:prSet presAssocID="{42830933-F8FA-4CC1-9052-580081372F5B}" presName="bgRect" presStyleLbl="bgShp" presStyleIdx="0" presStyleCnt="3"/>
      <dgm:spPr/>
    </dgm:pt>
    <dgm:pt modelId="{938C4E6E-33E9-4CC2-B7EA-A49D1082B8F3}" type="pres">
      <dgm:prSet presAssocID="{42830933-F8FA-4CC1-9052-580081372F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4B8ADD0-A6CB-4BEB-BDFB-F7D7C6D41560}" type="pres">
      <dgm:prSet presAssocID="{42830933-F8FA-4CC1-9052-580081372F5B}" presName="spaceRect" presStyleCnt="0"/>
      <dgm:spPr/>
    </dgm:pt>
    <dgm:pt modelId="{B4F90112-99B7-4F4C-B1B0-3E65083BF680}" type="pres">
      <dgm:prSet presAssocID="{42830933-F8FA-4CC1-9052-580081372F5B}" presName="parTx" presStyleLbl="revTx" presStyleIdx="0" presStyleCnt="5">
        <dgm:presLayoutVars>
          <dgm:chMax val="0"/>
          <dgm:chPref val="0"/>
        </dgm:presLayoutVars>
      </dgm:prSet>
      <dgm:spPr/>
    </dgm:pt>
    <dgm:pt modelId="{57FC6BE6-683B-4CD2-B829-B72092BFF715}" type="pres">
      <dgm:prSet presAssocID="{42830933-F8FA-4CC1-9052-580081372F5B}" presName="desTx" presStyleLbl="revTx" presStyleIdx="1" presStyleCnt="5" custLinFactX="52902" custLinFactNeighborX="100000" custLinFactNeighborY="-214">
        <dgm:presLayoutVars/>
      </dgm:prSet>
      <dgm:spPr/>
    </dgm:pt>
    <dgm:pt modelId="{CC4D5132-10EA-4C9B-9C68-F68BE400EF94}" type="pres">
      <dgm:prSet presAssocID="{C53ACC53-5D9A-4070-9FFF-39F6ED422AB6}" presName="sibTrans" presStyleCnt="0"/>
      <dgm:spPr/>
    </dgm:pt>
    <dgm:pt modelId="{E98A8536-E139-48D7-9100-3950E3D9FA35}" type="pres">
      <dgm:prSet presAssocID="{36ADDE27-1703-4673-BAFF-397FF220CE92}" presName="compNode" presStyleCnt="0"/>
      <dgm:spPr/>
    </dgm:pt>
    <dgm:pt modelId="{0586A1AC-4965-4CEF-B61F-585401B04A2C}" type="pres">
      <dgm:prSet presAssocID="{36ADDE27-1703-4673-BAFF-397FF220CE92}" presName="bgRect" presStyleLbl="bgShp" presStyleIdx="1" presStyleCnt="3"/>
      <dgm:spPr/>
    </dgm:pt>
    <dgm:pt modelId="{1940234D-84A3-480B-B3CA-A92E4F115B27}" type="pres">
      <dgm:prSet presAssocID="{36ADDE27-1703-4673-BAFF-397FF220CE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DC0DDBB-6C51-43A6-8792-C83D745CD473}" type="pres">
      <dgm:prSet presAssocID="{36ADDE27-1703-4673-BAFF-397FF220CE92}" presName="spaceRect" presStyleCnt="0"/>
      <dgm:spPr/>
    </dgm:pt>
    <dgm:pt modelId="{BBD57473-F483-4020-AEE5-301D81C6AB3C}" type="pres">
      <dgm:prSet presAssocID="{36ADDE27-1703-4673-BAFF-397FF220CE92}" presName="parTx" presStyleLbl="revTx" presStyleIdx="2" presStyleCnt="5">
        <dgm:presLayoutVars>
          <dgm:chMax val="0"/>
          <dgm:chPref val="0"/>
        </dgm:presLayoutVars>
      </dgm:prSet>
      <dgm:spPr/>
    </dgm:pt>
    <dgm:pt modelId="{1E8CB5A6-246E-4C12-9FA0-7C8B937C7E1B}" type="pres">
      <dgm:prSet presAssocID="{36ADDE27-1703-4673-BAFF-397FF220CE92}" presName="desTx" presStyleLbl="revTx" presStyleIdx="3" presStyleCnt="5">
        <dgm:presLayoutVars/>
      </dgm:prSet>
      <dgm:spPr/>
    </dgm:pt>
    <dgm:pt modelId="{978D3958-34E1-46AD-B5D9-7EACA9E1A5C8}" type="pres">
      <dgm:prSet presAssocID="{B450EE9F-60D1-48FC-8201-5CF5249E8FA9}" presName="sibTrans" presStyleCnt="0"/>
      <dgm:spPr/>
    </dgm:pt>
    <dgm:pt modelId="{54359029-7AEE-4DD7-AA47-A8ADB4228402}" type="pres">
      <dgm:prSet presAssocID="{E73BF625-6315-4175-985D-7A0E03379EB9}" presName="compNode" presStyleCnt="0"/>
      <dgm:spPr/>
    </dgm:pt>
    <dgm:pt modelId="{EA904D10-A830-4250-9A11-996F1F613747}" type="pres">
      <dgm:prSet presAssocID="{E73BF625-6315-4175-985D-7A0E03379EB9}" presName="bgRect" presStyleLbl="bgShp" presStyleIdx="2" presStyleCnt="3"/>
      <dgm:spPr/>
    </dgm:pt>
    <dgm:pt modelId="{E284BAF7-9793-41FA-8609-C3C93AE6A3FB}" type="pres">
      <dgm:prSet presAssocID="{E73BF625-6315-4175-985D-7A0E03379E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FEDC551-56CF-4614-9EB7-3903E04FD7DE}" type="pres">
      <dgm:prSet presAssocID="{E73BF625-6315-4175-985D-7A0E03379EB9}" presName="spaceRect" presStyleCnt="0"/>
      <dgm:spPr/>
    </dgm:pt>
    <dgm:pt modelId="{205F20A3-BD2B-47ED-B90D-C0E0F65C1747}" type="pres">
      <dgm:prSet presAssocID="{E73BF625-6315-4175-985D-7A0E03379E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CB5A909-1D4B-4E0E-B48E-31518238128A}" srcId="{42830933-F8FA-4CC1-9052-580081372F5B}" destId="{45059047-B146-4114-B7D0-E9E0813392D6}" srcOrd="0" destOrd="0" parTransId="{380B89D5-D552-4384-A9E1-44DF38DBEE2D}" sibTransId="{13718699-F835-46FE-9B60-623EDDDD1DC1}"/>
    <dgm:cxn modelId="{70051024-F137-41F5-9A44-66767FE3146C}" type="presOf" srcId="{36ADDE27-1703-4673-BAFF-397FF220CE92}" destId="{BBD57473-F483-4020-AEE5-301D81C6AB3C}" srcOrd="0" destOrd="0" presId="urn:microsoft.com/office/officeart/2018/2/layout/IconVerticalSolidList"/>
    <dgm:cxn modelId="{E9B9412B-C2D6-4D17-AAF2-46169EF84783}" srcId="{C2B255AD-47ED-45DA-A9F0-2E6955166EED}" destId="{42830933-F8FA-4CC1-9052-580081372F5B}" srcOrd="0" destOrd="0" parTransId="{4DA1D502-3977-4768-A6C4-D0CBE43C316B}" sibTransId="{C53ACC53-5D9A-4070-9FFF-39F6ED422AB6}"/>
    <dgm:cxn modelId="{7ED8313B-C96C-4233-BDE8-27E32F09B029}" type="presOf" srcId="{9F73BC03-37FE-49C6-8DE8-181F30E6A335}" destId="{1E8CB5A6-246E-4C12-9FA0-7C8B937C7E1B}" srcOrd="0" destOrd="0" presId="urn:microsoft.com/office/officeart/2018/2/layout/IconVerticalSolidList"/>
    <dgm:cxn modelId="{B0842D6E-C9A7-4E6E-830E-2FFDA19F5136}" srcId="{C2B255AD-47ED-45DA-A9F0-2E6955166EED}" destId="{E73BF625-6315-4175-985D-7A0E03379EB9}" srcOrd="2" destOrd="0" parTransId="{44C02B8B-FC11-405A-B6BD-D6EB7CD9ADA2}" sibTransId="{20A1FA2E-CE5B-4225-BD51-E5DB52BDBF01}"/>
    <dgm:cxn modelId="{87B00B8A-0B4A-4684-B60C-265024239743}" srcId="{C2B255AD-47ED-45DA-A9F0-2E6955166EED}" destId="{36ADDE27-1703-4673-BAFF-397FF220CE92}" srcOrd="1" destOrd="0" parTransId="{6D66A200-F5E0-4F48-818F-0D2C10B649CF}" sibTransId="{B450EE9F-60D1-48FC-8201-5CF5249E8FA9}"/>
    <dgm:cxn modelId="{C435F893-F627-4197-A4A6-030D72424170}" type="presOf" srcId="{42830933-F8FA-4CC1-9052-580081372F5B}" destId="{B4F90112-99B7-4F4C-B1B0-3E65083BF680}" srcOrd="0" destOrd="0" presId="urn:microsoft.com/office/officeart/2018/2/layout/IconVerticalSolidList"/>
    <dgm:cxn modelId="{73E35997-4C6E-4166-9169-922B1F5B26D3}" type="presOf" srcId="{C2B255AD-47ED-45DA-A9F0-2E6955166EED}" destId="{857D9B79-D3DE-4BF0-9AA6-96CBE91460A5}" srcOrd="0" destOrd="0" presId="urn:microsoft.com/office/officeart/2018/2/layout/IconVerticalSolidList"/>
    <dgm:cxn modelId="{D70A27BC-A4E1-4859-8B59-F32BE3B4C8EC}" srcId="{36ADDE27-1703-4673-BAFF-397FF220CE92}" destId="{9F73BC03-37FE-49C6-8DE8-181F30E6A335}" srcOrd="0" destOrd="0" parTransId="{13D64F92-1DF9-4AA9-9AB6-557EB2873AA0}" sibTransId="{7134051F-673B-499B-ADA2-CAEC30366F8A}"/>
    <dgm:cxn modelId="{A73FA3C1-3327-455A-9BB5-00769982AAF3}" type="presOf" srcId="{E73BF625-6315-4175-985D-7A0E03379EB9}" destId="{205F20A3-BD2B-47ED-B90D-C0E0F65C1747}" srcOrd="0" destOrd="0" presId="urn:microsoft.com/office/officeart/2018/2/layout/IconVerticalSolidList"/>
    <dgm:cxn modelId="{AE54BFE2-69C1-406D-8CCF-AE01EF6E041D}" type="presOf" srcId="{45059047-B146-4114-B7D0-E9E0813392D6}" destId="{57FC6BE6-683B-4CD2-B829-B72092BFF715}" srcOrd="0" destOrd="0" presId="urn:microsoft.com/office/officeart/2018/2/layout/IconVerticalSolidList"/>
    <dgm:cxn modelId="{4D39F6C8-C2DA-4AEB-9BC1-8939589AA53A}" type="presParOf" srcId="{857D9B79-D3DE-4BF0-9AA6-96CBE91460A5}" destId="{C3C30A3D-6DB9-4284-BCFC-8151D85EDA82}" srcOrd="0" destOrd="0" presId="urn:microsoft.com/office/officeart/2018/2/layout/IconVerticalSolidList"/>
    <dgm:cxn modelId="{9E92C7B8-7682-4858-80C4-3033E9D2F9FC}" type="presParOf" srcId="{C3C30A3D-6DB9-4284-BCFC-8151D85EDA82}" destId="{0A5E1A8A-0190-4642-B4ED-9B2EE1C00BE0}" srcOrd="0" destOrd="0" presId="urn:microsoft.com/office/officeart/2018/2/layout/IconVerticalSolidList"/>
    <dgm:cxn modelId="{4A85FE8A-E06E-41BB-8B9F-EAF3FDEE52F2}" type="presParOf" srcId="{C3C30A3D-6DB9-4284-BCFC-8151D85EDA82}" destId="{938C4E6E-33E9-4CC2-B7EA-A49D1082B8F3}" srcOrd="1" destOrd="0" presId="urn:microsoft.com/office/officeart/2018/2/layout/IconVerticalSolidList"/>
    <dgm:cxn modelId="{C5604792-FD8E-496F-85F5-3B1FEA52FC6B}" type="presParOf" srcId="{C3C30A3D-6DB9-4284-BCFC-8151D85EDA82}" destId="{24B8ADD0-A6CB-4BEB-BDFB-F7D7C6D41560}" srcOrd="2" destOrd="0" presId="urn:microsoft.com/office/officeart/2018/2/layout/IconVerticalSolidList"/>
    <dgm:cxn modelId="{1C4B2DB9-891C-4831-BFD3-EEF2108A41D1}" type="presParOf" srcId="{C3C30A3D-6DB9-4284-BCFC-8151D85EDA82}" destId="{B4F90112-99B7-4F4C-B1B0-3E65083BF680}" srcOrd="3" destOrd="0" presId="urn:microsoft.com/office/officeart/2018/2/layout/IconVerticalSolidList"/>
    <dgm:cxn modelId="{F645E028-0C6B-422F-8198-E0ED4111BEEB}" type="presParOf" srcId="{C3C30A3D-6DB9-4284-BCFC-8151D85EDA82}" destId="{57FC6BE6-683B-4CD2-B829-B72092BFF715}" srcOrd="4" destOrd="0" presId="urn:microsoft.com/office/officeart/2018/2/layout/IconVerticalSolidList"/>
    <dgm:cxn modelId="{6144F9F6-A312-4E11-8C37-659A4FFE6157}" type="presParOf" srcId="{857D9B79-D3DE-4BF0-9AA6-96CBE91460A5}" destId="{CC4D5132-10EA-4C9B-9C68-F68BE400EF94}" srcOrd="1" destOrd="0" presId="urn:microsoft.com/office/officeart/2018/2/layout/IconVerticalSolidList"/>
    <dgm:cxn modelId="{1987C61E-0B81-4955-92A8-D576CF47ECC3}" type="presParOf" srcId="{857D9B79-D3DE-4BF0-9AA6-96CBE91460A5}" destId="{E98A8536-E139-48D7-9100-3950E3D9FA35}" srcOrd="2" destOrd="0" presId="urn:microsoft.com/office/officeart/2018/2/layout/IconVerticalSolidList"/>
    <dgm:cxn modelId="{F3285E53-AB99-4854-A875-ED816A126CE6}" type="presParOf" srcId="{E98A8536-E139-48D7-9100-3950E3D9FA35}" destId="{0586A1AC-4965-4CEF-B61F-585401B04A2C}" srcOrd="0" destOrd="0" presId="urn:microsoft.com/office/officeart/2018/2/layout/IconVerticalSolidList"/>
    <dgm:cxn modelId="{C24B067E-32C8-42EA-9B32-46E837C71A98}" type="presParOf" srcId="{E98A8536-E139-48D7-9100-3950E3D9FA35}" destId="{1940234D-84A3-480B-B3CA-A92E4F115B27}" srcOrd="1" destOrd="0" presId="urn:microsoft.com/office/officeart/2018/2/layout/IconVerticalSolidList"/>
    <dgm:cxn modelId="{4EA288F0-D5CA-4B90-B3F9-D323BD80B6A1}" type="presParOf" srcId="{E98A8536-E139-48D7-9100-3950E3D9FA35}" destId="{9DC0DDBB-6C51-43A6-8792-C83D745CD473}" srcOrd="2" destOrd="0" presId="urn:microsoft.com/office/officeart/2018/2/layout/IconVerticalSolidList"/>
    <dgm:cxn modelId="{B6531A47-6C9C-4E1E-A333-1780AE56E1FC}" type="presParOf" srcId="{E98A8536-E139-48D7-9100-3950E3D9FA35}" destId="{BBD57473-F483-4020-AEE5-301D81C6AB3C}" srcOrd="3" destOrd="0" presId="urn:microsoft.com/office/officeart/2018/2/layout/IconVerticalSolidList"/>
    <dgm:cxn modelId="{9228E590-A6D2-4357-A5C8-9A5695F9DD37}" type="presParOf" srcId="{E98A8536-E139-48D7-9100-3950E3D9FA35}" destId="{1E8CB5A6-246E-4C12-9FA0-7C8B937C7E1B}" srcOrd="4" destOrd="0" presId="urn:microsoft.com/office/officeart/2018/2/layout/IconVerticalSolidList"/>
    <dgm:cxn modelId="{FFC233F8-5210-415C-8244-E9E1D2A40E2A}" type="presParOf" srcId="{857D9B79-D3DE-4BF0-9AA6-96CBE91460A5}" destId="{978D3958-34E1-46AD-B5D9-7EACA9E1A5C8}" srcOrd="3" destOrd="0" presId="urn:microsoft.com/office/officeart/2018/2/layout/IconVerticalSolidList"/>
    <dgm:cxn modelId="{96D1EB3F-ABC1-4503-BAC4-7BECA964291D}" type="presParOf" srcId="{857D9B79-D3DE-4BF0-9AA6-96CBE91460A5}" destId="{54359029-7AEE-4DD7-AA47-A8ADB4228402}" srcOrd="4" destOrd="0" presId="urn:microsoft.com/office/officeart/2018/2/layout/IconVerticalSolidList"/>
    <dgm:cxn modelId="{3E27F9B5-F7B1-4C65-808A-D254D2FF05D2}" type="presParOf" srcId="{54359029-7AEE-4DD7-AA47-A8ADB4228402}" destId="{EA904D10-A830-4250-9A11-996F1F613747}" srcOrd="0" destOrd="0" presId="urn:microsoft.com/office/officeart/2018/2/layout/IconVerticalSolidList"/>
    <dgm:cxn modelId="{5C195F89-5DE6-45CA-B59A-F5D875A57CAB}" type="presParOf" srcId="{54359029-7AEE-4DD7-AA47-A8ADB4228402}" destId="{E284BAF7-9793-41FA-8609-C3C93AE6A3FB}" srcOrd="1" destOrd="0" presId="urn:microsoft.com/office/officeart/2018/2/layout/IconVerticalSolidList"/>
    <dgm:cxn modelId="{E0FDA105-F49E-4B27-A21D-D51363CCDD90}" type="presParOf" srcId="{54359029-7AEE-4DD7-AA47-A8ADB4228402}" destId="{4FEDC551-56CF-4614-9EB7-3903E04FD7DE}" srcOrd="2" destOrd="0" presId="urn:microsoft.com/office/officeart/2018/2/layout/IconVerticalSolidList"/>
    <dgm:cxn modelId="{0E696EB5-0CA1-457B-A68A-21F2222C99B5}" type="presParOf" srcId="{54359029-7AEE-4DD7-AA47-A8ADB4228402}" destId="{205F20A3-BD2B-47ED-B90D-C0E0F65C17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47CCA-7EBC-4035-9B7F-45ADBB15114A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55AE2B-72FB-4015-94DD-269E7EBFE06A}">
      <dgm:prSet/>
      <dgm:spPr/>
      <dgm:t>
        <a:bodyPr/>
        <a:lstStyle/>
        <a:p>
          <a:r>
            <a:rPr lang="en-GB" dirty="0"/>
            <a:t>Communication Etiquettes (Video, Audio, Chat )</a:t>
          </a:r>
          <a:endParaRPr lang="en-US" dirty="0"/>
        </a:p>
      </dgm:t>
    </dgm:pt>
    <dgm:pt modelId="{26B4A166-F82D-4545-ABD3-711FFF279860}" type="parTrans" cxnId="{B1BFBF5E-720F-4A9B-908A-DCA85EA34074}">
      <dgm:prSet/>
      <dgm:spPr/>
      <dgm:t>
        <a:bodyPr/>
        <a:lstStyle/>
        <a:p>
          <a:endParaRPr lang="en-US"/>
        </a:p>
      </dgm:t>
    </dgm:pt>
    <dgm:pt modelId="{ACFE2D42-B877-4C51-8A2A-578EC4F2DA98}" type="sibTrans" cxnId="{B1BFBF5E-720F-4A9B-908A-DCA85EA34074}">
      <dgm:prSet/>
      <dgm:spPr/>
      <dgm:t>
        <a:bodyPr/>
        <a:lstStyle/>
        <a:p>
          <a:endParaRPr lang="en-US"/>
        </a:p>
      </dgm:t>
    </dgm:pt>
    <dgm:pt modelId="{34005252-8CC0-4748-A715-0678F4224764}">
      <dgm:prSet/>
      <dgm:spPr/>
      <dgm:t>
        <a:bodyPr/>
        <a:lstStyle/>
        <a:p>
          <a:r>
            <a:rPr lang="en-US" b="0" i="0" dirty="0"/>
            <a:t>Adhering to respectful and effective guidelines when interacting with others</a:t>
          </a:r>
          <a:endParaRPr lang="en-US" dirty="0"/>
        </a:p>
      </dgm:t>
    </dgm:pt>
    <dgm:pt modelId="{EC5B7572-0671-49B8-BEE7-4F1F2DD8F056}" type="parTrans" cxnId="{BBE23A8A-813B-4576-9135-2FCFA34AA5A2}">
      <dgm:prSet/>
      <dgm:spPr/>
      <dgm:t>
        <a:bodyPr/>
        <a:lstStyle/>
        <a:p>
          <a:endParaRPr lang="en-US"/>
        </a:p>
      </dgm:t>
    </dgm:pt>
    <dgm:pt modelId="{79A6B435-89B8-4369-B9AF-C7934A351616}" type="sibTrans" cxnId="{BBE23A8A-813B-4576-9135-2FCFA34AA5A2}">
      <dgm:prSet/>
      <dgm:spPr/>
      <dgm:t>
        <a:bodyPr/>
        <a:lstStyle/>
        <a:p>
          <a:endParaRPr lang="en-US"/>
        </a:p>
      </dgm:t>
    </dgm:pt>
    <dgm:pt modelId="{4941BF58-40F3-4EB7-B05E-06443F830A86}">
      <dgm:prSet/>
      <dgm:spPr/>
      <dgm:t>
        <a:bodyPr/>
        <a:lstStyle/>
        <a:p>
          <a:r>
            <a:rPr lang="en-GB" dirty="0"/>
            <a:t>Listening</a:t>
          </a:r>
          <a:endParaRPr lang="en-US" dirty="0"/>
        </a:p>
      </dgm:t>
    </dgm:pt>
    <dgm:pt modelId="{D3730F00-F946-4EC8-B21F-A2A1FC5E1906}" type="parTrans" cxnId="{C054F630-1E55-436E-A180-AEB209BD2A31}">
      <dgm:prSet/>
      <dgm:spPr/>
      <dgm:t>
        <a:bodyPr/>
        <a:lstStyle/>
        <a:p>
          <a:endParaRPr lang="en-US"/>
        </a:p>
      </dgm:t>
    </dgm:pt>
    <dgm:pt modelId="{719FDA38-0E82-479B-9D48-E4BCDDDD7E6E}" type="sibTrans" cxnId="{C054F630-1E55-436E-A180-AEB209BD2A31}">
      <dgm:prSet/>
      <dgm:spPr/>
      <dgm:t>
        <a:bodyPr/>
        <a:lstStyle/>
        <a:p>
          <a:endParaRPr lang="en-US"/>
        </a:p>
      </dgm:t>
    </dgm:pt>
    <dgm:pt modelId="{407F34B5-B4A9-4B1F-A1B4-B706B3E9F0F1}">
      <dgm:prSet/>
      <dgm:spPr/>
      <dgm:t>
        <a:bodyPr/>
        <a:lstStyle/>
        <a:p>
          <a:r>
            <a:rPr lang="en-GB" dirty="0"/>
            <a:t>Team and Teamwork</a:t>
          </a:r>
          <a:endParaRPr lang="en-US" dirty="0"/>
        </a:p>
      </dgm:t>
    </dgm:pt>
    <dgm:pt modelId="{CA11C6B8-789C-4DEC-AB2C-259220375E6F}" type="parTrans" cxnId="{9E152529-B1CC-4857-A238-1A0D55F2C7C0}">
      <dgm:prSet/>
      <dgm:spPr/>
      <dgm:t>
        <a:bodyPr/>
        <a:lstStyle/>
        <a:p>
          <a:endParaRPr lang="en-US"/>
        </a:p>
      </dgm:t>
    </dgm:pt>
    <dgm:pt modelId="{DDA57978-6FF0-46F7-960B-2E8FD59B1486}" type="sibTrans" cxnId="{9E152529-B1CC-4857-A238-1A0D55F2C7C0}">
      <dgm:prSet/>
      <dgm:spPr/>
      <dgm:t>
        <a:bodyPr/>
        <a:lstStyle/>
        <a:p>
          <a:endParaRPr lang="en-US"/>
        </a:p>
      </dgm:t>
    </dgm:pt>
    <dgm:pt modelId="{152F31EA-F1FA-42B7-B65F-3E1FBDAA6921}">
      <dgm:prSet/>
      <dgm:spPr/>
      <dgm:t>
        <a:bodyPr/>
        <a:lstStyle/>
        <a:p>
          <a:r>
            <a:rPr lang="en-US" dirty="0"/>
            <a:t>Types of listening</a:t>
          </a:r>
        </a:p>
      </dgm:t>
    </dgm:pt>
    <dgm:pt modelId="{EDFA9FB5-5CAE-4D9B-9AD6-24EC0C37A1B5}" type="parTrans" cxnId="{10878B25-4F31-43DF-80EA-4B2C6183E08F}">
      <dgm:prSet/>
      <dgm:spPr/>
    </dgm:pt>
    <dgm:pt modelId="{DE5111A9-5E2B-4E62-9E1C-EAFD37BF1C2D}" type="sibTrans" cxnId="{10878B25-4F31-43DF-80EA-4B2C6183E08F}">
      <dgm:prSet/>
      <dgm:spPr/>
    </dgm:pt>
    <dgm:pt modelId="{147AB5D5-82F7-4C93-A750-AC2BC99F8910}">
      <dgm:prSet/>
      <dgm:spPr/>
      <dgm:t>
        <a:bodyPr/>
        <a:lstStyle/>
        <a:p>
          <a:r>
            <a:rPr lang="en-US" dirty="0"/>
            <a:t>Good listening vs Bad Listening</a:t>
          </a:r>
        </a:p>
      </dgm:t>
    </dgm:pt>
    <dgm:pt modelId="{90839451-8278-4669-8B74-B6B6567C1A7D}" type="parTrans" cxnId="{076CB078-1C94-4495-BD2C-7C083F0F1453}">
      <dgm:prSet/>
      <dgm:spPr/>
    </dgm:pt>
    <dgm:pt modelId="{61091E76-0CD9-4DA0-B0A7-8DF295DB976F}" type="sibTrans" cxnId="{076CB078-1C94-4495-BD2C-7C083F0F1453}">
      <dgm:prSet/>
      <dgm:spPr/>
    </dgm:pt>
    <dgm:pt modelId="{3112CC26-BE22-4295-AAA3-C463F7F4FB06}">
      <dgm:prSet/>
      <dgm:spPr/>
      <dgm:t>
        <a:bodyPr/>
        <a:lstStyle/>
        <a:p>
          <a:r>
            <a:rPr lang="en-US" b="0" i="0"/>
            <a:t>Teamwork is crucial for leveraging diverse skills, pooling resources, and fostering collaboration to achieve collective goals efficiently and creatively in any organization or project.</a:t>
          </a:r>
          <a:endParaRPr lang="en-US"/>
        </a:p>
      </dgm:t>
    </dgm:pt>
    <dgm:pt modelId="{CC59196C-C509-484A-B140-D31FFDAC92B3}" type="parTrans" cxnId="{50955134-A52D-4198-AEC5-96D8CB19A195}">
      <dgm:prSet/>
      <dgm:spPr/>
    </dgm:pt>
    <dgm:pt modelId="{28B9DE2C-D30B-4646-9145-3D09C583B4AA}" type="sibTrans" cxnId="{50955134-A52D-4198-AEC5-96D8CB19A195}">
      <dgm:prSet/>
      <dgm:spPr/>
    </dgm:pt>
    <dgm:pt modelId="{5977529A-5F84-44D5-9B23-597D354958F2}">
      <dgm:prSet/>
      <dgm:spPr/>
      <dgm:t>
        <a:bodyPr/>
        <a:lstStyle/>
        <a:p>
          <a:r>
            <a:rPr lang="en-US" b="0" i="0" dirty="0"/>
            <a:t>Encompassing aspects like active listening, clarity, courtesy, and appropriate tone to facilitate smooth and productive conversations.</a:t>
          </a:r>
          <a:endParaRPr lang="en-US" dirty="0"/>
        </a:p>
      </dgm:t>
    </dgm:pt>
    <dgm:pt modelId="{A4C18058-D45B-4621-94FE-FF0962257055}" type="parTrans" cxnId="{125CE6DB-8F0D-48B1-9F2E-3459BE9D8FD7}">
      <dgm:prSet/>
      <dgm:spPr/>
    </dgm:pt>
    <dgm:pt modelId="{60EAD090-3101-4925-B66D-B41B076CADF2}" type="sibTrans" cxnId="{125CE6DB-8F0D-48B1-9F2E-3459BE9D8FD7}">
      <dgm:prSet/>
      <dgm:spPr/>
    </dgm:pt>
    <dgm:pt modelId="{205BF354-C435-434B-A2B1-670BAFC8E63E}" type="pres">
      <dgm:prSet presAssocID="{4EA47CCA-7EBC-4035-9B7F-45ADBB15114A}" presName="linear" presStyleCnt="0">
        <dgm:presLayoutVars>
          <dgm:dir/>
          <dgm:animLvl val="lvl"/>
          <dgm:resizeHandles val="exact"/>
        </dgm:presLayoutVars>
      </dgm:prSet>
      <dgm:spPr/>
    </dgm:pt>
    <dgm:pt modelId="{EA3039A7-5B22-4AF6-986C-5C6B192B003E}" type="pres">
      <dgm:prSet presAssocID="{D655AE2B-72FB-4015-94DD-269E7EBFE06A}" presName="parentLin" presStyleCnt="0"/>
      <dgm:spPr/>
    </dgm:pt>
    <dgm:pt modelId="{4526D06F-CB1A-46C1-BF1D-CAA171F065A0}" type="pres">
      <dgm:prSet presAssocID="{D655AE2B-72FB-4015-94DD-269E7EBFE06A}" presName="parentLeftMargin" presStyleLbl="node1" presStyleIdx="0" presStyleCnt="3"/>
      <dgm:spPr/>
    </dgm:pt>
    <dgm:pt modelId="{D13AC0CE-CA71-4515-ABEA-B96ED877B0A7}" type="pres">
      <dgm:prSet presAssocID="{D655AE2B-72FB-4015-94DD-269E7EBFE0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7AD5A2-A600-4279-95D4-545EB1B5ED98}" type="pres">
      <dgm:prSet presAssocID="{D655AE2B-72FB-4015-94DD-269E7EBFE06A}" presName="negativeSpace" presStyleCnt="0"/>
      <dgm:spPr/>
    </dgm:pt>
    <dgm:pt modelId="{A6274EF8-6310-42F0-AAC8-6A5AA96ADF31}" type="pres">
      <dgm:prSet presAssocID="{D655AE2B-72FB-4015-94DD-269E7EBFE06A}" presName="childText" presStyleLbl="conFgAcc1" presStyleIdx="0" presStyleCnt="3">
        <dgm:presLayoutVars>
          <dgm:bulletEnabled val="1"/>
        </dgm:presLayoutVars>
      </dgm:prSet>
      <dgm:spPr/>
    </dgm:pt>
    <dgm:pt modelId="{A474376B-464D-43C0-A6D0-BE09B70188F9}" type="pres">
      <dgm:prSet presAssocID="{ACFE2D42-B877-4C51-8A2A-578EC4F2DA98}" presName="spaceBetweenRectangles" presStyleCnt="0"/>
      <dgm:spPr/>
    </dgm:pt>
    <dgm:pt modelId="{FE5B5B80-2841-4A99-BD21-43758CB4AA4C}" type="pres">
      <dgm:prSet presAssocID="{4941BF58-40F3-4EB7-B05E-06443F830A86}" presName="parentLin" presStyleCnt="0"/>
      <dgm:spPr/>
    </dgm:pt>
    <dgm:pt modelId="{FDC34F77-B459-4213-9E22-C3965F5032E0}" type="pres">
      <dgm:prSet presAssocID="{4941BF58-40F3-4EB7-B05E-06443F830A86}" presName="parentLeftMargin" presStyleLbl="node1" presStyleIdx="0" presStyleCnt="3"/>
      <dgm:spPr/>
    </dgm:pt>
    <dgm:pt modelId="{07518D44-FBA1-4738-A492-7314E0FF2B11}" type="pres">
      <dgm:prSet presAssocID="{4941BF58-40F3-4EB7-B05E-06443F830A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698AA4-0F8E-409C-A9BE-0E3BBCBEB3DD}" type="pres">
      <dgm:prSet presAssocID="{4941BF58-40F3-4EB7-B05E-06443F830A86}" presName="negativeSpace" presStyleCnt="0"/>
      <dgm:spPr/>
    </dgm:pt>
    <dgm:pt modelId="{14F31779-DC5D-48B6-AE30-EBE7FA5C8AE5}" type="pres">
      <dgm:prSet presAssocID="{4941BF58-40F3-4EB7-B05E-06443F830A86}" presName="childText" presStyleLbl="conFgAcc1" presStyleIdx="1" presStyleCnt="3">
        <dgm:presLayoutVars>
          <dgm:bulletEnabled val="1"/>
        </dgm:presLayoutVars>
      </dgm:prSet>
      <dgm:spPr/>
    </dgm:pt>
    <dgm:pt modelId="{E9FF87CD-805B-4C2B-BCEA-DA00099AA59F}" type="pres">
      <dgm:prSet presAssocID="{719FDA38-0E82-479B-9D48-E4BCDDDD7E6E}" presName="spaceBetweenRectangles" presStyleCnt="0"/>
      <dgm:spPr/>
    </dgm:pt>
    <dgm:pt modelId="{F6B13F68-33FE-4B53-84C8-E1471E51281F}" type="pres">
      <dgm:prSet presAssocID="{407F34B5-B4A9-4B1F-A1B4-B706B3E9F0F1}" presName="parentLin" presStyleCnt="0"/>
      <dgm:spPr/>
    </dgm:pt>
    <dgm:pt modelId="{A920A33E-08DA-440E-BB36-85A5BA537812}" type="pres">
      <dgm:prSet presAssocID="{407F34B5-B4A9-4B1F-A1B4-B706B3E9F0F1}" presName="parentLeftMargin" presStyleLbl="node1" presStyleIdx="1" presStyleCnt="3"/>
      <dgm:spPr/>
    </dgm:pt>
    <dgm:pt modelId="{05F18BCA-DA52-4AE5-8042-302BBB97E00D}" type="pres">
      <dgm:prSet presAssocID="{407F34B5-B4A9-4B1F-A1B4-B706B3E9F0F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468BAE-7851-4880-AD86-4C4258B135F6}" type="pres">
      <dgm:prSet presAssocID="{407F34B5-B4A9-4B1F-A1B4-B706B3E9F0F1}" presName="negativeSpace" presStyleCnt="0"/>
      <dgm:spPr/>
    </dgm:pt>
    <dgm:pt modelId="{69B07FEF-50CF-4E1C-95F7-4D519185D489}" type="pres">
      <dgm:prSet presAssocID="{407F34B5-B4A9-4B1F-A1B4-B706B3E9F0F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3358213-5668-43AF-8062-E836A65572AC}" type="presOf" srcId="{4941BF58-40F3-4EB7-B05E-06443F830A86}" destId="{07518D44-FBA1-4738-A492-7314E0FF2B11}" srcOrd="1" destOrd="0" presId="urn:microsoft.com/office/officeart/2005/8/layout/list1"/>
    <dgm:cxn modelId="{8CBFF91B-5E3B-4581-B00C-2EBEA58603C7}" type="presOf" srcId="{147AB5D5-82F7-4C93-A750-AC2BC99F8910}" destId="{14F31779-DC5D-48B6-AE30-EBE7FA5C8AE5}" srcOrd="0" destOrd="1" presId="urn:microsoft.com/office/officeart/2005/8/layout/list1"/>
    <dgm:cxn modelId="{42C6F122-F36E-4E7B-A552-0D68D8CFFE64}" type="presOf" srcId="{D655AE2B-72FB-4015-94DD-269E7EBFE06A}" destId="{D13AC0CE-CA71-4515-ABEA-B96ED877B0A7}" srcOrd="1" destOrd="0" presId="urn:microsoft.com/office/officeart/2005/8/layout/list1"/>
    <dgm:cxn modelId="{10878B25-4F31-43DF-80EA-4B2C6183E08F}" srcId="{4941BF58-40F3-4EB7-B05E-06443F830A86}" destId="{152F31EA-F1FA-42B7-B65F-3E1FBDAA6921}" srcOrd="0" destOrd="0" parTransId="{EDFA9FB5-5CAE-4D9B-9AD6-24EC0C37A1B5}" sibTransId="{DE5111A9-5E2B-4E62-9E1C-EAFD37BF1C2D}"/>
    <dgm:cxn modelId="{9E152529-B1CC-4857-A238-1A0D55F2C7C0}" srcId="{4EA47CCA-7EBC-4035-9B7F-45ADBB15114A}" destId="{407F34B5-B4A9-4B1F-A1B4-B706B3E9F0F1}" srcOrd="2" destOrd="0" parTransId="{CA11C6B8-789C-4DEC-AB2C-259220375E6F}" sibTransId="{DDA57978-6FF0-46F7-960B-2E8FD59B1486}"/>
    <dgm:cxn modelId="{C054F630-1E55-436E-A180-AEB209BD2A31}" srcId="{4EA47CCA-7EBC-4035-9B7F-45ADBB15114A}" destId="{4941BF58-40F3-4EB7-B05E-06443F830A86}" srcOrd="1" destOrd="0" parTransId="{D3730F00-F946-4EC8-B21F-A2A1FC5E1906}" sibTransId="{719FDA38-0E82-479B-9D48-E4BCDDDD7E6E}"/>
    <dgm:cxn modelId="{50955134-A52D-4198-AEC5-96D8CB19A195}" srcId="{407F34B5-B4A9-4B1F-A1B4-B706B3E9F0F1}" destId="{3112CC26-BE22-4295-AAA3-C463F7F4FB06}" srcOrd="0" destOrd="0" parTransId="{CC59196C-C509-484A-B140-D31FFDAC92B3}" sibTransId="{28B9DE2C-D30B-4646-9145-3D09C583B4AA}"/>
    <dgm:cxn modelId="{1AE98E3D-8BEE-40C4-972E-58216EDC4B4A}" type="presOf" srcId="{4941BF58-40F3-4EB7-B05E-06443F830A86}" destId="{FDC34F77-B459-4213-9E22-C3965F5032E0}" srcOrd="0" destOrd="0" presId="urn:microsoft.com/office/officeart/2005/8/layout/list1"/>
    <dgm:cxn modelId="{B1BFBF5E-720F-4A9B-908A-DCA85EA34074}" srcId="{4EA47CCA-7EBC-4035-9B7F-45ADBB15114A}" destId="{D655AE2B-72FB-4015-94DD-269E7EBFE06A}" srcOrd="0" destOrd="0" parTransId="{26B4A166-F82D-4545-ABD3-711FFF279860}" sibTransId="{ACFE2D42-B877-4C51-8A2A-578EC4F2DA98}"/>
    <dgm:cxn modelId="{3C196971-D923-4E47-9F04-FE18792D999B}" type="presOf" srcId="{3112CC26-BE22-4295-AAA3-C463F7F4FB06}" destId="{69B07FEF-50CF-4E1C-95F7-4D519185D489}" srcOrd="0" destOrd="0" presId="urn:microsoft.com/office/officeart/2005/8/layout/list1"/>
    <dgm:cxn modelId="{92208373-A9CC-4CF6-858C-958947D7ED58}" type="presOf" srcId="{407F34B5-B4A9-4B1F-A1B4-B706B3E9F0F1}" destId="{05F18BCA-DA52-4AE5-8042-302BBB97E00D}" srcOrd="1" destOrd="0" presId="urn:microsoft.com/office/officeart/2005/8/layout/list1"/>
    <dgm:cxn modelId="{076CB078-1C94-4495-BD2C-7C083F0F1453}" srcId="{4941BF58-40F3-4EB7-B05E-06443F830A86}" destId="{147AB5D5-82F7-4C93-A750-AC2BC99F8910}" srcOrd="1" destOrd="0" parTransId="{90839451-8278-4669-8B74-B6B6567C1A7D}" sibTransId="{61091E76-0CD9-4DA0-B0A7-8DF295DB976F}"/>
    <dgm:cxn modelId="{BBE23A8A-813B-4576-9135-2FCFA34AA5A2}" srcId="{D655AE2B-72FB-4015-94DD-269E7EBFE06A}" destId="{34005252-8CC0-4748-A715-0678F4224764}" srcOrd="0" destOrd="0" parTransId="{EC5B7572-0671-49B8-BEE7-4F1F2DD8F056}" sibTransId="{79A6B435-89B8-4369-B9AF-C7934A351616}"/>
    <dgm:cxn modelId="{9B6598CC-0D7A-4112-BB2D-37D10EAB61F3}" type="presOf" srcId="{5977529A-5F84-44D5-9B23-597D354958F2}" destId="{A6274EF8-6310-42F0-AAC8-6A5AA96ADF31}" srcOrd="0" destOrd="1" presId="urn:microsoft.com/office/officeart/2005/8/layout/list1"/>
    <dgm:cxn modelId="{3879B5D1-44C1-4737-86C0-51D10E9EF1B4}" type="presOf" srcId="{4EA47CCA-7EBC-4035-9B7F-45ADBB15114A}" destId="{205BF354-C435-434B-A2B1-670BAFC8E63E}" srcOrd="0" destOrd="0" presId="urn:microsoft.com/office/officeart/2005/8/layout/list1"/>
    <dgm:cxn modelId="{5B777BD9-9672-402D-88F2-DEC3BEAB3A99}" type="presOf" srcId="{34005252-8CC0-4748-A715-0678F4224764}" destId="{A6274EF8-6310-42F0-AAC8-6A5AA96ADF31}" srcOrd="0" destOrd="0" presId="urn:microsoft.com/office/officeart/2005/8/layout/list1"/>
    <dgm:cxn modelId="{A967E4DA-2047-44B2-8BB3-156A3B58BD4C}" type="presOf" srcId="{407F34B5-B4A9-4B1F-A1B4-B706B3E9F0F1}" destId="{A920A33E-08DA-440E-BB36-85A5BA537812}" srcOrd="0" destOrd="0" presId="urn:microsoft.com/office/officeart/2005/8/layout/list1"/>
    <dgm:cxn modelId="{125CE6DB-8F0D-48B1-9F2E-3459BE9D8FD7}" srcId="{D655AE2B-72FB-4015-94DD-269E7EBFE06A}" destId="{5977529A-5F84-44D5-9B23-597D354958F2}" srcOrd="1" destOrd="0" parTransId="{A4C18058-D45B-4621-94FE-FF0962257055}" sibTransId="{60EAD090-3101-4925-B66D-B41B076CADF2}"/>
    <dgm:cxn modelId="{4D46EFE0-7F7D-4656-A772-777BF4923E97}" type="presOf" srcId="{D655AE2B-72FB-4015-94DD-269E7EBFE06A}" destId="{4526D06F-CB1A-46C1-BF1D-CAA171F065A0}" srcOrd="0" destOrd="0" presId="urn:microsoft.com/office/officeart/2005/8/layout/list1"/>
    <dgm:cxn modelId="{347D22ED-1CD2-41EF-9BA3-1FA79A427818}" type="presOf" srcId="{152F31EA-F1FA-42B7-B65F-3E1FBDAA6921}" destId="{14F31779-DC5D-48B6-AE30-EBE7FA5C8AE5}" srcOrd="0" destOrd="0" presId="urn:microsoft.com/office/officeart/2005/8/layout/list1"/>
    <dgm:cxn modelId="{432943CC-0C0F-49EB-9A02-68C11B62F95D}" type="presParOf" srcId="{205BF354-C435-434B-A2B1-670BAFC8E63E}" destId="{EA3039A7-5B22-4AF6-986C-5C6B192B003E}" srcOrd="0" destOrd="0" presId="urn:microsoft.com/office/officeart/2005/8/layout/list1"/>
    <dgm:cxn modelId="{DFFE7B33-FCCB-4F38-B14C-9CACD70DAF44}" type="presParOf" srcId="{EA3039A7-5B22-4AF6-986C-5C6B192B003E}" destId="{4526D06F-CB1A-46C1-BF1D-CAA171F065A0}" srcOrd="0" destOrd="0" presId="urn:microsoft.com/office/officeart/2005/8/layout/list1"/>
    <dgm:cxn modelId="{F98A6BE0-AD81-47A6-84BD-AA2C2C0829BC}" type="presParOf" srcId="{EA3039A7-5B22-4AF6-986C-5C6B192B003E}" destId="{D13AC0CE-CA71-4515-ABEA-B96ED877B0A7}" srcOrd="1" destOrd="0" presId="urn:microsoft.com/office/officeart/2005/8/layout/list1"/>
    <dgm:cxn modelId="{8939BFDD-218B-430F-9BC6-2BFB07AB5C44}" type="presParOf" srcId="{205BF354-C435-434B-A2B1-670BAFC8E63E}" destId="{8F7AD5A2-A600-4279-95D4-545EB1B5ED98}" srcOrd="1" destOrd="0" presId="urn:microsoft.com/office/officeart/2005/8/layout/list1"/>
    <dgm:cxn modelId="{B5E5E529-4A80-4FCB-8B3F-B514D8E4B4BA}" type="presParOf" srcId="{205BF354-C435-434B-A2B1-670BAFC8E63E}" destId="{A6274EF8-6310-42F0-AAC8-6A5AA96ADF31}" srcOrd="2" destOrd="0" presId="urn:microsoft.com/office/officeart/2005/8/layout/list1"/>
    <dgm:cxn modelId="{DC5C8DAC-96BA-4621-BE4C-34CAC3BD4A8C}" type="presParOf" srcId="{205BF354-C435-434B-A2B1-670BAFC8E63E}" destId="{A474376B-464D-43C0-A6D0-BE09B70188F9}" srcOrd="3" destOrd="0" presId="urn:microsoft.com/office/officeart/2005/8/layout/list1"/>
    <dgm:cxn modelId="{DA944EEF-924E-48A5-BB34-B76E3DF963C9}" type="presParOf" srcId="{205BF354-C435-434B-A2B1-670BAFC8E63E}" destId="{FE5B5B80-2841-4A99-BD21-43758CB4AA4C}" srcOrd="4" destOrd="0" presId="urn:microsoft.com/office/officeart/2005/8/layout/list1"/>
    <dgm:cxn modelId="{61E4D582-E694-45BF-A6D2-33597E4AE25F}" type="presParOf" srcId="{FE5B5B80-2841-4A99-BD21-43758CB4AA4C}" destId="{FDC34F77-B459-4213-9E22-C3965F5032E0}" srcOrd="0" destOrd="0" presId="urn:microsoft.com/office/officeart/2005/8/layout/list1"/>
    <dgm:cxn modelId="{3A37C4CA-E84F-481A-A0A9-7453469EDC42}" type="presParOf" srcId="{FE5B5B80-2841-4A99-BD21-43758CB4AA4C}" destId="{07518D44-FBA1-4738-A492-7314E0FF2B11}" srcOrd="1" destOrd="0" presId="urn:microsoft.com/office/officeart/2005/8/layout/list1"/>
    <dgm:cxn modelId="{B4F059D4-BF99-43F0-B8AA-AFF79F3558D3}" type="presParOf" srcId="{205BF354-C435-434B-A2B1-670BAFC8E63E}" destId="{85698AA4-0F8E-409C-A9BE-0E3BBCBEB3DD}" srcOrd="5" destOrd="0" presId="urn:microsoft.com/office/officeart/2005/8/layout/list1"/>
    <dgm:cxn modelId="{54C9E9DD-994A-41B1-AE57-E35486370475}" type="presParOf" srcId="{205BF354-C435-434B-A2B1-670BAFC8E63E}" destId="{14F31779-DC5D-48B6-AE30-EBE7FA5C8AE5}" srcOrd="6" destOrd="0" presId="urn:microsoft.com/office/officeart/2005/8/layout/list1"/>
    <dgm:cxn modelId="{1DA14949-6013-4A47-9182-38E61262E3D9}" type="presParOf" srcId="{205BF354-C435-434B-A2B1-670BAFC8E63E}" destId="{E9FF87CD-805B-4C2B-BCEA-DA00099AA59F}" srcOrd="7" destOrd="0" presId="urn:microsoft.com/office/officeart/2005/8/layout/list1"/>
    <dgm:cxn modelId="{5C80290A-004F-44B4-B47B-8279C1D284C5}" type="presParOf" srcId="{205BF354-C435-434B-A2B1-670BAFC8E63E}" destId="{F6B13F68-33FE-4B53-84C8-E1471E51281F}" srcOrd="8" destOrd="0" presId="urn:microsoft.com/office/officeart/2005/8/layout/list1"/>
    <dgm:cxn modelId="{58E4832B-50AB-467F-B931-4EDEDA65D408}" type="presParOf" srcId="{F6B13F68-33FE-4B53-84C8-E1471E51281F}" destId="{A920A33E-08DA-440E-BB36-85A5BA537812}" srcOrd="0" destOrd="0" presId="urn:microsoft.com/office/officeart/2005/8/layout/list1"/>
    <dgm:cxn modelId="{8D5BCA19-3504-4F5F-BCE7-FC08BDAC2E06}" type="presParOf" srcId="{F6B13F68-33FE-4B53-84C8-E1471E51281F}" destId="{05F18BCA-DA52-4AE5-8042-302BBB97E00D}" srcOrd="1" destOrd="0" presId="urn:microsoft.com/office/officeart/2005/8/layout/list1"/>
    <dgm:cxn modelId="{4CA57E5D-C64C-462B-B80D-5F855815C174}" type="presParOf" srcId="{205BF354-C435-434B-A2B1-670BAFC8E63E}" destId="{7F468BAE-7851-4880-AD86-4C4258B135F6}" srcOrd="9" destOrd="0" presId="urn:microsoft.com/office/officeart/2005/8/layout/list1"/>
    <dgm:cxn modelId="{D16DF683-F1BB-4194-A65D-29BB68928AC0}" type="presParOf" srcId="{205BF354-C435-434B-A2B1-670BAFC8E63E}" destId="{69B07FEF-50CF-4E1C-95F7-4D519185D48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DFC608-D46D-4E0A-ABD9-F8278F6783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8D1DFF-B530-467D-8A4B-F81B3B47580D}">
      <dgm:prSet/>
      <dgm:spPr/>
      <dgm:t>
        <a:bodyPr/>
        <a:lstStyle/>
        <a:p>
          <a:r>
            <a:rPr lang="en-GB"/>
            <a:t>Email Etiquettes</a:t>
          </a:r>
          <a:endParaRPr lang="en-US"/>
        </a:p>
      </dgm:t>
    </dgm:pt>
    <dgm:pt modelId="{A69B2D17-2EC7-458D-BE1A-6BC9C69A68D8}" type="parTrans" cxnId="{802A1B38-7925-4101-A7C8-733CC6FE0226}">
      <dgm:prSet/>
      <dgm:spPr/>
      <dgm:t>
        <a:bodyPr/>
        <a:lstStyle/>
        <a:p>
          <a:endParaRPr lang="en-US"/>
        </a:p>
      </dgm:t>
    </dgm:pt>
    <dgm:pt modelId="{C9866BED-A550-4B52-A1F5-8A87D8EACDE4}" type="sibTrans" cxnId="{802A1B38-7925-4101-A7C8-733CC6FE0226}">
      <dgm:prSet/>
      <dgm:spPr/>
      <dgm:t>
        <a:bodyPr/>
        <a:lstStyle/>
        <a:p>
          <a:endParaRPr lang="en-US"/>
        </a:p>
      </dgm:t>
    </dgm:pt>
    <dgm:pt modelId="{BFEE7C66-DE34-4A37-B74C-EEE08EA243E9}">
      <dgm:prSet/>
      <dgm:spPr/>
      <dgm:t>
        <a:bodyPr/>
        <a:lstStyle/>
        <a:p>
          <a:r>
            <a:rPr lang="en-GB"/>
            <a:t>Communication Skills</a:t>
          </a:r>
          <a:endParaRPr lang="en-US"/>
        </a:p>
      </dgm:t>
    </dgm:pt>
    <dgm:pt modelId="{B72BAB8A-AE81-4632-A5B0-97A0D566D116}" type="parTrans" cxnId="{FA8DF846-9E34-446B-9A7E-A660B2B6CD37}">
      <dgm:prSet/>
      <dgm:spPr/>
      <dgm:t>
        <a:bodyPr/>
        <a:lstStyle/>
        <a:p>
          <a:endParaRPr lang="en-US"/>
        </a:p>
      </dgm:t>
    </dgm:pt>
    <dgm:pt modelId="{E1232B29-DA10-4705-8D5A-D7700AF5A502}" type="sibTrans" cxnId="{FA8DF846-9E34-446B-9A7E-A660B2B6CD37}">
      <dgm:prSet/>
      <dgm:spPr/>
      <dgm:t>
        <a:bodyPr/>
        <a:lstStyle/>
        <a:p>
          <a:endParaRPr lang="en-US"/>
        </a:p>
      </dgm:t>
    </dgm:pt>
    <dgm:pt modelId="{BA8548BF-A564-48C5-BFB5-A61A8203823D}">
      <dgm:prSet/>
      <dgm:spPr/>
      <dgm:t>
        <a:bodyPr/>
        <a:lstStyle/>
        <a:p>
          <a:r>
            <a:rPr lang="en-GB"/>
            <a:t>Body Language</a:t>
          </a:r>
          <a:endParaRPr lang="en-US"/>
        </a:p>
      </dgm:t>
    </dgm:pt>
    <dgm:pt modelId="{13506B40-89AB-475D-9FD7-06A1E239AB36}" type="parTrans" cxnId="{AA98E1E1-E4AF-4CA8-9CAE-C117521E1B51}">
      <dgm:prSet/>
      <dgm:spPr/>
      <dgm:t>
        <a:bodyPr/>
        <a:lstStyle/>
        <a:p>
          <a:endParaRPr lang="en-US"/>
        </a:p>
      </dgm:t>
    </dgm:pt>
    <dgm:pt modelId="{CBE7ACE9-C8BF-4354-98DE-5FD9BCB4108A}" type="sibTrans" cxnId="{AA98E1E1-E4AF-4CA8-9CAE-C117521E1B51}">
      <dgm:prSet/>
      <dgm:spPr/>
      <dgm:t>
        <a:bodyPr/>
        <a:lstStyle/>
        <a:p>
          <a:endParaRPr lang="en-US"/>
        </a:p>
      </dgm:t>
    </dgm:pt>
    <dgm:pt modelId="{AD33D059-1FE4-413B-99B7-47071238E096}">
      <dgm:prSet/>
      <dgm:spPr/>
      <dgm:t>
        <a:bodyPr/>
        <a:lstStyle/>
        <a:p>
          <a:r>
            <a:rPr lang="en-GB"/>
            <a:t>Listen, Understand and Empathise</a:t>
          </a:r>
          <a:endParaRPr lang="en-US"/>
        </a:p>
      </dgm:t>
    </dgm:pt>
    <dgm:pt modelId="{1067970E-07CD-4C2A-B156-117CE0997E01}" type="parTrans" cxnId="{D9F1577D-0BEF-4BAA-A145-B59287CE8EDF}">
      <dgm:prSet/>
      <dgm:spPr/>
      <dgm:t>
        <a:bodyPr/>
        <a:lstStyle/>
        <a:p>
          <a:endParaRPr lang="en-US"/>
        </a:p>
      </dgm:t>
    </dgm:pt>
    <dgm:pt modelId="{F996392E-6171-4652-8359-15410290E02D}" type="sibTrans" cxnId="{D9F1577D-0BEF-4BAA-A145-B59287CE8EDF}">
      <dgm:prSet/>
      <dgm:spPr/>
      <dgm:t>
        <a:bodyPr/>
        <a:lstStyle/>
        <a:p>
          <a:endParaRPr lang="en-US"/>
        </a:p>
      </dgm:t>
    </dgm:pt>
    <dgm:pt modelId="{288DFFC0-4266-427A-B23A-E4DA762AB751}">
      <dgm:prSet/>
      <dgm:spPr/>
      <dgm:t>
        <a:bodyPr/>
        <a:lstStyle/>
        <a:p>
          <a:r>
            <a:rPr lang="en-GB"/>
            <a:t>Presentation Skills</a:t>
          </a:r>
          <a:endParaRPr lang="en-US"/>
        </a:p>
      </dgm:t>
    </dgm:pt>
    <dgm:pt modelId="{ECA79480-CBD5-405C-BD24-071C1CA39DC9}" type="parTrans" cxnId="{BA6B5825-4114-4676-9FF7-DB7107260056}">
      <dgm:prSet/>
      <dgm:spPr/>
      <dgm:t>
        <a:bodyPr/>
        <a:lstStyle/>
        <a:p>
          <a:endParaRPr lang="en-US"/>
        </a:p>
      </dgm:t>
    </dgm:pt>
    <dgm:pt modelId="{5CE36F65-8731-4369-82D9-FACB730B5199}" type="sibTrans" cxnId="{BA6B5825-4114-4676-9FF7-DB7107260056}">
      <dgm:prSet/>
      <dgm:spPr/>
      <dgm:t>
        <a:bodyPr/>
        <a:lstStyle/>
        <a:p>
          <a:endParaRPr lang="en-US"/>
        </a:p>
      </dgm:t>
    </dgm:pt>
    <dgm:pt modelId="{95BC0691-62D1-45EA-B45A-D595586EDC6A}">
      <dgm:prSet/>
      <dgm:spPr/>
      <dgm:t>
        <a:bodyPr/>
        <a:lstStyle/>
        <a:p>
          <a:r>
            <a:rPr lang="en-GB"/>
            <a:t>Fluent speaking</a:t>
          </a:r>
          <a:endParaRPr lang="en-US"/>
        </a:p>
      </dgm:t>
    </dgm:pt>
    <dgm:pt modelId="{0BD6212A-BFC3-4C0B-BF0B-98B758F98E3C}" type="parTrans" cxnId="{83AE4CA5-9588-44C2-9149-8D3BA8999588}">
      <dgm:prSet/>
      <dgm:spPr/>
      <dgm:t>
        <a:bodyPr/>
        <a:lstStyle/>
        <a:p>
          <a:endParaRPr lang="en-US"/>
        </a:p>
      </dgm:t>
    </dgm:pt>
    <dgm:pt modelId="{D5D70B26-15A4-4AA4-B79D-9CCFD78BFEFE}" type="sibTrans" cxnId="{83AE4CA5-9588-44C2-9149-8D3BA8999588}">
      <dgm:prSet/>
      <dgm:spPr/>
      <dgm:t>
        <a:bodyPr/>
        <a:lstStyle/>
        <a:p>
          <a:endParaRPr lang="en-US"/>
        </a:p>
      </dgm:t>
    </dgm:pt>
    <dgm:pt modelId="{03DF49F5-CC8B-49B7-B865-70806515A0AD}">
      <dgm:prSet/>
      <dgm:spPr/>
      <dgm:t>
        <a:bodyPr/>
        <a:lstStyle/>
        <a:p>
          <a:r>
            <a:rPr lang="en-GB"/>
            <a:t>How to address the audience</a:t>
          </a:r>
          <a:endParaRPr lang="en-US"/>
        </a:p>
      </dgm:t>
    </dgm:pt>
    <dgm:pt modelId="{B89B6F23-863C-48C1-9987-09A2201D1C6D}" type="parTrans" cxnId="{D5CAF745-DB1A-4B15-929A-44928E908498}">
      <dgm:prSet/>
      <dgm:spPr/>
      <dgm:t>
        <a:bodyPr/>
        <a:lstStyle/>
        <a:p>
          <a:endParaRPr lang="en-US"/>
        </a:p>
      </dgm:t>
    </dgm:pt>
    <dgm:pt modelId="{35B1F075-F922-4D3A-9515-5BC6BCD48319}" type="sibTrans" cxnId="{D5CAF745-DB1A-4B15-929A-44928E908498}">
      <dgm:prSet/>
      <dgm:spPr/>
      <dgm:t>
        <a:bodyPr/>
        <a:lstStyle/>
        <a:p>
          <a:endParaRPr lang="en-US"/>
        </a:p>
      </dgm:t>
    </dgm:pt>
    <dgm:pt modelId="{2DEEB34D-7B5B-4110-AB7F-67C3C6C32FDC}">
      <dgm:prSet/>
      <dgm:spPr/>
      <dgm:t>
        <a:bodyPr/>
        <a:lstStyle/>
        <a:p>
          <a:r>
            <a:rPr lang="en-GB"/>
            <a:t>Mannerisms</a:t>
          </a:r>
          <a:endParaRPr lang="en-US"/>
        </a:p>
      </dgm:t>
    </dgm:pt>
    <dgm:pt modelId="{DEA62E3D-C65C-4773-A058-506F4D81BD33}" type="parTrans" cxnId="{31FF8AEB-161C-407B-8BD0-D808224E1999}">
      <dgm:prSet/>
      <dgm:spPr/>
      <dgm:t>
        <a:bodyPr/>
        <a:lstStyle/>
        <a:p>
          <a:endParaRPr lang="en-US"/>
        </a:p>
      </dgm:t>
    </dgm:pt>
    <dgm:pt modelId="{CFBFDCC1-4A2F-45C1-BC7A-CE676DF9889A}" type="sibTrans" cxnId="{31FF8AEB-161C-407B-8BD0-D808224E1999}">
      <dgm:prSet/>
      <dgm:spPr/>
      <dgm:t>
        <a:bodyPr/>
        <a:lstStyle/>
        <a:p>
          <a:endParaRPr lang="en-US"/>
        </a:p>
      </dgm:t>
    </dgm:pt>
    <dgm:pt modelId="{921F6CE3-30ED-40AA-9B9C-95FAA0911F8E}">
      <dgm:prSet/>
      <dgm:spPr/>
      <dgm:t>
        <a:bodyPr/>
        <a:lstStyle/>
        <a:p>
          <a:r>
            <a:rPr lang="en-GB" dirty="0"/>
            <a:t>Not using filler words</a:t>
          </a:r>
          <a:endParaRPr lang="en-US" dirty="0"/>
        </a:p>
      </dgm:t>
    </dgm:pt>
    <dgm:pt modelId="{89DA0F48-0DF2-4D8D-8233-636CFAA5A49C}" type="parTrans" cxnId="{121F4D97-A55E-4EB4-8CA8-CA19C840F2FC}">
      <dgm:prSet/>
      <dgm:spPr/>
      <dgm:t>
        <a:bodyPr/>
        <a:lstStyle/>
        <a:p>
          <a:endParaRPr lang="en-US"/>
        </a:p>
      </dgm:t>
    </dgm:pt>
    <dgm:pt modelId="{AF01B3FE-D5BB-4A31-853C-4AA9DA3BEE86}" type="sibTrans" cxnId="{121F4D97-A55E-4EB4-8CA8-CA19C840F2FC}">
      <dgm:prSet/>
      <dgm:spPr/>
      <dgm:t>
        <a:bodyPr/>
        <a:lstStyle/>
        <a:p>
          <a:endParaRPr lang="en-US"/>
        </a:p>
      </dgm:t>
    </dgm:pt>
    <dgm:pt modelId="{7BF49726-1327-4A4E-9FF5-06CCDD09460E}">
      <dgm:prSet/>
      <dgm:spPr/>
      <dgm:t>
        <a:bodyPr/>
        <a:lstStyle/>
        <a:p>
          <a:r>
            <a:rPr lang="en-US" b="0" i="0" dirty="0"/>
            <a:t>Clear and concise language, proper formatting, addressing recipients correctly, and being mindful of tone and timing to ensure professional and effective communication in written correspondence.</a:t>
          </a:r>
          <a:endParaRPr lang="en-US" dirty="0"/>
        </a:p>
      </dgm:t>
    </dgm:pt>
    <dgm:pt modelId="{0C40AF60-AEA1-4EFC-9EBB-EA47746C23C8}" type="parTrans" cxnId="{9872A7D9-7688-421A-8FBF-A79F54E141E8}">
      <dgm:prSet/>
      <dgm:spPr/>
    </dgm:pt>
    <dgm:pt modelId="{FB8043B1-92F9-4179-B6A3-86A38BA1F136}" type="sibTrans" cxnId="{9872A7D9-7688-421A-8FBF-A79F54E141E8}">
      <dgm:prSet/>
      <dgm:spPr/>
    </dgm:pt>
    <dgm:pt modelId="{6AA75866-7F3D-451F-B0FC-33B69288A712}">
      <dgm:prSet/>
      <dgm:spPr/>
      <dgm:t>
        <a:bodyPr/>
        <a:lstStyle/>
        <a:p>
          <a:r>
            <a:rPr lang="en-US" dirty="0"/>
            <a:t>Body Language</a:t>
          </a:r>
        </a:p>
      </dgm:t>
    </dgm:pt>
    <dgm:pt modelId="{633DE05C-524F-4442-AEE8-1E8B3D49A4B1}" type="parTrans" cxnId="{7900AFD1-80EA-4D6B-ABC4-F42A9163DF00}">
      <dgm:prSet/>
      <dgm:spPr/>
    </dgm:pt>
    <dgm:pt modelId="{7A9C63C2-45E1-44EF-BFC9-F3E6E835F37F}" type="sibTrans" cxnId="{7900AFD1-80EA-4D6B-ABC4-F42A9163DF00}">
      <dgm:prSet/>
      <dgm:spPr/>
    </dgm:pt>
    <dgm:pt modelId="{F3E693F7-0CAE-4569-9F8F-0DC8FBF8C4B3}" type="pres">
      <dgm:prSet presAssocID="{01DFC608-D46D-4E0A-ABD9-F8278F67836E}" presName="linear" presStyleCnt="0">
        <dgm:presLayoutVars>
          <dgm:dir/>
          <dgm:animLvl val="lvl"/>
          <dgm:resizeHandles val="exact"/>
        </dgm:presLayoutVars>
      </dgm:prSet>
      <dgm:spPr/>
    </dgm:pt>
    <dgm:pt modelId="{02E970E6-9DFC-4BCE-995B-1019E16EAF1B}" type="pres">
      <dgm:prSet presAssocID="{808D1DFF-B530-467D-8A4B-F81B3B47580D}" presName="parentLin" presStyleCnt="0"/>
      <dgm:spPr/>
    </dgm:pt>
    <dgm:pt modelId="{90F50439-5B65-4893-B692-9CB6CE0227C5}" type="pres">
      <dgm:prSet presAssocID="{808D1DFF-B530-467D-8A4B-F81B3B47580D}" presName="parentLeftMargin" presStyleLbl="node1" presStyleIdx="0" presStyleCnt="3"/>
      <dgm:spPr/>
    </dgm:pt>
    <dgm:pt modelId="{D2EA20DE-9CC4-4926-944D-56521A74B58F}" type="pres">
      <dgm:prSet presAssocID="{808D1DFF-B530-467D-8A4B-F81B3B4758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EA45EC-F4AB-45D3-9B42-7FBD0BD21799}" type="pres">
      <dgm:prSet presAssocID="{808D1DFF-B530-467D-8A4B-F81B3B47580D}" presName="negativeSpace" presStyleCnt="0"/>
      <dgm:spPr/>
    </dgm:pt>
    <dgm:pt modelId="{F422A39D-9491-4FA8-9C17-A3429A7A46A0}" type="pres">
      <dgm:prSet presAssocID="{808D1DFF-B530-467D-8A4B-F81B3B47580D}" presName="childText" presStyleLbl="conFgAcc1" presStyleIdx="0" presStyleCnt="3">
        <dgm:presLayoutVars>
          <dgm:bulletEnabled val="1"/>
        </dgm:presLayoutVars>
      </dgm:prSet>
      <dgm:spPr/>
    </dgm:pt>
    <dgm:pt modelId="{B054623E-7A3A-4151-AA2F-80119F67533D}" type="pres">
      <dgm:prSet presAssocID="{C9866BED-A550-4B52-A1F5-8A87D8EACDE4}" presName="spaceBetweenRectangles" presStyleCnt="0"/>
      <dgm:spPr/>
    </dgm:pt>
    <dgm:pt modelId="{DFC00932-8387-41BF-9912-E62E4E1B766E}" type="pres">
      <dgm:prSet presAssocID="{BFEE7C66-DE34-4A37-B74C-EEE08EA243E9}" presName="parentLin" presStyleCnt="0"/>
      <dgm:spPr/>
    </dgm:pt>
    <dgm:pt modelId="{7E7C1775-D1B7-4900-A582-DD48BF405E3C}" type="pres">
      <dgm:prSet presAssocID="{BFEE7C66-DE34-4A37-B74C-EEE08EA243E9}" presName="parentLeftMargin" presStyleLbl="node1" presStyleIdx="0" presStyleCnt="3"/>
      <dgm:spPr/>
    </dgm:pt>
    <dgm:pt modelId="{0E8B42F2-FC59-4159-A795-A5F13B6F99C4}" type="pres">
      <dgm:prSet presAssocID="{BFEE7C66-DE34-4A37-B74C-EEE08EA243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B46085-342C-4CAF-BAD7-AF89FB5CECE9}" type="pres">
      <dgm:prSet presAssocID="{BFEE7C66-DE34-4A37-B74C-EEE08EA243E9}" presName="negativeSpace" presStyleCnt="0"/>
      <dgm:spPr/>
    </dgm:pt>
    <dgm:pt modelId="{040EF713-7D3C-4F78-9C1A-8213B23C3D45}" type="pres">
      <dgm:prSet presAssocID="{BFEE7C66-DE34-4A37-B74C-EEE08EA243E9}" presName="childText" presStyleLbl="conFgAcc1" presStyleIdx="1" presStyleCnt="3">
        <dgm:presLayoutVars>
          <dgm:bulletEnabled val="1"/>
        </dgm:presLayoutVars>
      </dgm:prSet>
      <dgm:spPr/>
    </dgm:pt>
    <dgm:pt modelId="{5B49DE07-2A44-443E-8D25-FE119AC5A008}" type="pres">
      <dgm:prSet presAssocID="{E1232B29-DA10-4705-8D5A-D7700AF5A502}" presName="spaceBetweenRectangles" presStyleCnt="0"/>
      <dgm:spPr/>
    </dgm:pt>
    <dgm:pt modelId="{C9668D90-899E-4439-86EF-7F6916603E33}" type="pres">
      <dgm:prSet presAssocID="{288DFFC0-4266-427A-B23A-E4DA762AB751}" presName="parentLin" presStyleCnt="0"/>
      <dgm:spPr/>
    </dgm:pt>
    <dgm:pt modelId="{D12EEC70-DBF7-4356-821B-0E0CCFD15C7F}" type="pres">
      <dgm:prSet presAssocID="{288DFFC0-4266-427A-B23A-E4DA762AB751}" presName="parentLeftMargin" presStyleLbl="node1" presStyleIdx="1" presStyleCnt="3"/>
      <dgm:spPr/>
    </dgm:pt>
    <dgm:pt modelId="{B2C745A5-5510-455B-9F06-E3DFC4239781}" type="pres">
      <dgm:prSet presAssocID="{288DFFC0-4266-427A-B23A-E4DA762AB7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D46A5A-DFC5-4F55-A10A-AB8723E28ADD}" type="pres">
      <dgm:prSet presAssocID="{288DFFC0-4266-427A-B23A-E4DA762AB751}" presName="negativeSpace" presStyleCnt="0"/>
      <dgm:spPr/>
    </dgm:pt>
    <dgm:pt modelId="{81B1B061-C743-4B47-BD0B-6184E6F740C0}" type="pres">
      <dgm:prSet presAssocID="{288DFFC0-4266-427A-B23A-E4DA762AB7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5C9502-3565-4002-A045-A867F44D446F}" type="presOf" srcId="{808D1DFF-B530-467D-8A4B-F81B3B47580D}" destId="{D2EA20DE-9CC4-4926-944D-56521A74B58F}" srcOrd="1" destOrd="0" presId="urn:microsoft.com/office/officeart/2005/8/layout/list1"/>
    <dgm:cxn modelId="{6DBD1611-4EDE-44D4-93E2-A6F7B20AAE3E}" type="presOf" srcId="{AD33D059-1FE4-413B-99B7-47071238E096}" destId="{040EF713-7D3C-4F78-9C1A-8213B23C3D45}" srcOrd="0" destOrd="1" presId="urn:microsoft.com/office/officeart/2005/8/layout/list1"/>
    <dgm:cxn modelId="{93CAA416-27B2-4CB1-BE30-6B94AE315CFF}" type="presOf" srcId="{01DFC608-D46D-4E0A-ABD9-F8278F67836E}" destId="{F3E693F7-0CAE-4569-9F8F-0DC8FBF8C4B3}" srcOrd="0" destOrd="0" presId="urn:microsoft.com/office/officeart/2005/8/layout/list1"/>
    <dgm:cxn modelId="{39E45E19-D8FD-49AD-ACDA-946B5DD0EF64}" type="presOf" srcId="{6AA75866-7F3D-451F-B0FC-33B69288A712}" destId="{81B1B061-C743-4B47-BD0B-6184E6F740C0}" srcOrd="0" destOrd="4" presId="urn:microsoft.com/office/officeart/2005/8/layout/list1"/>
    <dgm:cxn modelId="{330A6B1B-4962-4008-BB24-2CEC96740A60}" type="presOf" srcId="{BFEE7C66-DE34-4A37-B74C-EEE08EA243E9}" destId="{7E7C1775-D1B7-4900-A582-DD48BF405E3C}" srcOrd="0" destOrd="0" presId="urn:microsoft.com/office/officeart/2005/8/layout/list1"/>
    <dgm:cxn modelId="{BA6B5825-4114-4676-9FF7-DB7107260056}" srcId="{01DFC608-D46D-4E0A-ABD9-F8278F67836E}" destId="{288DFFC0-4266-427A-B23A-E4DA762AB751}" srcOrd="2" destOrd="0" parTransId="{ECA79480-CBD5-405C-BD24-071C1CA39DC9}" sibTransId="{5CE36F65-8731-4369-82D9-FACB730B5199}"/>
    <dgm:cxn modelId="{DDD3E128-4926-47CA-975C-5861B1A42D47}" type="presOf" srcId="{7BF49726-1327-4A4E-9FF5-06CCDD09460E}" destId="{F422A39D-9491-4FA8-9C17-A3429A7A46A0}" srcOrd="0" destOrd="0" presId="urn:microsoft.com/office/officeart/2005/8/layout/list1"/>
    <dgm:cxn modelId="{802A1B38-7925-4101-A7C8-733CC6FE0226}" srcId="{01DFC608-D46D-4E0A-ABD9-F8278F67836E}" destId="{808D1DFF-B530-467D-8A4B-F81B3B47580D}" srcOrd="0" destOrd="0" parTransId="{A69B2D17-2EC7-458D-BE1A-6BC9C69A68D8}" sibTransId="{C9866BED-A550-4B52-A1F5-8A87D8EACDE4}"/>
    <dgm:cxn modelId="{D5CAF745-DB1A-4B15-929A-44928E908498}" srcId="{288DFFC0-4266-427A-B23A-E4DA762AB751}" destId="{03DF49F5-CC8B-49B7-B865-70806515A0AD}" srcOrd="1" destOrd="0" parTransId="{B89B6F23-863C-48C1-9987-09A2201D1C6D}" sibTransId="{35B1F075-F922-4D3A-9515-5BC6BCD48319}"/>
    <dgm:cxn modelId="{FA8DF846-9E34-446B-9A7E-A660B2B6CD37}" srcId="{01DFC608-D46D-4E0A-ABD9-F8278F67836E}" destId="{BFEE7C66-DE34-4A37-B74C-EEE08EA243E9}" srcOrd="1" destOrd="0" parTransId="{B72BAB8A-AE81-4632-A5B0-97A0D566D116}" sibTransId="{E1232B29-DA10-4705-8D5A-D7700AF5A502}"/>
    <dgm:cxn modelId="{7F13B775-D8E4-4A02-8B38-AFED32AA8096}" type="presOf" srcId="{03DF49F5-CC8B-49B7-B865-70806515A0AD}" destId="{81B1B061-C743-4B47-BD0B-6184E6F740C0}" srcOrd="0" destOrd="1" presId="urn:microsoft.com/office/officeart/2005/8/layout/list1"/>
    <dgm:cxn modelId="{D9F1577D-0BEF-4BAA-A145-B59287CE8EDF}" srcId="{BFEE7C66-DE34-4A37-B74C-EEE08EA243E9}" destId="{AD33D059-1FE4-413B-99B7-47071238E096}" srcOrd="1" destOrd="0" parTransId="{1067970E-07CD-4C2A-B156-117CE0997E01}" sibTransId="{F996392E-6171-4652-8359-15410290E02D}"/>
    <dgm:cxn modelId="{B6369B8B-2F1C-4B94-B4CA-E3C46E3499BC}" type="presOf" srcId="{95BC0691-62D1-45EA-B45A-D595586EDC6A}" destId="{81B1B061-C743-4B47-BD0B-6184E6F740C0}" srcOrd="0" destOrd="0" presId="urn:microsoft.com/office/officeart/2005/8/layout/list1"/>
    <dgm:cxn modelId="{121F4D97-A55E-4EB4-8CA8-CA19C840F2FC}" srcId="{288DFFC0-4266-427A-B23A-E4DA762AB751}" destId="{921F6CE3-30ED-40AA-9B9C-95FAA0911F8E}" srcOrd="3" destOrd="0" parTransId="{89DA0F48-0DF2-4D8D-8233-636CFAA5A49C}" sibTransId="{AF01B3FE-D5BB-4A31-853C-4AA9DA3BEE86}"/>
    <dgm:cxn modelId="{EB78909B-474A-4315-9E9F-0AFBF1E10FCD}" type="presOf" srcId="{921F6CE3-30ED-40AA-9B9C-95FAA0911F8E}" destId="{81B1B061-C743-4B47-BD0B-6184E6F740C0}" srcOrd="0" destOrd="3" presId="urn:microsoft.com/office/officeart/2005/8/layout/list1"/>
    <dgm:cxn modelId="{3936B89B-8E87-429A-853A-711C583E6BCE}" type="presOf" srcId="{288DFFC0-4266-427A-B23A-E4DA762AB751}" destId="{D12EEC70-DBF7-4356-821B-0E0CCFD15C7F}" srcOrd="0" destOrd="0" presId="urn:microsoft.com/office/officeart/2005/8/layout/list1"/>
    <dgm:cxn modelId="{83AE4CA5-9588-44C2-9149-8D3BA8999588}" srcId="{288DFFC0-4266-427A-B23A-E4DA762AB751}" destId="{95BC0691-62D1-45EA-B45A-D595586EDC6A}" srcOrd="0" destOrd="0" parTransId="{0BD6212A-BFC3-4C0B-BF0B-98B758F98E3C}" sibTransId="{D5D70B26-15A4-4AA4-B79D-9CCFD78BFEFE}"/>
    <dgm:cxn modelId="{87B36FA9-1E1A-4645-9275-35BF3C638770}" type="presOf" srcId="{288DFFC0-4266-427A-B23A-E4DA762AB751}" destId="{B2C745A5-5510-455B-9F06-E3DFC4239781}" srcOrd="1" destOrd="0" presId="urn:microsoft.com/office/officeart/2005/8/layout/list1"/>
    <dgm:cxn modelId="{7900AFD1-80EA-4D6B-ABC4-F42A9163DF00}" srcId="{288DFFC0-4266-427A-B23A-E4DA762AB751}" destId="{6AA75866-7F3D-451F-B0FC-33B69288A712}" srcOrd="4" destOrd="0" parTransId="{633DE05C-524F-4442-AEE8-1E8B3D49A4B1}" sibTransId="{7A9C63C2-45E1-44EF-BFC9-F3E6E835F37F}"/>
    <dgm:cxn modelId="{9872A7D9-7688-421A-8FBF-A79F54E141E8}" srcId="{808D1DFF-B530-467D-8A4B-F81B3B47580D}" destId="{7BF49726-1327-4A4E-9FF5-06CCDD09460E}" srcOrd="0" destOrd="0" parTransId="{0C40AF60-AEA1-4EFC-9EBB-EA47746C23C8}" sibTransId="{FB8043B1-92F9-4179-B6A3-86A38BA1F136}"/>
    <dgm:cxn modelId="{8C0A0FDE-EB72-4067-8EF0-96C2839103D4}" type="presOf" srcId="{BFEE7C66-DE34-4A37-B74C-EEE08EA243E9}" destId="{0E8B42F2-FC59-4159-A795-A5F13B6F99C4}" srcOrd="1" destOrd="0" presId="urn:microsoft.com/office/officeart/2005/8/layout/list1"/>
    <dgm:cxn modelId="{AA98E1E1-E4AF-4CA8-9CAE-C117521E1B51}" srcId="{BFEE7C66-DE34-4A37-B74C-EEE08EA243E9}" destId="{BA8548BF-A564-48C5-BFB5-A61A8203823D}" srcOrd="0" destOrd="0" parTransId="{13506B40-89AB-475D-9FD7-06A1E239AB36}" sibTransId="{CBE7ACE9-C8BF-4354-98DE-5FD9BCB4108A}"/>
    <dgm:cxn modelId="{22B8B1E3-D95C-45EC-84C5-35BF43A5535F}" type="presOf" srcId="{808D1DFF-B530-467D-8A4B-F81B3B47580D}" destId="{90F50439-5B65-4893-B692-9CB6CE0227C5}" srcOrd="0" destOrd="0" presId="urn:microsoft.com/office/officeart/2005/8/layout/list1"/>
    <dgm:cxn modelId="{D46ABDE9-6F97-43E0-B7D6-5B25230729FF}" type="presOf" srcId="{BA8548BF-A564-48C5-BFB5-A61A8203823D}" destId="{040EF713-7D3C-4F78-9C1A-8213B23C3D45}" srcOrd="0" destOrd="0" presId="urn:microsoft.com/office/officeart/2005/8/layout/list1"/>
    <dgm:cxn modelId="{364503EB-046B-4B1F-B1B8-A2253B4C9A3B}" type="presOf" srcId="{2DEEB34D-7B5B-4110-AB7F-67C3C6C32FDC}" destId="{81B1B061-C743-4B47-BD0B-6184E6F740C0}" srcOrd="0" destOrd="2" presId="urn:microsoft.com/office/officeart/2005/8/layout/list1"/>
    <dgm:cxn modelId="{31FF8AEB-161C-407B-8BD0-D808224E1999}" srcId="{288DFFC0-4266-427A-B23A-E4DA762AB751}" destId="{2DEEB34D-7B5B-4110-AB7F-67C3C6C32FDC}" srcOrd="2" destOrd="0" parTransId="{DEA62E3D-C65C-4773-A058-506F4D81BD33}" sibTransId="{CFBFDCC1-4A2F-45C1-BC7A-CE676DF9889A}"/>
    <dgm:cxn modelId="{8D3DBBED-8435-4354-8D73-3EBD722ECD34}" type="presParOf" srcId="{F3E693F7-0CAE-4569-9F8F-0DC8FBF8C4B3}" destId="{02E970E6-9DFC-4BCE-995B-1019E16EAF1B}" srcOrd="0" destOrd="0" presId="urn:microsoft.com/office/officeart/2005/8/layout/list1"/>
    <dgm:cxn modelId="{6DE7D9A2-AF3C-412E-8C6F-47C7DDBD27BA}" type="presParOf" srcId="{02E970E6-9DFC-4BCE-995B-1019E16EAF1B}" destId="{90F50439-5B65-4893-B692-9CB6CE0227C5}" srcOrd="0" destOrd="0" presId="urn:microsoft.com/office/officeart/2005/8/layout/list1"/>
    <dgm:cxn modelId="{2382FF09-1AF9-4799-8555-E8CCDC45F050}" type="presParOf" srcId="{02E970E6-9DFC-4BCE-995B-1019E16EAF1B}" destId="{D2EA20DE-9CC4-4926-944D-56521A74B58F}" srcOrd="1" destOrd="0" presId="urn:microsoft.com/office/officeart/2005/8/layout/list1"/>
    <dgm:cxn modelId="{CDC005C5-4BE1-44AD-BF2A-E10D4830E4EF}" type="presParOf" srcId="{F3E693F7-0CAE-4569-9F8F-0DC8FBF8C4B3}" destId="{4FEA45EC-F4AB-45D3-9B42-7FBD0BD21799}" srcOrd="1" destOrd="0" presId="urn:microsoft.com/office/officeart/2005/8/layout/list1"/>
    <dgm:cxn modelId="{FE577BFE-D90F-4D84-A46A-1F82C51F0D39}" type="presParOf" srcId="{F3E693F7-0CAE-4569-9F8F-0DC8FBF8C4B3}" destId="{F422A39D-9491-4FA8-9C17-A3429A7A46A0}" srcOrd="2" destOrd="0" presId="urn:microsoft.com/office/officeart/2005/8/layout/list1"/>
    <dgm:cxn modelId="{6878065C-02CF-4CC2-8F6D-B29C04A6E5F5}" type="presParOf" srcId="{F3E693F7-0CAE-4569-9F8F-0DC8FBF8C4B3}" destId="{B054623E-7A3A-4151-AA2F-80119F67533D}" srcOrd="3" destOrd="0" presId="urn:microsoft.com/office/officeart/2005/8/layout/list1"/>
    <dgm:cxn modelId="{6BED6473-A248-4A2B-86C5-A3CADF464DC4}" type="presParOf" srcId="{F3E693F7-0CAE-4569-9F8F-0DC8FBF8C4B3}" destId="{DFC00932-8387-41BF-9912-E62E4E1B766E}" srcOrd="4" destOrd="0" presId="urn:microsoft.com/office/officeart/2005/8/layout/list1"/>
    <dgm:cxn modelId="{F7B08386-8D74-487C-8DF7-BABCF23B7281}" type="presParOf" srcId="{DFC00932-8387-41BF-9912-E62E4E1B766E}" destId="{7E7C1775-D1B7-4900-A582-DD48BF405E3C}" srcOrd="0" destOrd="0" presId="urn:microsoft.com/office/officeart/2005/8/layout/list1"/>
    <dgm:cxn modelId="{06234C6E-C2B3-4967-9264-CF6F6EA3059D}" type="presParOf" srcId="{DFC00932-8387-41BF-9912-E62E4E1B766E}" destId="{0E8B42F2-FC59-4159-A795-A5F13B6F99C4}" srcOrd="1" destOrd="0" presId="urn:microsoft.com/office/officeart/2005/8/layout/list1"/>
    <dgm:cxn modelId="{FD9D11B7-EE2F-4E4B-AD25-0834346FF14F}" type="presParOf" srcId="{F3E693F7-0CAE-4569-9F8F-0DC8FBF8C4B3}" destId="{1AB46085-342C-4CAF-BAD7-AF89FB5CECE9}" srcOrd="5" destOrd="0" presId="urn:microsoft.com/office/officeart/2005/8/layout/list1"/>
    <dgm:cxn modelId="{7F82D320-EDF4-47F6-BC8B-25589A916C9F}" type="presParOf" srcId="{F3E693F7-0CAE-4569-9F8F-0DC8FBF8C4B3}" destId="{040EF713-7D3C-4F78-9C1A-8213B23C3D45}" srcOrd="6" destOrd="0" presId="urn:microsoft.com/office/officeart/2005/8/layout/list1"/>
    <dgm:cxn modelId="{33CA3894-795B-49D3-A554-1490253A88E4}" type="presParOf" srcId="{F3E693F7-0CAE-4569-9F8F-0DC8FBF8C4B3}" destId="{5B49DE07-2A44-443E-8D25-FE119AC5A008}" srcOrd="7" destOrd="0" presId="urn:microsoft.com/office/officeart/2005/8/layout/list1"/>
    <dgm:cxn modelId="{955D8676-AE8D-45A4-9770-47907ECD7994}" type="presParOf" srcId="{F3E693F7-0CAE-4569-9F8F-0DC8FBF8C4B3}" destId="{C9668D90-899E-4439-86EF-7F6916603E33}" srcOrd="8" destOrd="0" presId="urn:microsoft.com/office/officeart/2005/8/layout/list1"/>
    <dgm:cxn modelId="{78DAF4D9-9FA9-4B7F-891B-2C42A6AF7BEE}" type="presParOf" srcId="{C9668D90-899E-4439-86EF-7F6916603E33}" destId="{D12EEC70-DBF7-4356-821B-0E0CCFD15C7F}" srcOrd="0" destOrd="0" presId="urn:microsoft.com/office/officeart/2005/8/layout/list1"/>
    <dgm:cxn modelId="{6269A579-9B11-4D4B-8EFF-1ECEB12244BA}" type="presParOf" srcId="{C9668D90-899E-4439-86EF-7F6916603E33}" destId="{B2C745A5-5510-455B-9F06-E3DFC4239781}" srcOrd="1" destOrd="0" presId="urn:microsoft.com/office/officeart/2005/8/layout/list1"/>
    <dgm:cxn modelId="{ACE21E50-31C4-4672-B836-6A3251D7D568}" type="presParOf" srcId="{F3E693F7-0CAE-4569-9F8F-0DC8FBF8C4B3}" destId="{23D46A5A-DFC5-4F55-A10A-AB8723E28ADD}" srcOrd="9" destOrd="0" presId="urn:microsoft.com/office/officeart/2005/8/layout/list1"/>
    <dgm:cxn modelId="{F1B8A4A6-CF9C-4413-93FB-AD2B4F5AB83B}" type="presParOf" srcId="{F3E693F7-0CAE-4569-9F8F-0DC8FBF8C4B3}" destId="{81B1B061-C743-4B47-BD0B-6184E6F740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255AD-47ED-45DA-A9F0-2E6955166E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30933-F8FA-4CC1-9052-580081372F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Professionalism and Etiquette</a:t>
          </a:r>
          <a:endParaRPr lang="en-US" dirty="0"/>
        </a:p>
      </dgm:t>
    </dgm:pt>
    <dgm:pt modelId="{4DA1D502-3977-4768-A6C4-D0CBE43C316B}" type="parTrans" cxnId="{E9B9412B-C2D6-4D17-AAF2-46169EF84783}">
      <dgm:prSet/>
      <dgm:spPr/>
      <dgm:t>
        <a:bodyPr/>
        <a:lstStyle/>
        <a:p>
          <a:endParaRPr lang="en-US"/>
        </a:p>
      </dgm:t>
    </dgm:pt>
    <dgm:pt modelId="{C53ACC53-5D9A-4070-9FFF-39F6ED422AB6}" type="sibTrans" cxnId="{E9B9412B-C2D6-4D17-AAF2-46169EF84783}">
      <dgm:prSet/>
      <dgm:spPr/>
      <dgm:t>
        <a:bodyPr/>
        <a:lstStyle/>
        <a:p>
          <a:endParaRPr lang="en-US"/>
        </a:p>
      </dgm:t>
    </dgm:pt>
    <dgm:pt modelId="{45059047-B146-4114-B7D0-E9E0813392D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80B89D5-D552-4384-A9E1-44DF38DBEE2D}" type="parTrans" cxnId="{1CB5A909-1D4B-4E0E-B48E-31518238128A}">
      <dgm:prSet/>
      <dgm:spPr/>
      <dgm:t>
        <a:bodyPr/>
        <a:lstStyle/>
        <a:p>
          <a:endParaRPr lang="en-US"/>
        </a:p>
      </dgm:t>
    </dgm:pt>
    <dgm:pt modelId="{13718699-F835-46FE-9B60-623EDDDD1DC1}" type="sibTrans" cxnId="{1CB5A909-1D4B-4E0E-B48E-31518238128A}">
      <dgm:prSet/>
      <dgm:spPr/>
      <dgm:t>
        <a:bodyPr/>
        <a:lstStyle/>
        <a:p>
          <a:endParaRPr lang="en-US"/>
        </a:p>
      </dgm:t>
    </dgm:pt>
    <dgm:pt modelId="{36ADDE27-1703-4673-BAFF-397FF220CE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Time Management</a:t>
          </a:r>
          <a:endParaRPr lang="en-US"/>
        </a:p>
      </dgm:t>
    </dgm:pt>
    <dgm:pt modelId="{6D66A200-F5E0-4F48-818F-0D2C10B649CF}" type="parTrans" cxnId="{87B00B8A-0B4A-4684-B60C-265024239743}">
      <dgm:prSet/>
      <dgm:spPr/>
      <dgm:t>
        <a:bodyPr/>
        <a:lstStyle/>
        <a:p>
          <a:endParaRPr lang="en-US"/>
        </a:p>
      </dgm:t>
    </dgm:pt>
    <dgm:pt modelId="{B450EE9F-60D1-48FC-8201-5CF5249E8FA9}" type="sibTrans" cxnId="{87B00B8A-0B4A-4684-B60C-265024239743}">
      <dgm:prSet/>
      <dgm:spPr/>
      <dgm:t>
        <a:bodyPr/>
        <a:lstStyle/>
        <a:p>
          <a:endParaRPr lang="en-US"/>
        </a:p>
      </dgm:t>
    </dgm:pt>
    <dgm:pt modelId="{9F73BC03-37FE-49C6-8DE8-181F30E6A33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3D64F92-1DF9-4AA9-9AB6-557EB2873AA0}" type="parTrans" cxnId="{D70A27BC-A4E1-4859-8B59-F32BE3B4C8EC}">
      <dgm:prSet/>
      <dgm:spPr/>
      <dgm:t>
        <a:bodyPr/>
        <a:lstStyle/>
        <a:p>
          <a:endParaRPr lang="en-US"/>
        </a:p>
      </dgm:t>
    </dgm:pt>
    <dgm:pt modelId="{7134051F-673B-499B-ADA2-CAEC30366F8A}" type="sibTrans" cxnId="{D70A27BC-A4E1-4859-8B59-F32BE3B4C8EC}">
      <dgm:prSet/>
      <dgm:spPr/>
      <dgm:t>
        <a:bodyPr/>
        <a:lstStyle/>
        <a:p>
          <a:endParaRPr lang="en-US"/>
        </a:p>
      </dgm:t>
    </dgm:pt>
    <dgm:pt modelId="{E73BF625-6315-4175-985D-7A0E03379E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Self awareness</a:t>
          </a:r>
          <a:endParaRPr lang="en-US" dirty="0"/>
        </a:p>
      </dgm:t>
    </dgm:pt>
    <dgm:pt modelId="{44C02B8B-FC11-405A-B6BD-D6EB7CD9ADA2}" type="parTrans" cxnId="{B0842D6E-C9A7-4E6E-830E-2FFDA19F5136}">
      <dgm:prSet/>
      <dgm:spPr/>
      <dgm:t>
        <a:bodyPr/>
        <a:lstStyle/>
        <a:p>
          <a:endParaRPr lang="en-US"/>
        </a:p>
      </dgm:t>
    </dgm:pt>
    <dgm:pt modelId="{20A1FA2E-CE5B-4225-BD51-E5DB52BDBF01}" type="sibTrans" cxnId="{B0842D6E-C9A7-4E6E-830E-2FFDA19F5136}">
      <dgm:prSet/>
      <dgm:spPr/>
      <dgm:t>
        <a:bodyPr/>
        <a:lstStyle/>
        <a:p>
          <a:endParaRPr lang="en-US"/>
        </a:p>
      </dgm:t>
    </dgm:pt>
    <dgm:pt modelId="{857D9B79-D3DE-4BF0-9AA6-96CBE91460A5}" type="pres">
      <dgm:prSet presAssocID="{C2B255AD-47ED-45DA-A9F0-2E6955166EED}" presName="root" presStyleCnt="0">
        <dgm:presLayoutVars>
          <dgm:dir/>
          <dgm:resizeHandles val="exact"/>
        </dgm:presLayoutVars>
      </dgm:prSet>
      <dgm:spPr/>
    </dgm:pt>
    <dgm:pt modelId="{C3C30A3D-6DB9-4284-BCFC-8151D85EDA82}" type="pres">
      <dgm:prSet presAssocID="{42830933-F8FA-4CC1-9052-580081372F5B}" presName="compNode" presStyleCnt="0"/>
      <dgm:spPr/>
    </dgm:pt>
    <dgm:pt modelId="{0A5E1A8A-0190-4642-B4ED-9B2EE1C00BE0}" type="pres">
      <dgm:prSet presAssocID="{42830933-F8FA-4CC1-9052-580081372F5B}" presName="bgRect" presStyleLbl="bgShp" presStyleIdx="0" presStyleCnt="3"/>
      <dgm:spPr/>
    </dgm:pt>
    <dgm:pt modelId="{938C4E6E-33E9-4CC2-B7EA-A49D1082B8F3}" type="pres">
      <dgm:prSet presAssocID="{42830933-F8FA-4CC1-9052-580081372F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4B8ADD0-A6CB-4BEB-BDFB-F7D7C6D41560}" type="pres">
      <dgm:prSet presAssocID="{42830933-F8FA-4CC1-9052-580081372F5B}" presName="spaceRect" presStyleCnt="0"/>
      <dgm:spPr/>
    </dgm:pt>
    <dgm:pt modelId="{B4F90112-99B7-4F4C-B1B0-3E65083BF680}" type="pres">
      <dgm:prSet presAssocID="{42830933-F8FA-4CC1-9052-580081372F5B}" presName="parTx" presStyleLbl="revTx" presStyleIdx="0" presStyleCnt="5">
        <dgm:presLayoutVars>
          <dgm:chMax val="0"/>
          <dgm:chPref val="0"/>
        </dgm:presLayoutVars>
      </dgm:prSet>
      <dgm:spPr/>
    </dgm:pt>
    <dgm:pt modelId="{57FC6BE6-683B-4CD2-B829-B72092BFF715}" type="pres">
      <dgm:prSet presAssocID="{42830933-F8FA-4CC1-9052-580081372F5B}" presName="desTx" presStyleLbl="revTx" presStyleIdx="1" presStyleCnt="5" custLinFactX="52902" custLinFactNeighborX="100000" custLinFactNeighborY="-214">
        <dgm:presLayoutVars/>
      </dgm:prSet>
      <dgm:spPr/>
    </dgm:pt>
    <dgm:pt modelId="{CC4D5132-10EA-4C9B-9C68-F68BE400EF94}" type="pres">
      <dgm:prSet presAssocID="{C53ACC53-5D9A-4070-9FFF-39F6ED422AB6}" presName="sibTrans" presStyleCnt="0"/>
      <dgm:spPr/>
    </dgm:pt>
    <dgm:pt modelId="{E98A8536-E139-48D7-9100-3950E3D9FA35}" type="pres">
      <dgm:prSet presAssocID="{36ADDE27-1703-4673-BAFF-397FF220CE92}" presName="compNode" presStyleCnt="0"/>
      <dgm:spPr/>
    </dgm:pt>
    <dgm:pt modelId="{0586A1AC-4965-4CEF-B61F-585401B04A2C}" type="pres">
      <dgm:prSet presAssocID="{36ADDE27-1703-4673-BAFF-397FF220CE92}" presName="bgRect" presStyleLbl="bgShp" presStyleIdx="1" presStyleCnt="3"/>
      <dgm:spPr/>
    </dgm:pt>
    <dgm:pt modelId="{1940234D-84A3-480B-B3CA-A92E4F115B27}" type="pres">
      <dgm:prSet presAssocID="{36ADDE27-1703-4673-BAFF-397FF220CE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DC0DDBB-6C51-43A6-8792-C83D745CD473}" type="pres">
      <dgm:prSet presAssocID="{36ADDE27-1703-4673-BAFF-397FF220CE92}" presName="spaceRect" presStyleCnt="0"/>
      <dgm:spPr/>
    </dgm:pt>
    <dgm:pt modelId="{BBD57473-F483-4020-AEE5-301D81C6AB3C}" type="pres">
      <dgm:prSet presAssocID="{36ADDE27-1703-4673-BAFF-397FF220CE92}" presName="parTx" presStyleLbl="revTx" presStyleIdx="2" presStyleCnt="5">
        <dgm:presLayoutVars>
          <dgm:chMax val="0"/>
          <dgm:chPref val="0"/>
        </dgm:presLayoutVars>
      </dgm:prSet>
      <dgm:spPr/>
    </dgm:pt>
    <dgm:pt modelId="{1E8CB5A6-246E-4C12-9FA0-7C8B937C7E1B}" type="pres">
      <dgm:prSet presAssocID="{36ADDE27-1703-4673-BAFF-397FF220CE92}" presName="desTx" presStyleLbl="revTx" presStyleIdx="3" presStyleCnt="5">
        <dgm:presLayoutVars/>
      </dgm:prSet>
      <dgm:spPr/>
    </dgm:pt>
    <dgm:pt modelId="{978D3958-34E1-46AD-B5D9-7EACA9E1A5C8}" type="pres">
      <dgm:prSet presAssocID="{B450EE9F-60D1-48FC-8201-5CF5249E8FA9}" presName="sibTrans" presStyleCnt="0"/>
      <dgm:spPr/>
    </dgm:pt>
    <dgm:pt modelId="{54359029-7AEE-4DD7-AA47-A8ADB4228402}" type="pres">
      <dgm:prSet presAssocID="{E73BF625-6315-4175-985D-7A0E03379EB9}" presName="compNode" presStyleCnt="0"/>
      <dgm:spPr/>
    </dgm:pt>
    <dgm:pt modelId="{EA904D10-A830-4250-9A11-996F1F613747}" type="pres">
      <dgm:prSet presAssocID="{E73BF625-6315-4175-985D-7A0E03379EB9}" presName="bgRect" presStyleLbl="bgShp" presStyleIdx="2" presStyleCnt="3"/>
      <dgm:spPr/>
    </dgm:pt>
    <dgm:pt modelId="{E284BAF7-9793-41FA-8609-C3C93AE6A3FB}" type="pres">
      <dgm:prSet presAssocID="{E73BF625-6315-4175-985D-7A0E03379E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FEDC551-56CF-4614-9EB7-3903E04FD7DE}" type="pres">
      <dgm:prSet presAssocID="{E73BF625-6315-4175-985D-7A0E03379EB9}" presName="spaceRect" presStyleCnt="0"/>
      <dgm:spPr/>
    </dgm:pt>
    <dgm:pt modelId="{205F20A3-BD2B-47ED-B90D-C0E0F65C1747}" type="pres">
      <dgm:prSet presAssocID="{E73BF625-6315-4175-985D-7A0E03379E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CB5A909-1D4B-4E0E-B48E-31518238128A}" srcId="{42830933-F8FA-4CC1-9052-580081372F5B}" destId="{45059047-B146-4114-B7D0-E9E0813392D6}" srcOrd="0" destOrd="0" parTransId="{380B89D5-D552-4384-A9E1-44DF38DBEE2D}" sibTransId="{13718699-F835-46FE-9B60-623EDDDD1DC1}"/>
    <dgm:cxn modelId="{70051024-F137-41F5-9A44-66767FE3146C}" type="presOf" srcId="{36ADDE27-1703-4673-BAFF-397FF220CE92}" destId="{BBD57473-F483-4020-AEE5-301D81C6AB3C}" srcOrd="0" destOrd="0" presId="urn:microsoft.com/office/officeart/2018/2/layout/IconVerticalSolidList"/>
    <dgm:cxn modelId="{E9B9412B-C2D6-4D17-AAF2-46169EF84783}" srcId="{C2B255AD-47ED-45DA-A9F0-2E6955166EED}" destId="{42830933-F8FA-4CC1-9052-580081372F5B}" srcOrd="0" destOrd="0" parTransId="{4DA1D502-3977-4768-A6C4-D0CBE43C316B}" sibTransId="{C53ACC53-5D9A-4070-9FFF-39F6ED422AB6}"/>
    <dgm:cxn modelId="{7ED8313B-C96C-4233-BDE8-27E32F09B029}" type="presOf" srcId="{9F73BC03-37FE-49C6-8DE8-181F30E6A335}" destId="{1E8CB5A6-246E-4C12-9FA0-7C8B937C7E1B}" srcOrd="0" destOrd="0" presId="urn:microsoft.com/office/officeart/2018/2/layout/IconVerticalSolidList"/>
    <dgm:cxn modelId="{B0842D6E-C9A7-4E6E-830E-2FFDA19F5136}" srcId="{C2B255AD-47ED-45DA-A9F0-2E6955166EED}" destId="{E73BF625-6315-4175-985D-7A0E03379EB9}" srcOrd="2" destOrd="0" parTransId="{44C02B8B-FC11-405A-B6BD-D6EB7CD9ADA2}" sibTransId="{20A1FA2E-CE5B-4225-BD51-E5DB52BDBF01}"/>
    <dgm:cxn modelId="{87B00B8A-0B4A-4684-B60C-265024239743}" srcId="{C2B255AD-47ED-45DA-A9F0-2E6955166EED}" destId="{36ADDE27-1703-4673-BAFF-397FF220CE92}" srcOrd="1" destOrd="0" parTransId="{6D66A200-F5E0-4F48-818F-0D2C10B649CF}" sibTransId="{B450EE9F-60D1-48FC-8201-5CF5249E8FA9}"/>
    <dgm:cxn modelId="{C435F893-F627-4197-A4A6-030D72424170}" type="presOf" srcId="{42830933-F8FA-4CC1-9052-580081372F5B}" destId="{B4F90112-99B7-4F4C-B1B0-3E65083BF680}" srcOrd="0" destOrd="0" presId="urn:microsoft.com/office/officeart/2018/2/layout/IconVerticalSolidList"/>
    <dgm:cxn modelId="{73E35997-4C6E-4166-9169-922B1F5B26D3}" type="presOf" srcId="{C2B255AD-47ED-45DA-A9F0-2E6955166EED}" destId="{857D9B79-D3DE-4BF0-9AA6-96CBE91460A5}" srcOrd="0" destOrd="0" presId="urn:microsoft.com/office/officeart/2018/2/layout/IconVerticalSolidList"/>
    <dgm:cxn modelId="{D70A27BC-A4E1-4859-8B59-F32BE3B4C8EC}" srcId="{36ADDE27-1703-4673-BAFF-397FF220CE92}" destId="{9F73BC03-37FE-49C6-8DE8-181F30E6A335}" srcOrd="0" destOrd="0" parTransId="{13D64F92-1DF9-4AA9-9AB6-557EB2873AA0}" sibTransId="{7134051F-673B-499B-ADA2-CAEC30366F8A}"/>
    <dgm:cxn modelId="{A73FA3C1-3327-455A-9BB5-00769982AAF3}" type="presOf" srcId="{E73BF625-6315-4175-985D-7A0E03379EB9}" destId="{205F20A3-BD2B-47ED-B90D-C0E0F65C1747}" srcOrd="0" destOrd="0" presId="urn:microsoft.com/office/officeart/2018/2/layout/IconVerticalSolidList"/>
    <dgm:cxn modelId="{AE54BFE2-69C1-406D-8CCF-AE01EF6E041D}" type="presOf" srcId="{45059047-B146-4114-B7D0-E9E0813392D6}" destId="{57FC6BE6-683B-4CD2-B829-B72092BFF715}" srcOrd="0" destOrd="0" presId="urn:microsoft.com/office/officeart/2018/2/layout/IconVerticalSolidList"/>
    <dgm:cxn modelId="{4D39F6C8-C2DA-4AEB-9BC1-8939589AA53A}" type="presParOf" srcId="{857D9B79-D3DE-4BF0-9AA6-96CBE91460A5}" destId="{C3C30A3D-6DB9-4284-BCFC-8151D85EDA82}" srcOrd="0" destOrd="0" presId="urn:microsoft.com/office/officeart/2018/2/layout/IconVerticalSolidList"/>
    <dgm:cxn modelId="{9E92C7B8-7682-4858-80C4-3033E9D2F9FC}" type="presParOf" srcId="{C3C30A3D-6DB9-4284-BCFC-8151D85EDA82}" destId="{0A5E1A8A-0190-4642-B4ED-9B2EE1C00BE0}" srcOrd="0" destOrd="0" presId="urn:microsoft.com/office/officeart/2018/2/layout/IconVerticalSolidList"/>
    <dgm:cxn modelId="{4A85FE8A-E06E-41BB-8B9F-EAF3FDEE52F2}" type="presParOf" srcId="{C3C30A3D-6DB9-4284-BCFC-8151D85EDA82}" destId="{938C4E6E-33E9-4CC2-B7EA-A49D1082B8F3}" srcOrd="1" destOrd="0" presId="urn:microsoft.com/office/officeart/2018/2/layout/IconVerticalSolidList"/>
    <dgm:cxn modelId="{C5604792-FD8E-496F-85F5-3B1FEA52FC6B}" type="presParOf" srcId="{C3C30A3D-6DB9-4284-BCFC-8151D85EDA82}" destId="{24B8ADD0-A6CB-4BEB-BDFB-F7D7C6D41560}" srcOrd="2" destOrd="0" presId="urn:microsoft.com/office/officeart/2018/2/layout/IconVerticalSolidList"/>
    <dgm:cxn modelId="{1C4B2DB9-891C-4831-BFD3-EEF2108A41D1}" type="presParOf" srcId="{C3C30A3D-6DB9-4284-BCFC-8151D85EDA82}" destId="{B4F90112-99B7-4F4C-B1B0-3E65083BF680}" srcOrd="3" destOrd="0" presId="urn:microsoft.com/office/officeart/2018/2/layout/IconVerticalSolidList"/>
    <dgm:cxn modelId="{F645E028-0C6B-422F-8198-E0ED4111BEEB}" type="presParOf" srcId="{C3C30A3D-6DB9-4284-BCFC-8151D85EDA82}" destId="{57FC6BE6-683B-4CD2-B829-B72092BFF715}" srcOrd="4" destOrd="0" presId="urn:microsoft.com/office/officeart/2018/2/layout/IconVerticalSolidList"/>
    <dgm:cxn modelId="{6144F9F6-A312-4E11-8C37-659A4FFE6157}" type="presParOf" srcId="{857D9B79-D3DE-4BF0-9AA6-96CBE91460A5}" destId="{CC4D5132-10EA-4C9B-9C68-F68BE400EF94}" srcOrd="1" destOrd="0" presId="urn:microsoft.com/office/officeart/2018/2/layout/IconVerticalSolidList"/>
    <dgm:cxn modelId="{1987C61E-0B81-4955-92A8-D576CF47ECC3}" type="presParOf" srcId="{857D9B79-D3DE-4BF0-9AA6-96CBE91460A5}" destId="{E98A8536-E139-48D7-9100-3950E3D9FA35}" srcOrd="2" destOrd="0" presId="urn:microsoft.com/office/officeart/2018/2/layout/IconVerticalSolidList"/>
    <dgm:cxn modelId="{F3285E53-AB99-4854-A875-ED816A126CE6}" type="presParOf" srcId="{E98A8536-E139-48D7-9100-3950E3D9FA35}" destId="{0586A1AC-4965-4CEF-B61F-585401B04A2C}" srcOrd="0" destOrd="0" presId="urn:microsoft.com/office/officeart/2018/2/layout/IconVerticalSolidList"/>
    <dgm:cxn modelId="{C24B067E-32C8-42EA-9B32-46E837C71A98}" type="presParOf" srcId="{E98A8536-E139-48D7-9100-3950E3D9FA35}" destId="{1940234D-84A3-480B-B3CA-A92E4F115B27}" srcOrd="1" destOrd="0" presId="urn:microsoft.com/office/officeart/2018/2/layout/IconVerticalSolidList"/>
    <dgm:cxn modelId="{4EA288F0-D5CA-4B90-B3F9-D323BD80B6A1}" type="presParOf" srcId="{E98A8536-E139-48D7-9100-3950E3D9FA35}" destId="{9DC0DDBB-6C51-43A6-8792-C83D745CD473}" srcOrd="2" destOrd="0" presId="urn:microsoft.com/office/officeart/2018/2/layout/IconVerticalSolidList"/>
    <dgm:cxn modelId="{B6531A47-6C9C-4E1E-A333-1780AE56E1FC}" type="presParOf" srcId="{E98A8536-E139-48D7-9100-3950E3D9FA35}" destId="{BBD57473-F483-4020-AEE5-301D81C6AB3C}" srcOrd="3" destOrd="0" presId="urn:microsoft.com/office/officeart/2018/2/layout/IconVerticalSolidList"/>
    <dgm:cxn modelId="{9228E590-A6D2-4357-A5C8-9A5695F9DD37}" type="presParOf" srcId="{E98A8536-E139-48D7-9100-3950E3D9FA35}" destId="{1E8CB5A6-246E-4C12-9FA0-7C8B937C7E1B}" srcOrd="4" destOrd="0" presId="urn:microsoft.com/office/officeart/2018/2/layout/IconVerticalSolidList"/>
    <dgm:cxn modelId="{FFC233F8-5210-415C-8244-E9E1D2A40E2A}" type="presParOf" srcId="{857D9B79-D3DE-4BF0-9AA6-96CBE91460A5}" destId="{978D3958-34E1-46AD-B5D9-7EACA9E1A5C8}" srcOrd="3" destOrd="0" presId="urn:microsoft.com/office/officeart/2018/2/layout/IconVerticalSolidList"/>
    <dgm:cxn modelId="{96D1EB3F-ABC1-4503-BAC4-7BECA964291D}" type="presParOf" srcId="{857D9B79-D3DE-4BF0-9AA6-96CBE91460A5}" destId="{54359029-7AEE-4DD7-AA47-A8ADB4228402}" srcOrd="4" destOrd="0" presId="urn:microsoft.com/office/officeart/2018/2/layout/IconVerticalSolidList"/>
    <dgm:cxn modelId="{3E27F9B5-F7B1-4C65-808A-D254D2FF05D2}" type="presParOf" srcId="{54359029-7AEE-4DD7-AA47-A8ADB4228402}" destId="{EA904D10-A830-4250-9A11-996F1F613747}" srcOrd="0" destOrd="0" presId="urn:microsoft.com/office/officeart/2018/2/layout/IconVerticalSolidList"/>
    <dgm:cxn modelId="{5C195F89-5DE6-45CA-B59A-F5D875A57CAB}" type="presParOf" srcId="{54359029-7AEE-4DD7-AA47-A8ADB4228402}" destId="{E284BAF7-9793-41FA-8609-C3C93AE6A3FB}" srcOrd="1" destOrd="0" presId="urn:microsoft.com/office/officeart/2018/2/layout/IconVerticalSolidList"/>
    <dgm:cxn modelId="{E0FDA105-F49E-4B27-A21D-D51363CCDD90}" type="presParOf" srcId="{54359029-7AEE-4DD7-AA47-A8ADB4228402}" destId="{4FEDC551-56CF-4614-9EB7-3903E04FD7DE}" srcOrd="2" destOrd="0" presId="urn:microsoft.com/office/officeart/2018/2/layout/IconVerticalSolidList"/>
    <dgm:cxn modelId="{0E696EB5-0CA1-457B-A68A-21F2222C99B5}" type="presParOf" srcId="{54359029-7AEE-4DD7-AA47-A8ADB4228402}" destId="{205F20A3-BD2B-47ED-B90D-C0E0F65C17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276DA3-4907-4595-B4A8-D35668171755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195156B-7741-49EF-ACA4-4D429EB21559}">
      <dgm:prSet/>
      <dgm:spPr/>
      <dgm:t>
        <a:bodyPr/>
        <a:lstStyle/>
        <a:p>
          <a:r>
            <a:rPr lang="en-GB"/>
            <a:t>Understanding Agile DevOps on Azure in depth</a:t>
          </a:r>
          <a:endParaRPr lang="en-US"/>
        </a:p>
      </dgm:t>
    </dgm:pt>
    <dgm:pt modelId="{93637442-F70A-4C14-A5F7-A08BC9495D2A}" type="parTrans" cxnId="{8738DF0A-3333-422F-93EE-2AC102A5AF70}">
      <dgm:prSet/>
      <dgm:spPr/>
      <dgm:t>
        <a:bodyPr/>
        <a:lstStyle/>
        <a:p>
          <a:endParaRPr lang="en-US"/>
        </a:p>
      </dgm:t>
    </dgm:pt>
    <dgm:pt modelId="{EFAA3E4B-5626-4356-80F4-4D2EC3C9C0C1}" type="sibTrans" cxnId="{8738DF0A-3333-422F-93EE-2AC102A5AF70}">
      <dgm:prSet/>
      <dgm:spPr/>
      <dgm:t>
        <a:bodyPr/>
        <a:lstStyle/>
        <a:p>
          <a:endParaRPr lang="en-US"/>
        </a:p>
      </dgm:t>
    </dgm:pt>
    <dgm:pt modelId="{C6FE84A1-0230-40A1-A2D3-7A4137FB0126}">
      <dgm:prSet/>
      <dgm:spPr/>
      <dgm:t>
        <a:bodyPr/>
        <a:lstStyle/>
        <a:p>
          <a:r>
            <a:rPr lang="en-GB"/>
            <a:t>Backlogs, Boards</a:t>
          </a:r>
          <a:endParaRPr lang="en-US"/>
        </a:p>
      </dgm:t>
    </dgm:pt>
    <dgm:pt modelId="{498AE638-873E-406B-8648-E27CBB4C54E8}" type="parTrans" cxnId="{48FF034B-C0D0-4F3B-BEBC-C756CA801ED8}">
      <dgm:prSet/>
      <dgm:spPr/>
      <dgm:t>
        <a:bodyPr/>
        <a:lstStyle/>
        <a:p>
          <a:endParaRPr lang="en-US"/>
        </a:p>
      </dgm:t>
    </dgm:pt>
    <dgm:pt modelId="{272C5F21-083F-4A0E-B704-1D7AC469E219}" type="sibTrans" cxnId="{48FF034B-C0D0-4F3B-BEBC-C756CA801ED8}">
      <dgm:prSet/>
      <dgm:spPr/>
      <dgm:t>
        <a:bodyPr/>
        <a:lstStyle/>
        <a:p>
          <a:endParaRPr lang="en-US"/>
        </a:p>
      </dgm:t>
    </dgm:pt>
    <dgm:pt modelId="{E1D559C1-9AA5-47F7-9225-AD11764F6015}">
      <dgm:prSet/>
      <dgm:spPr/>
      <dgm:t>
        <a:bodyPr/>
        <a:lstStyle/>
        <a:p>
          <a:r>
            <a:rPr lang="en-GB" dirty="0"/>
            <a:t>Test plan, User stories, Epics, Issues etc.</a:t>
          </a:r>
          <a:endParaRPr lang="en-US" dirty="0"/>
        </a:p>
      </dgm:t>
    </dgm:pt>
    <dgm:pt modelId="{2F72E1DB-094C-402F-AF94-0A3B7BE116FE}" type="parTrans" cxnId="{54B48AA1-0F88-4095-A62A-16003142A020}">
      <dgm:prSet/>
      <dgm:spPr/>
      <dgm:t>
        <a:bodyPr/>
        <a:lstStyle/>
        <a:p>
          <a:endParaRPr lang="en-US"/>
        </a:p>
      </dgm:t>
    </dgm:pt>
    <dgm:pt modelId="{85453E12-312B-4584-B3B8-032F17EF2EFA}" type="sibTrans" cxnId="{54B48AA1-0F88-4095-A62A-16003142A020}">
      <dgm:prSet/>
      <dgm:spPr/>
      <dgm:t>
        <a:bodyPr/>
        <a:lstStyle/>
        <a:p>
          <a:endParaRPr lang="en-US"/>
        </a:p>
      </dgm:t>
    </dgm:pt>
    <dgm:pt modelId="{CD202CB2-13D9-481F-BBBC-34C64D5BA236}">
      <dgm:prSet/>
      <dgm:spPr/>
      <dgm:t>
        <a:bodyPr/>
        <a:lstStyle/>
        <a:p>
          <a:r>
            <a:rPr lang="en-GB"/>
            <a:t>Sprint (+ Iteration) creation</a:t>
          </a:r>
          <a:endParaRPr lang="en-US"/>
        </a:p>
      </dgm:t>
    </dgm:pt>
    <dgm:pt modelId="{FCD7C2E9-C4C3-4F55-995D-0850114AC668}" type="parTrans" cxnId="{4FA58225-2680-471F-9DCA-F08E8B98530E}">
      <dgm:prSet/>
      <dgm:spPr/>
      <dgm:t>
        <a:bodyPr/>
        <a:lstStyle/>
        <a:p>
          <a:endParaRPr lang="en-US"/>
        </a:p>
      </dgm:t>
    </dgm:pt>
    <dgm:pt modelId="{B4504FF2-71AE-4EF9-9D61-127B1100284F}" type="sibTrans" cxnId="{4FA58225-2680-471F-9DCA-F08E8B98530E}">
      <dgm:prSet/>
      <dgm:spPr/>
      <dgm:t>
        <a:bodyPr/>
        <a:lstStyle/>
        <a:p>
          <a:endParaRPr lang="en-US"/>
        </a:p>
      </dgm:t>
    </dgm:pt>
    <dgm:pt modelId="{D3A5D745-11F3-4278-B8E5-70B7516114F4}">
      <dgm:prSet/>
      <dgm:spPr/>
      <dgm:t>
        <a:bodyPr/>
        <a:lstStyle/>
        <a:p>
          <a:r>
            <a:rPr lang="en-GB"/>
            <a:t>Mock daily stand-up meeting</a:t>
          </a:r>
          <a:endParaRPr lang="en-US"/>
        </a:p>
      </dgm:t>
    </dgm:pt>
    <dgm:pt modelId="{0B971994-5BAC-467F-B635-1AD42FFED5DA}" type="parTrans" cxnId="{4A89B028-B19D-4893-AE00-A6404A00B15E}">
      <dgm:prSet/>
      <dgm:spPr/>
      <dgm:t>
        <a:bodyPr/>
        <a:lstStyle/>
        <a:p>
          <a:endParaRPr lang="en-US"/>
        </a:p>
      </dgm:t>
    </dgm:pt>
    <dgm:pt modelId="{AD134146-7425-4ED4-82B7-C6BE4E7A3C1B}" type="sibTrans" cxnId="{4A89B028-B19D-4893-AE00-A6404A00B15E}">
      <dgm:prSet/>
      <dgm:spPr/>
      <dgm:t>
        <a:bodyPr/>
        <a:lstStyle/>
        <a:p>
          <a:endParaRPr lang="en-US"/>
        </a:p>
      </dgm:t>
    </dgm:pt>
    <dgm:pt modelId="{7ACA66E7-3A75-4998-9A28-346ECEB571EB}">
      <dgm:prSet/>
      <dgm:spPr/>
      <dgm:t>
        <a:bodyPr/>
        <a:lstStyle/>
        <a:p>
          <a:r>
            <a:rPr lang="en-GB"/>
            <a:t>Held mock Scrum call as a team exercise for mock application.</a:t>
          </a:r>
          <a:endParaRPr lang="en-US"/>
        </a:p>
      </dgm:t>
    </dgm:pt>
    <dgm:pt modelId="{D9B32668-1C94-4E11-953A-3F39C12FA2D3}" type="parTrans" cxnId="{5EB72A38-B3DB-40A2-810D-1BD123181597}">
      <dgm:prSet/>
      <dgm:spPr/>
      <dgm:t>
        <a:bodyPr/>
        <a:lstStyle/>
        <a:p>
          <a:endParaRPr lang="en-US"/>
        </a:p>
      </dgm:t>
    </dgm:pt>
    <dgm:pt modelId="{07E26ABB-8D01-41D1-B0C2-505BCCEA948B}" type="sibTrans" cxnId="{5EB72A38-B3DB-40A2-810D-1BD123181597}">
      <dgm:prSet/>
      <dgm:spPr/>
      <dgm:t>
        <a:bodyPr/>
        <a:lstStyle/>
        <a:p>
          <a:endParaRPr lang="en-US"/>
        </a:p>
      </dgm:t>
    </dgm:pt>
    <dgm:pt modelId="{02C9A8D8-5C4A-4579-AF6C-5B51043BEE33}">
      <dgm:prSet/>
      <dgm:spPr/>
      <dgm:t>
        <a:bodyPr/>
        <a:lstStyle/>
        <a:p>
          <a:r>
            <a:rPr lang="en-GB"/>
            <a:t>Visualize on Kanban Board</a:t>
          </a:r>
          <a:endParaRPr lang="en-US"/>
        </a:p>
      </dgm:t>
    </dgm:pt>
    <dgm:pt modelId="{28BB7DA0-53BE-460E-9A4A-C826E01E5FB3}" type="parTrans" cxnId="{A94FBA7B-2917-4644-BD7E-9A555CD54238}">
      <dgm:prSet/>
      <dgm:spPr/>
      <dgm:t>
        <a:bodyPr/>
        <a:lstStyle/>
        <a:p>
          <a:endParaRPr lang="en-US"/>
        </a:p>
      </dgm:t>
    </dgm:pt>
    <dgm:pt modelId="{F57BECC4-92EB-4C43-8DC2-DCD661E60C4C}" type="sibTrans" cxnId="{A94FBA7B-2917-4644-BD7E-9A555CD54238}">
      <dgm:prSet/>
      <dgm:spPr/>
      <dgm:t>
        <a:bodyPr/>
        <a:lstStyle/>
        <a:p>
          <a:endParaRPr lang="en-US"/>
        </a:p>
      </dgm:t>
    </dgm:pt>
    <dgm:pt modelId="{3ED78DF4-F05A-467B-A357-B23B3E10B10C}" type="pres">
      <dgm:prSet presAssocID="{6E276DA3-4907-4595-B4A8-D35668171755}" presName="linear" presStyleCnt="0">
        <dgm:presLayoutVars>
          <dgm:dir/>
          <dgm:animLvl val="lvl"/>
          <dgm:resizeHandles val="exact"/>
        </dgm:presLayoutVars>
      </dgm:prSet>
      <dgm:spPr/>
    </dgm:pt>
    <dgm:pt modelId="{F55A0A34-69F2-424B-B004-90AA4AF4E8E0}" type="pres">
      <dgm:prSet presAssocID="{2195156B-7741-49EF-ACA4-4D429EB21559}" presName="parentLin" presStyleCnt="0"/>
      <dgm:spPr/>
    </dgm:pt>
    <dgm:pt modelId="{8B458F34-3F0D-4974-87B3-A77144748360}" type="pres">
      <dgm:prSet presAssocID="{2195156B-7741-49EF-ACA4-4D429EB21559}" presName="parentLeftMargin" presStyleLbl="node1" presStyleIdx="0" presStyleCnt="3"/>
      <dgm:spPr/>
    </dgm:pt>
    <dgm:pt modelId="{3548FAC5-C852-4746-B5AC-916F31C3B28A}" type="pres">
      <dgm:prSet presAssocID="{2195156B-7741-49EF-ACA4-4D429EB215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E25A05-6887-4DC7-98DC-DCDDD613744A}" type="pres">
      <dgm:prSet presAssocID="{2195156B-7741-49EF-ACA4-4D429EB21559}" presName="negativeSpace" presStyleCnt="0"/>
      <dgm:spPr/>
    </dgm:pt>
    <dgm:pt modelId="{21465852-C787-4CEA-8A30-720AEB385017}" type="pres">
      <dgm:prSet presAssocID="{2195156B-7741-49EF-ACA4-4D429EB21559}" presName="childText" presStyleLbl="conFgAcc1" presStyleIdx="0" presStyleCnt="3">
        <dgm:presLayoutVars>
          <dgm:bulletEnabled val="1"/>
        </dgm:presLayoutVars>
      </dgm:prSet>
      <dgm:spPr/>
    </dgm:pt>
    <dgm:pt modelId="{8DF8380D-BD52-46C7-8EE0-C5594DFD2A38}" type="pres">
      <dgm:prSet presAssocID="{EFAA3E4B-5626-4356-80F4-4D2EC3C9C0C1}" presName="spaceBetweenRectangles" presStyleCnt="0"/>
      <dgm:spPr/>
    </dgm:pt>
    <dgm:pt modelId="{C56AA620-9EB5-410C-A6DD-7E95146DBA0F}" type="pres">
      <dgm:prSet presAssocID="{D3A5D745-11F3-4278-B8E5-70B7516114F4}" presName="parentLin" presStyleCnt="0"/>
      <dgm:spPr/>
    </dgm:pt>
    <dgm:pt modelId="{3DDB872E-508B-4C5E-9BAC-E0D2B332418C}" type="pres">
      <dgm:prSet presAssocID="{D3A5D745-11F3-4278-B8E5-70B7516114F4}" presName="parentLeftMargin" presStyleLbl="node1" presStyleIdx="0" presStyleCnt="3"/>
      <dgm:spPr/>
    </dgm:pt>
    <dgm:pt modelId="{D5BACE42-5CBD-4BF8-88F6-C3427F849EAE}" type="pres">
      <dgm:prSet presAssocID="{D3A5D745-11F3-4278-B8E5-70B7516114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27F0FD-62BE-41D3-AEF2-6329EF798015}" type="pres">
      <dgm:prSet presAssocID="{D3A5D745-11F3-4278-B8E5-70B7516114F4}" presName="negativeSpace" presStyleCnt="0"/>
      <dgm:spPr/>
    </dgm:pt>
    <dgm:pt modelId="{BCD05B38-07D1-4717-A177-D6B48D2252F6}" type="pres">
      <dgm:prSet presAssocID="{D3A5D745-11F3-4278-B8E5-70B7516114F4}" presName="childText" presStyleLbl="conFgAcc1" presStyleIdx="1" presStyleCnt="3">
        <dgm:presLayoutVars>
          <dgm:bulletEnabled val="1"/>
        </dgm:presLayoutVars>
      </dgm:prSet>
      <dgm:spPr/>
    </dgm:pt>
    <dgm:pt modelId="{70380A08-AAAF-4D53-9C69-ABA2EB8F16DC}" type="pres">
      <dgm:prSet presAssocID="{AD134146-7425-4ED4-82B7-C6BE4E7A3C1B}" presName="spaceBetweenRectangles" presStyleCnt="0"/>
      <dgm:spPr/>
    </dgm:pt>
    <dgm:pt modelId="{EF4276C1-F273-4B1F-A9CA-CBA0CE7B99C3}" type="pres">
      <dgm:prSet presAssocID="{02C9A8D8-5C4A-4579-AF6C-5B51043BEE33}" presName="parentLin" presStyleCnt="0"/>
      <dgm:spPr/>
    </dgm:pt>
    <dgm:pt modelId="{A554C9F4-FD86-4DA9-B9DC-98117AB60FB2}" type="pres">
      <dgm:prSet presAssocID="{02C9A8D8-5C4A-4579-AF6C-5B51043BEE33}" presName="parentLeftMargin" presStyleLbl="node1" presStyleIdx="1" presStyleCnt="3"/>
      <dgm:spPr/>
    </dgm:pt>
    <dgm:pt modelId="{0611C628-0A6D-498F-A7B0-C757DBB916A8}" type="pres">
      <dgm:prSet presAssocID="{02C9A8D8-5C4A-4579-AF6C-5B51043BEE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0AD228-2C1B-4C19-A7E6-3B34A7000725}" type="pres">
      <dgm:prSet presAssocID="{02C9A8D8-5C4A-4579-AF6C-5B51043BEE33}" presName="negativeSpace" presStyleCnt="0"/>
      <dgm:spPr/>
    </dgm:pt>
    <dgm:pt modelId="{85AA090C-1164-4A36-9DFA-5A2280491EFD}" type="pres">
      <dgm:prSet presAssocID="{02C9A8D8-5C4A-4579-AF6C-5B51043BEE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38DF0A-3333-422F-93EE-2AC102A5AF70}" srcId="{6E276DA3-4907-4595-B4A8-D35668171755}" destId="{2195156B-7741-49EF-ACA4-4D429EB21559}" srcOrd="0" destOrd="0" parTransId="{93637442-F70A-4C14-A5F7-A08BC9495D2A}" sibTransId="{EFAA3E4B-5626-4356-80F4-4D2EC3C9C0C1}"/>
    <dgm:cxn modelId="{4A708520-50E3-408C-9A03-699A91ADDE1B}" type="presOf" srcId="{6E276DA3-4907-4595-B4A8-D35668171755}" destId="{3ED78DF4-F05A-467B-A357-B23B3E10B10C}" srcOrd="0" destOrd="0" presId="urn:microsoft.com/office/officeart/2005/8/layout/list1"/>
    <dgm:cxn modelId="{4FA58225-2680-471F-9DCA-F08E8B98530E}" srcId="{2195156B-7741-49EF-ACA4-4D429EB21559}" destId="{CD202CB2-13D9-481F-BBBC-34C64D5BA236}" srcOrd="2" destOrd="0" parTransId="{FCD7C2E9-C4C3-4F55-995D-0850114AC668}" sibTransId="{B4504FF2-71AE-4EF9-9D61-127B1100284F}"/>
    <dgm:cxn modelId="{4A89B028-B19D-4893-AE00-A6404A00B15E}" srcId="{6E276DA3-4907-4595-B4A8-D35668171755}" destId="{D3A5D745-11F3-4278-B8E5-70B7516114F4}" srcOrd="1" destOrd="0" parTransId="{0B971994-5BAC-467F-B635-1AD42FFED5DA}" sibTransId="{AD134146-7425-4ED4-82B7-C6BE4E7A3C1B}"/>
    <dgm:cxn modelId="{D4202A36-9C99-42BD-93D1-B60E462CDD94}" type="presOf" srcId="{E1D559C1-9AA5-47F7-9225-AD11764F6015}" destId="{21465852-C787-4CEA-8A30-720AEB385017}" srcOrd="0" destOrd="1" presId="urn:microsoft.com/office/officeart/2005/8/layout/list1"/>
    <dgm:cxn modelId="{5EB72A38-B3DB-40A2-810D-1BD123181597}" srcId="{D3A5D745-11F3-4278-B8E5-70B7516114F4}" destId="{7ACA66E7-3A75-4998-9A28-346ECEB571EB}" srcOrd="0" destOrd="0" parTransId="{D9B32668-1C94-4E11-953A-3F39C12FA2D3}" sibTransId="{07E26ABB-8D01-41D1-B0C2-505BCCEA948B}"/>
    <dgm:cxn modelId="{421A7D38-C05A-4D17-86E8-3E75AAD6AE20}" type="presOf" srcId="{CD202CB2-13D9-481F-BBBC-34C64D5BA236}" destId="{21465852-C787-4CEA-8A30-720AEB385017}" srcOrd="0" destOrd="2" presId="urn:microsoft.com/office/officeart/2005/8/layout/list1"/>
    <dgm:cxn modelId="{A0E5A83C-9AC0-4AF2-BE3B-1C5ABEDF6DB8}" type="presOf" srcId="{02C9A8D8-5C4A-4579-AF6C-5B51043BEE33}" destId="{0611C628-0A6D-498F-A7B0-C757DBB916A8}" srcOrd="1" destOrd="0" presId="urn:microsoft.com/office/officeart/2005/8/layout/list1"/>
    <dgm:cxn modelId="{18211162-814A-49C6-BA79-72B7F4C8E0D9}" type="presOf" srcId="{2195156B-7741-49EF-ACA4-4D429EB21559}" destId="{8B458F34-3F0D-4974-87B3-A77144748360}" srcOrd="0" destOrd="0" presId="urn:microsoft.com/office/officeart/2005/8/layout/list1"/>
    <dgm:cxn modelId="{48FF034B-C0D0-4F3B-BEBC-C756CA801ED8}" srcId="{2195156B-7741-49EF-ACA4-4D429EB21559}" destId="{C6FE84A1-0230-40A1-A2D3-7A4137FB0126}" srcOrd="0" destOrd="0" parTransId="{498AE638-873E-406B-8648-E27CBB4C54E8}" sibTransId="{272C5F21-083F-4A0E-B704-1D7AC469E219}"/>
    <dgm:cxn modelId="{8F98EC74-303D-4C48-B324-DD13C9264DBD}" type="presOf" srcId="{D3A5D745-11F3-4278-B8E5-70B7516114F4}" destId="{D5BACE42-5CBD-4BF8-88F6-C3427F849EAE}" srcOrd="1" destOrd="0" presId="urn:microsoft.com/office/officeart/2005/8/layout/list1"/>
    <dgm:cxn modelId="{A94FBA7B-2917-4644-BD7E-9A555CD54238}" srcId="{6E276DA3-4907-4595-B4A8-D35668171755}" destId="{02C9A8D8-5C4A-4579-AF6C-5B51043BEE33}" srcOrd="2" destOrd="0" parTransId="{28BB7DA0-53BE-460E-9A4A-C826E01E5FB3}" sibTransId="{F57BECC4-92EB-4C43-8DC2-DCD661E60C4C}"/>
    <dgm:cxn modelId="{D708F693-795B-44F7-8129-58F8778AD1A3}" type="presOf" srcId="{02C9A8D8-5C4A-4579-AF6C-5B51043BEE33}" destId="{A554C9F4-FD86-4DA9-B9DC-98117AB60FB2}" srcOrd="0" destOrd="0" presId="urn:microsoft.com/office/officeart/2005/8/layout/list1"/>
    <dgm:cxn modelId="{D3568D9A-8796-49F2-9C96-67EF2989F48F}" type="presOf" srcId="{2195156B-7741-49EF-ACA4-4D429EB21559}" destId="{3548FAC5-C852-4746-B5AC-916F31C3B28A}" srcOrd="1" destOrd="0" presId="urn:microsoft.com/office/officeart/2005/8/layout/list1"/>
    <dgm:cxn modelId="{54B48AA1-0F88-4095-A62A-16003142A020}" srcId="{2195156B-7741-49EF-ACA4-4D429EB21559}" destId="{E1D559C1-9AA5-47F7-9225-AD11764F6015}" srcOrd="1" destOrd="0" parTransId="{2F72E1DB-094C-402F-AF94-0A3B7BE116FE}" sibTransId="{85453E12-312B-4584-B3B8-032F17EF2EFA}"/>
    <dgm:cxn modelId="{B8A889A7-C585-4AF0-B6B8-A9DEF4137816}" type="presOf" srcId="{7ACA66E7-3A75-4998-9A28-346ECEB571EB}" destId="{BCD05B38-07D1-4717-A177-D6B48D2252F6}" srcOrd="0" destOrd="0" presId="urn:microsoft.com/office/officeart/2005/8/layout/list1"/>
    <dgm:cxn modelId="{0D14E0E2-3E57-4857-A73B-616112C07C68}" type="presOf" srcId="{D3A5D745-11F3-4278-B8E5-70B7516114F4}" destId="{3DDB872E-508B-4C5E-9BAC-E0D2B332418C}" srcOrd="0" destOrd="0" presId="urn:microsoft.com/office/officeart/2005/8/layout/list1"/>
    <dgm:cxn modelId="{28BAD4E9-7278-43B6-BCF1-2A65FF178760}" type="presOf" srcId="{C6FE84A1-0230-40A1-A2D3-7A4137FB0126}" destId="{21465852-C787-4CEA-8A30-720AEB385017}" srcOrd="0" destOrd="0" presId="urn:microsoft.com/office/officeart/2005/8/layout/list1"/>
    <dgm:cxn modelId="{B6F9649A-3830-453A-96B4-DF7783D7F16A}" type="presParOf" srcId="{3ED78DF4-F05A-467B-A357-B23B3E10B10C}" destId="{F55A0A34-69F2-424B-B004-90AA4AF4E8E0}" srcOrd="0" destOrd="0" presId="urn:microsoft.com/office/officeart/2005/8/layout/list1"/>
    <dgm:cxn modelId="{BE175B94-E878-4833-AE60-D6BDC49802EE}" type="presParOf" srcId="{F55A0A34-69F2-424B-B004-90AA4AF4E8E0}" destId="{8B458F34-3F0D-4974-87B3-A77144748360}" srcOrd="0" destOrd="0" presId="urn:microsoft.com/office/officeart/2005/8/layout/list1"/>
    <dgm:cxn modelId="{5A5BBA09-F960-46E1-8D37-8CAF1EFCA18A}" type="presParOf" srcId="{F55A0A34-69F2-424B-B004-90AA4AF4E8E0}" destId="{3548FAC5-C852-4746-B5AC-916F31C3B28A}" srcOrd="1" destOrd="0" presId="urn:microsoft.com/office/officeart/2005/8/layout/list1"/>
    <dgm:cxn modelId="{40B7CDAB-97C4-44EF-BF19-1734C5E15BFF}" type="presParOf" srcId="{3ED78DF4-F05A-467B-A357-B23B3E10B10C}" destId="{97E25A05-6887-4DC7-98DC-DCDDD613744A}" srcOrd="1" destOrd="0" presId="urn:microsoft.com/office/officeart/2005/8/layout/list1"/>
    <dgm:cxn modelId="{55280116-48FB-4193-8F75-B483716E7683}" type="presParOf" srcId="{3ED78DF4-F05A-467B-A357-B23B3E10B10C}" destId="{21465852-C787-4CEA-8A30-720AEB385017}" srcOrd="2" destOrd="0" presId="urn:microsoft.com/office/officeart/2005/8/layout/list1"/>
    <dgm:cxn modelId="{3103693A-9326-4DCF-B30E-B6E033003731}" type="presParOf" srcId="{3ED78DF4-F05A-467B-A357-B23B3E10B10C}" destId="{8DF8380D-BD52-46C7-8EE0-C5594DFD2A38}" srcOrd="3" destOrd="0" presId="urn:microsoft.com/office/officeart/2005/8/layout/list1"/>
    <dgm:cxn modelId="{350A39E4-BE65-4FF3-ABF9-15665EE7A656}" type="presParOf" srcId="{3ED78DF4-F05A-467B-A357-B23B3E10B10C}" destId="{C56AA620-9EB5-410C-A6DD-7E95146DBA0F}" srcOrd="4" destOrd="0" presId="urn:microsoft.com/office/officeart/2005/8/layout/list1"/>
    <dgm:cxn modelId="{C1658A46-F1DE-47F7-9F75-03F018F2B201}" type="presParOf" srcId="{C56AA620-9EB5-410C-A6DD-7E95146DBA0F}" destId="{3DDB872E-508B-4C5E-9BAC-E0D2B332418C}" srcOrd="0" destOrd="0" presId="urn:microsoft.com/office/officeart/2005/8/layout/list1"/>
    <dgm:cxn modelId="{6DF39056-529C-4E8A-ADE6-B451ED462372}" type="presParOf" srcId="{C56AA620-9EB5-410C-A6DD-7E95146DBA0F}" destId="{D5BACE42-5CBD-4BF8-88F6-C3427F849EAE}" srcOrd="1" destOrd="0" presId="urn:microsoft.com/office/officeart/2005/8/layout/list1"/>
    <dgm:cxn modelId="{27A152E0-6B69-40E5-83E6-FDE54534952D}" type="presParOf" srcId="{3ED78DF4-F05A-467B-A357-B23B3E10B10C}" destId="{F827F0FD-62BE-41D3-AEF2-6329EF798015}" srcOrd="5" destOrd="0" presId="urn:microsoft.com/office/officeart/2005/8/layout/list1"/>
    <dgm:cxn modelId="{78F53FC4-6F34-46F7-BBAE-885FFBC4A9D8}" type="presParOf" srcId="{3ED78DF4-F05A-467B-A357-B23B3E10B10C}" destId="{BCD05B38-07D1-4717-A177-D6B48D2252F6}" srcOrd="6" destOrd="0" presId="urn:microsoft.com/office/officeart/2005/8/layout/list1"/>
    <dgm:cxn modelId="{44746A2D-D459-4039-BC1F-0213EC8C8FDF}" type="presParOf" srcId="{3ED78DF4-F05A-467B-A357-B23B3E10B10C}" destId="{70380A08-AAAF-4D53-9C69-ABA2EB8F16DC}" srcOrd="7" destOrd="0" presId="urn:microsoft.com/office/officeart/2005/8/layout/list1"/>
    <dgm:cxn modelId="{1F3BC610-DAC1-4E68-9CC3-0643C7AB9641}" type="presParOf" srcId="{3ED78DF4-F05A-467B-A357-B23B3E10B10C}" destId="{EF4276C1-F273-4B1F-A9CA-CBA0CE7B99C3}" srcOrd="8" destOrd="0" presId="urn:microsoft.com/office/officeart/2005/8/layout/list1"/>
    <dgm:cxn modelId="{9A1347F2-4690-4C78-AEE2-417044F7FA22}" type="presParOf" srcId="{EF4276C1-F273-4B1F-A9CA-CBA0CE7B99C3}" destId="{A554C9F4-FD86-4DA9-B9DC-98117AB60FB2}" srcOrd="0" destOrd="0" presId="urn:microsoft.com/office/officeart/2005/8/layout/list1"/>
    <dgm:cxn modelId="{1C409680-E1AA-4E2F-9516-88248F9D8655}" type="presParOf" srcId="{EF4276C1-F273-4B1F-A9CA-CBA0CE7B99C3}" destId="{0611C628-0A6D-498F-A7B0-C757DBB916A8}" srcOrd="1" destOrd="0" presId="urn:microsoft.com/office/officeart/2005/8/layout/list1"/>
    <dgm:cxn modelId="{07724269-C59A-43AB-B950-606E115FFC6A}" type="presParOf" srcId="{3ED78DF4-F05A-467B-A357-B23B3E10B10C}" destId="{F70AD228-2C1B-4C19-A7E6-3B34A7000725}" srcOrd="9" destOrd="0" presId="urn:microsoft.com/office/officeart/2005/8/layout/list1"/>
    <dgm:cxn modelId="{3BB9B5D5-BEDD-490A-8E90-EE0DC21413EC}" type="presParOf" srcId="{3ED78DF4-F05A-467B-A357-B23B3E10B10C}" destId="{85AA090C-1164-4A36-9DFA-5A2280491E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18EF7A-C6EA-4F6B-BCBE-CE8DAC5528A7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4E8DAC-845A-4477-B0C0-7BDF9C92C3E5}">
      <dgm:prSet/>
      <dgm:spPr/>
      <dgm:t>
        <a:bodyPr/>
        <a:lstStyle/>
        <a:p>
          <a:r>
            <a:rPr lang="en-GB"/>
            <a:t>SQL</a:t>
          </a:r>
          <a:endParaRPr lang="en-US"/>
        </a:p>
      </dgm:t>
    </dgm:pt>
    <dgm:pt modelId="{21C4EF34-1384-4734-85A2-4685116D876B}" type="parTrans" cxnId="{EEF34CE0-855C-47F1-9F97-6F3B1AD56EB8}">
      <dgm:prSet/>
      <dgm:spPr/>
      <dgm:t>
        <a:bodyPr/>
        <a:lstStyle/>
        <a:p>
          <a:endParaRPr lang="en-US"/>
        </a:p>
      </dgm:t>
    </dgm:pt>
    <dgm:pt modelId="{94025F2B-FF03-4627-8646-DA9F50AC660E}" type="sibTrans" cxnId="{EEF34CE0-855C-47F1-9F97-6F3B1AD56EB8}">
      <dgm:prSet/>
      <dgm:spPr/>
      <dgm:t>
        <a:bodyPr/>
        <a:lstStyle/>
        <a:p>
          <a:endParaRPr lang="en-US"/>
        </a:p>
      </dgm:t>
    </dgm:pt>
    <dgm:pt modelId="{BECFD207-FCA2-4318-BF3C-4453BCD0CFB1}">
      <dgm:prSet/>
      <dgm:spPr/>
      <dgm:t>
        <a:bodyPr/>
        <a:lstStyle/>
        <a:p>
          <a:r>
            <a:rPr lang="en-GB" dirty="0"/>
            <a:t>DML, DDL, DQL, DCL, TCL</a:t>
          </a:r>
          <a:endParaRPr lang="en-US" dirty="0"/>
        </a:p>
      </dgm:t>
    </dgm:pt>
    <dgm:pt modelId="{218EBF8A-49BD-49AA-AC46-363A35E11BF3}" type="parTrans" cxnId="{061D7FCE-A230-4D28-AA06-B5CB7FDF81F7}">
      <dgm:prSet/>
      <dgm:spPr/>
      <dgm:t>
        <a:bodyPr/>
        <a:lstStyle/>
        <a:p>
          <a:endParaRPr lang="en-US"/>
        </a:p>
      </dgm:t>
    </dgm:pt>
    <dgm:pt modelId="{D9FE1C4E-F91E-4E38-9FB1-34C7B58FD4FB}" type="sibTrans" cxnId="{061D7FCE-A230-4D28-AA06-B5CB7FDF81F7}">
      <dgm:prSet/>
      <dgm:spPr/>
      <dgm:t>
        <a:bodyPr/>
        <a:lstStyle/>
        <a:p>
          <a:endParaRPr lang="en-US"/>
        </a:p>
      </dgm:t>
    </dgm:pt>
    <dgm:pt modelId="{233B3CFC-E4F0-4FE1-B97B-029D9B4427E9}">
      <dgm:prSet/>
      <dgm:spPr/>
      <dgm:t>
        <a:bodyPr/>
        <a:lstStyle/>
        <a:p>
          <a:r>
            <a:rPr lang="en-GB"/>
            <a:t>SELECT, WHERE, ORDER BY, GROUP BY, HAVING</a:t>
          </a:r>
          <a:endParaRPr lang="en-US"/>
        </a:p>
      </dgm:t>
    </dgm:pt>
    <dgm:pt modelId="{4EDC3A20-13B0-4728-9147-63734586769A}" type="parTrans" cxnId="{5BC1F63B-4717-489F-8811-F9F50608DF6A}">
      <dgm:prSet/>
      <dgm:spPr/>
      <dgm:t>
        <a:bodyPr/>
        <a:lstStyle/>
        <a:p>
          <a:endParaRPr lang="en-US"/>
        </a:p>
      </dgm:t>
    </dgm:pt>
    <dgm:pt modelId="{546F39E6-C0E9-40C1-9C06-456B3352D112}" type="sibTrans" cxnId="{5BC1F63B-4717-489F-8811-F9F50608DF6A}">
      <dgm:prSet/>
      <dgm:spPr/>
      <dgm:t>
        <a:bodyPr/>
        <a:lstStyle/>
        <a:p>
          <a:endParaRPr lang="en-US"/>
        </a:p>
      </dgm:t>
    </dgm:pt>
    <dgm:pt modelId="{1F32DB49-A91D-4C21-9185-CFF3E7BAC4D3}">
      <dgm:prSet/>
      <dgm:spPr/>
      <dgm:t>
        <a:bodyPr/>
        <a:lstStyle/>
        <a:p>
          <a:r>
            <a:rPr lang="en-GB" dirty="0"/>
            <a:t>Hands-on session of different SQL Queries</a:t>
          </a:r>
          <a:endParaRPr lang="en-US" dirty="0"/>
        </a:p>
      </dgm:t>
    </dgm:pt>
    <dgm:pt modelId="{5800B3BD-1FA0-425E-BF0E-4AFAB2F0DDA8}" type="parTrans" cxnId="{9FC65301-CDD3-4276-8E3B-0412794EB8FE}">
      <dgm:prSet/>
      <dgm:spPr/>
      <dgm:t>
        <a:bodyPr/>
        <a:lstStyle/>
        <a:p>
          <a:endParaRPr lang="en-US"/>
        </a:p>
      </dgm:t>
    </dgm:pt>
    <dgm:pt modelId="{AEEF5129-C21E-44EC-B30B-85D0EDEB629C}" type="sibTrans" cxnId="{9FC65301-CDD3-4276-8E3B-0412794EB8FE}">
      <dgm:prSet/>
      <dgm:spPr/>
      <dgm:t>
        <a:bodyPr/>
        <a:lstStyle/>
        <a:p>
          <a:endParaRPr lang="en-US"/>
        </a:p>
      </dgm:t>
    </dgm:pt>
    <dgm:pt modelId="{9AFAB46F-DED2-46CC-B325-E511115ADF6A}">
      <dgm:prSet/>
      <dgm:spPr/>
      <dgm:t>
        <a:bodyPr/>
        <a:lstStyle/>
        <a:p>
          <a:r>
            <a:rPr lang="en-GB"/>
            <a:t>Normalization</a:t>
          </a:r>
          <a:endParaRPr lang="en-US"/>
        </a:p>
      </dgm:t>
    </dgm:pt>
    <dgm:pt modelId="{D8CCF6E5-A5DF-419A-8B4E-E7560CDE1814}" type="parTrans" cxnId="{15582334-2B28-466F-BF72-035C09BAA0B0}">
      <dgm:prSet/>
      <dgm:spPr/>
      <dgm:t>
        <a:bodyPr/>
        <a:lstStyle/>
        <a:p>
          <a:endParaRPr lang="en-US"/>
        </a:p>
      </dgm:t>
    </dgm:pt>
    <dgm:pt modelId="{CCD379D6-95F9-4E85-806F-5A598C87AE5E}" type="sibTrans" cxnId="{15582334-2B28-466F-BF72-035C09BAA0B0}">
      <dgm:prSet/>
      <dgm:spPr/>
      <dgm:t>
        <a:bodyPr/>
        <a:lstStyle/>
        <a:p>
          <a:endParaRPr lang="en-US"/>
        </a:p>
      </dgm:t>
    </dgm:pt>
    <dgm:pt modelId="{986AF29E-39CE-4CBA-82D5-3901565152E7}">
      <dgm:prSet/>
      <dgm:spPr/>
      <dgm:t>
        <a:bodyPr/>
        <a:lstStyle/>
        <a:p>
          <a:r>
            <a:rPr lang="en-GB" dirty="0"/>
            <a:t>1NF, 2NF, 3NF, BC-NF, 4NF, 5NF in Relational Database Management System</a:t>
          </a:r>
          <a:endParaRPr lang="en-US" dirty="0"/>
        </a:p>
      </dgm:t>
    </dgm:pt>
    <dgm:pt modelId="{E9DDCEEA-1BF7-44E4-97D9-61D73B85E1BB}" type="parTrans" cxnId="{B87EC635-4A91-4C6F-BF63-83F0793BFD63}">
      <dgm:prSet/>
      <dgm:spPr/>
      <dgm:t>
        <a:bodyPr/>
        <a:lstStyle/>
        <a:p>
          <a:endParaRPr lang="en-US"/>
        </a:p>
      </dgm:t>
    </dgm:pt>
    <dgm:pt modelId="{0B4EE78A-4411-4985-BCB5-4CB343DF1392}" type="sibTrans" cxnId="{B87EC635-4A91-4C6F-BF63-83F0793BFD63}">
      <dgm:prSet/>
      <dgm:spPr/>
      <dgm:t>
        <a:bodyPr/>
        <a:lstStyle/>
        <a:p>
          <a:endParaRPr lang="en-US"/>
        </a:p>
      </dgm:t>
    </dgm:pt>
    <dgm:pt modelId="{0DBF714D-B789-414D-BD01-C62CA8F7C6A6}">
      <dgm:prSet/>
      <dgm:spPr/>
      <dgm:t>
        <a:bodyPr/>
        <a:lstStyle/>
        <a:p>
          <a:r>
            <a:rPr lang="en-US" dirty="0"/>
            <a:t>Joins and their types</a:t>
          </a:r>
        </a:p>
      </dgm:t>
    </dgm:pt>
    <dgm:pt modelId="{AA6694C3-F553-4B26-867C-7304B86F1445}" type="parTrans" cxnId="{3500430D-7680-4AD7-987E-DF3275683561}">
      <dgm:prSet/>
      <dgm:spPr/>
      <dgm:t>
        <a:bodyPr/>
        <a:lstStyle/>
        <a:p>
          <a:endParaRPr lang="en-US"/>
        </a:p>
      </dgm:t>
    </dgm:pt>
    <dgm:pt modelId="{48AC17B7-42C9-439F-ACAF-089D9F0287D3}" type="sibTrans" cxnId="{3500430D-7680-4AD7-987E-DF3275683561}">
      <dgm:prSet/>
      <dgm:spPr/>
      <dgm:t>
        <a:bodyPr/>
        <a:lstStyle/>
        <a:p>
          <a:endParaRPr lang="en-US"/>
        </a:p>
      </dgm:t>
    </dgm:pt>
    <dgm:pt modelId="{E51AB370-53AB-4400-8252-C490EC5404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Inner Join</a:t>
          </a:r>
          <a:endParaRPr lang="en-US"/>
        </a:p>
      </dgm:t>
    </dgm:pt>
    <dgm:pt modelId="{0339C23E-D9FD-4B0F-88D7-96C0F83F9E8D}" type="parTrans" cxnId="{5287EF5E-55E5-4666-9719-5508C8B789D4}">
      <dgm:prSet/>
      <dgm:spPr/>
      <dgm:t>
        <a:bodyPr/>
        <a:lstStyle/>
        <a:p>
          <a:endParaRPr lang="en-US"/>
        </a:p>
      </dgm:t>
    </dgm:pt>
    <dgm:pt modelId="{0D8AC42F-1F7A-476B-99E6-E8C257A64485}" type="sibTrans" cxnId="{5287EF5E-55E5-4666-9719-5508C8B789D4}">
      <dgm:prSet/>
      <dgm:spPr/>
      <dgm:t>
        <a:bodyPr/>
        <a:lstStyle/>
        <a:p>
          <a:endParaRPr lang="en-US"/>
        </a:p>
      </dgm:t>
    </dgm:pt>
    <dgm:pt modelId="{2810ECE0-E30B-4DD6-87D5-CCB2CD8392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Left Join (Left Outer Join)</a:t>
          </a:r>
        </a:p>
      </dgm:t>
    </dgm:pt>
    <dgm:pt modelId="{8A60D825-EA01-4CB7-8ADD-228F84F8AF28}" type="parTrans" cxnId="{9EB43FB9-5F6D-4DF8-840F-9AA6AA73DD70}">
      <dgm:prSet/>
      <dgm:spPr/>
      <dgm:t>
        <a:bodyPr/>
        <a:lstStyle/>
        <a:p>
          <a:endParaRPr lang="en-US"/>
        </a:p>
      </dgm:t>
    </dgm:pt>
    <dgm:pt modelId="{342668D6-EF6D-4113-B678-7837E16D5907}" type="sibTrans" cxnId="{9EB43FB9-5F6D-4DF8-840F-9AA6AA73DD70}">
      <dgm:prSet/>
      <dgm:spPr/>
      <dgm:t>
        <a:bodyPr/>
        <a:lstStyle/>
        <a:p>
          <a:endParaRPr lang="en-US"/>
        </a:p>
      </dgm:t>
    </dgm:pt>
    <dgm:pt modelId="{6DD6A10A-5803-41C0-B6B2-28EDD842A0A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Right Join (Right Outer Join)</a:t>
          </a:r>
        </a:p>
      </dgm:t>
    </dgm:pt>
    <dgm:pt modelId="{7B034394-2B7E-4B6A-8C3D-A0C20536C6BD}" type="parTrans" cxnId="{F6C2DDEA-258E-446D-8BCB-DD57007C1477}">
      <dgm:prSet/>
      <dgm:spPr/>
      <dgm:t>
        <a:bodyPr/>
        <a:lstStyle/>
        <a:p>
          <a:endParaRPr lang="en-US"/>
        </a:p>
      </dgm:t>
    </dgm:pt>
    <dgm:pt modelId="{4E00A69A-EA4F-4DA2-8FAE-877797D091C3}" type="sibTrans" cxnId="{F6C2DDEA-258E-446D-8BCB-DD57007C1477}">
      <dgm:prSet/>
      <dgm:spPr/>
      <dgm:t>
        <a:bodyPr/>
        <a:lstStyle/>
        <a:p>
          <a:endParaRPr lang="en-US"/>
        </a:p>
      </dgm:t>
    </dgm:pt>
    <dgm:pt modelId="{BA0C1364-7D9B-401E-A3D0-96E2FD6477A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Full Outer Join</a:t>
          </a:r>
        </a:p>
      </dgm:t>
    </dgm:pt>
    <dgm:pt modelId="{9F54CF07-A0D4-41E2-A8FA-B9CEAAF3AA41}" type="parTrans" cxnId="{F5411E11-C92F-4C20-B0C4-9428050280B8}">
      <dgm:prSet/>
      <dgm:spPr/>
      <dgm:t>
        <a:bodyPr/>
        <a:lstStyle/>
        <a:p>
          <a:endParaRPr lang="en-US"/>
        </a:p>
      </dgm:t>
    </dgm:pt>
    <dgm:pt modelId="{73F5B4FC-874A-40EF-84E4-CF8323635A21}" type="sibTrans" cxnId="{F5411E11-C92F-4C20-B0C4-9428050280B8}">
      <dgm:prSet/>
      <dgm:spPr/>
      <dgm:t>
        <a:bodyPr/>
        <a:lstStyle/>
        <a:p>
          <a:endParaRPr lang="en-US"/>
        </a:p>
      </dgm:t>
    </dgm:pt>
    <dgm:pt modelId="{B8938279-316D-4545-B3A7-BFF82F8999C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Cross Join (Cartesian Join)</a:t>
          </a:r>
        </a:p>
      </dgm:t>
    </dgm:pt>
    <dgm:pt modelId="{E5B89057-7223-4EB1-AE37-04C82C0067F7}" type="parTrans" cxnId="{3E65EF63-D79F-4DD6-85CD-D0B7AD1F9CAE}">
      <dgm:prSet/>
      <dgm:spPr/>
      <dgm:t>
        <a:bodyPr/>
        <a:lstStyle/>
        <a:p>
          <a:endParaRPr lang="en-US"/>
        </a:p>
      </dgm:t>
    </dgm:pt>
    <dgm:pt modelId="{2BF38592-7A39-484E-A069-C4AB48D47064}" type="sibTrans" cxnId="{3E65EF63-D79F-4DD6-85CD-D0B7AD1F9CAE}">
      <dgm:prSet/>
      <dgm:spPr/>
      <dgm:t>
        <a:bodyPr/>
        <a:lstStyle/>
        <a:p>
          <a:endParaRPr lang="en-US"/>
        </a:p>
      </dgm:t>
    </dgm:pt>
    <dgm:pt modelId="{08732BD5-6A72-49F7-B4F5-30438DF37C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Self Join</a:t>
          </a:r>
        </a:p>
      </dgm:t>
    </dgm:pt>
    <dgm:pt modelId="{15468AAD-4FC5-4C92-BB4F-21BF3B552F63}" type="parTrans" cxnId="{A3F626D3-1A08-49CC-B2B1-0878BA71D4CF}">
      <dgm:prSet/>
      <dgm:spPr/>
      <dgm:t>
        <a:bodyPr/>
        <a:lstStyle/>
        <a:p>
          <a:endParaRPr lang="en-US"/>
        </a:p>
      </dgm:t>
    </dgm:pt>
    <dgm:pt modelId="{B1742E9B-4507-478E-A451-247563FD4AF5}" type="sibTrans" cxnId="{A3F626D3-1A08-49CC-B2B1-0878BA71D4CF}">
      <dgm:prSet/>
      <dgm:spPr/>
      <dgm:t>
        <a:bodyPr/>
        <a:lstStyle/>
        <a:p>
          <a:endParaRPr lang="en-US"/>
        </a:p>
      </dgm:t>
    </dgm:pt>
    <dgm:pt modelId="{996EA078-DE87-49F7-886D-59EAB0E494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Subqueries and their types</a:t>
          </a:r>
        </a:p>
      </dgm:t>
    </dgm:pt>
    <dgm:pt modelId="{C782BDCB-FCD8-41E9-897A-F2045DFA16F2}" type="parTrans" cxnId="{285D526A-8377-4744-AF81-3D40FD254DE1}">
      <dgm:prSet/>
      <dgm:spPr/>
      <dgm:t>
        <a:bodyPr/>
        <a:lstStyle/>
        <a:p>
          <a:endParaRPr lang="en-US"/>
        </a:p>
      </dgm:t>
    </dgm:pt>
    <dgm:pt modelId="{92068B45-B5E3-4AFF-B9FF-F8523AB5B1C0}" type="sibTrans" cxnId="{285D526A-8377-4744-AF81-3D40FD254DE1}">
      <dgm:prSet/>
      <dgm:spPr/>
      <dgm:t>
        <a:bodyPr/>
        <a:lstStyle/>
        <a:p>
          <a:endParaRPr lang="en-US"/>
        </a:p>
      </dgm:t>
    </dgm:pt>
    <dgm:pt modelId="{ABEE858C-7BE2-414C-8087-2B013BB9DF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Single-row Subquery</a:t>
          </a:r>
          <a:endParaRPr lang="en-US"/>
        </a:p>
      </dgm:t>
    </dgm:pt>
    <dgm:pt modelId="{BB89ADE0-999B-458F-91A1-C39045A50DDD}" type="parTrans" cxnId="{C9E1BD6D-ED47-48BD-82E3-4372A95ECC69}">
      <dgm:prSet/>
      <dgm:spPr/>
      <dgm:t>
        <a:bodyPr/>
        <a:lstStyle/>
        <a:p>
          <a:endParaRPr lang="en-US"/>
        </a:p>
      </dgm:t>
    </dgm:pt>
    <dgm:pt modelId="{37C80F1E-35E5-42DA-B3E6-CB4BC7355F13}" type="sibTrans" cxnId="{C9E1BD6D-ED47-48BD-82E3-4372A95ECC69}">
      <dgm:prSet/>
      <dgm:spPr/>
      <dgm:t>
        <a:bodyPr/>
        <a:lstStyle/>
        <a:p>
          <a:endParaRPr lang="en-US"/>
        </a:p>
      </dgm:t>
    </dgm:pt>
    <dgm:pt modelId="{162B719D-B4B3-4FE5-9D2D-4A48EDFEEA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Multi-row Subquery</a:t>
          </a:r>
        </a:p>
      </dgm:t>
    </dgm:pt>
    <dgm:pt modelId="{8EFF84FE-DB02-49D9-B0E6-DA0D15BF0863}" type="parTrans" cxnId="{6A03796B-954D-4083-8105-BA0028E0BF18}">
      <dgm:prSet/>
      <dgm:spPr/>
      <dgm:t>
        <a:bodyPr/>
        <a:lstStyle/>
        <a:p>
          <a:endParaRPr lang="en-US"/>
        </a:p>
      </dgm:t>
    </dgm:pt>
    <dgm:pt modelId="{33D8C7CA-4B2E-487B-B8BC-0061A21F9513}" type="sibTrans" cxnId="{6A03796B-954D-4083-8105-BA0028E0BF18}">
      <dgm:prSet/>
      <dgm:spPr/>
      <dgm:t>
        <a:bodyPr/>
        <a:lstStyle/>
        <a:p>
          <a:endParaRPr lang="en-US"/>
        </a:p>
      </dgm:t>
    </dgm:pt>
    <dgm:pt modelId="{22446B75-425A-4806-90F4-79DB8B9179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Correlated Subquery</a:t>
          </a:r>
        </a:p>
      </dgm:t>
    </dgm:pt>
    <dgm:pt modelId="{78320E29-4CB3-49AC-8223-7233441AD644}" type="parTrans" cxnId="{2009D8FB-4A4E-49B3-890F-0A15957C0C85}">
      <dgm:prSet/>
      <dgm:spPr/>
      <dgm:t>
        <a:bodyPr/>
        <a:lstStyle/>
        <a:p>
          <a:endParaRPr lang="en-US"/>
        </a:p>
      </dgm:t>
    </dgm:pt>
    <dgm:pt modelId="{8734B972-18EA-4565-AE2C-1A5409B1C60B}" type="sibTrans" cxnId="{2009D8FB-4A4E-49B3-890F-0A15957C0C85}">
      <dgm:prSet/>
      <dgm:spPr/>
      <dgm:t>
        <a:bodyPr/>
        <a:lstStyle/>
        <a:p>
          <a:endParaRPr lang="en-US"/>
        </a:p>
      </dgm:t>
    </dgm:pt>
    <dgm:pt modelId="{C7C4E370-BE8C-4882-837A-5759E99CF6E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Exists Subquery</a:t>
          </a:r>
        </a:p>
      </dgm:t>
    </dgm:pt>
    <dgm:pt modelId="{2720E434-A865-459D-BEF2-F03A210A6218}" type="parTrans" cxnId="{6BBD168F-4F62-4E64-A5E8-74F383A71F1F}">
      <dgm:prSet/>
      <dgm:spPr/>
      <dgm:t>
        <a:bodyPr/>
        <a:lstStyle/>
        <a:p>
          <a:endParaRPr lang="en-US"/>
        </a:p>
      </dgm:t>
    </dgm:pt>
    <dgm:pt modelId="{3AFAA1CD-4816-4396-9E6A-E3FA56A8536A}" type="sibTrans" cxnId="{6BBD168F-4F62-4E64-A5E8-74F383A71F1F}">
      <dgm:prSet/>
      <dgm:spPr/>
      <dgm:t>
        <a:bodyPr/>
        <a:lstStyle/>
        <a:p>
          <a:endParaRPr lang="en-US"/>
        </a:p>
      </dgm:t>
    </dgm:pt>
    <dgm:pt modelId="{B735EEB3-EBEA-491B-8824-AC1360BD07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Not Exists Subquery</a:t>
          </a:r>
        </a:p>
      </dgm:t>
    </dgm:pt>
    <dgm:pt modelId="{3E4B7C32-74D5-40F6-8E19-1C0AD907164B}" type="parTrans" cxnId="{B09AC61F-105A-4C50-8FAF-3DE9E17C0906}">
      <dgm:prSet/>
      <dgm:spPr/>
      <dgm:t>
        <a:bodyPr/>
        <a:lstStyle/>
        <a:p>
          <a:endParaRPr lang="en-US"/>
        </a:p>
      </dgm:t>
    </dgm:pt>
    <dgm:pt modelId="{CEB666A7-6D27-48C5-83D8-478E86D521B0}" type="sibTrans" cxnId="{B09AC61F-105A-4C50-8FAF-3DE9E17C0906}">
      <dgm:prSet/>
      <dgm:spPr/>
      <dgm:t>
        <a:bodyPr/>
        <a:lstStyle/>
        <a:p>
          <a:endParaRPr lang="en-US"/>
        </a:p>
      </dgm:t>
    </dgm:pt>
    <dgm:pt modelId="{A7DA253D-E247-4782-ABA0-ED6D820E91F0}" type="pres">
      <dgm:prSet presAssocID="{4918EF7A-C6EA-4F6B-BCBE-CE8DAC5528A7}" presName="linear" presStyleCnt="0">
        <dgm:presLayoutVars>
          <dgm:dir/>
          <dgm:animLvl val="lvl"/>
          <dgm:resizeHandles val="exact"/>
        </dgm:presLayoutVars>
      </dgm:prSet>
      <dgm:spPr/>
    </dgm:pt>
    <dgm:pt modelId="{F8592A71-A881-4F09-96FC-3EECBA1E85EE}" type="pres">
      <dgm:prSet presAssocID="{1C4E8DAC-845A-4477-B0C0-7BDF9C92C3E5}" presName="parentLin" presStyleCnt="0"/>
      <dgm:spPr/>
    </dgm:pt>
    <dgm:pt modelId="{25F32A7B-42D6-4149-B197-BE4380A3B41E}" type="pres">
      <dgm:prSet presAssocID="{1C4E8DAC-845A-4477-B0C0-7BDF9C92C3E5}" presName="parentLeftMargin" presStyleLbl="node1" presStyleIdx="0" presStyleCnt="4"/>
      <dgm:spPr/>
    </dgm:pt>
    <dgm:pt modelId="{838DD219-802C-4143-95E3-D49E23837B00}" type="pres">
      <dgm:prSet presAssocID="{1C4E8DAC-845A-4477-B0C0-7BDF9C92C3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7486936-6C9B-41AA-97FA-6519C9C423D2}" type="pres">
      <dgm:prSet presAssocID="{1C4E8DAC-845A-4477-B0C0-7BDF9C92C3E5}" presName="negativeSpace" presStyleCnt="0"/>
      <dgm:spPr/>
    </dgm:pt>
    <dgm:pt modelId="{42B85FB1-BBAB-44B9-BAF1-D11F72B8D274}" type="pres">
      <dgm:prSet presAssocID="{1C4E8DAC-845A-4477-B0C0-7BDF9C92C3E5}" presName="childText" presStyleLbl="conFgAcc1" presStyleIdx="0" presStyleCnt="4">
        <dgm:presLayoutVars>
          <dgm:bulletEnabled val="1"/>
        </dgm:presLayoutVars>
      </dgm:prSet>
      <dgm:spPr/>
    </dgm:pt>
    <dgm:pt modelId="{0D82B9F6-D2FD-4462-A468-BE0197106D09}" type="pres">
      <dgm:prSet presAssocID="{94025F2B-FF03-4627-8646-DA9F50AC660E}" presName="spaceBetweenRectangles" presStyleCnt="0"/>
      <dgm:spPr/>
    </dgm:pt>
    <dgm:pt modelId="{C2FD850D-2AE7-4280-A71F-E8358238BE8A}" type="pres">
      <dgm:prSet presAssocID="{9AFAB46F-DED2-46CC-B325-E511115ADF6A}" presName="parentLin" presStyleCnt="0"/>
      <dgm:spPr/>
    </dgm:pt>
    <dgm:pt modelId="{2C2F3A38-86B2-4C19-BFF2-BEAC1F3BC7A4}" type="pres">
      <dgm:prSet presAssocID="{9AFAB46F-DED2-46CC-B325-E511115ADF6A}" presName="parentLeftMargin" presStyleLbl="node1" presStyleIdx="0" presStyleCnt="4"/>
      <dgm:spPr/>
    </dgm:pt>
    <dgm:pt modelId="{93C3D4B3-936A-45CD-8D07-9D46C2326853}" type="pres">
      <dgm:prSet presAssocID="{9AFAB46F-DED2-46CC-B325-E511115ADF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F9101C-30C7-4083-B443-C35F711FDD2A}" type="pres">
      <dgm:prSet presAssocID="{9AFAB46F-DED2-46CC-B325-E511115ADF6A}" presName="negativeSpace" presStyleCnt="0"/>
      <dgm:spPr/>
    </dgm:pt>
    <dgm:pt modelId="{9CB77B71-F66A-48F6-8FF8-D6EEA36661D7}" type="pres">
      <dgm:prSet presAssocID="{9AFAB46F-DED2-46CC-B325-E511115ADF6A}" presName="childText" presStyleLbl="conFgAcc1" presStyleIdx="1" presStyleCnt="4">
        <dgm:presLayoutVars>
          <dgm:bulletEnabled val="1"/>
        </dgm:presLayoutVars>
      </dgm:prSet>
      <dgm:spPr/>
    </dgm:pt>
    <dgm:pt modelId="{919FA4E8-BD07-4352-BB9A-A4DA48A22094}" type="pres">
      <dgm:prSet presAssocID="{CCD379D6-95F9-4E85-806F-5A598C87AE5E}" presName="spaceBetweenRectangles" presStyleCnt="0"/>
      <dgm:spPr/>
    </dgm:pt>
    <dgm:pt modelId="{B013BA1F-0965-49A1-981F-1A27BDBF68F3}" type="pres">
      <dgm:prSet presAssocID="{0DBF714D-B789-414D-BD01-C62CA8F7C6A6}" presName="parentLin" presStyleCnt="0"/>
      <dgm:spPr/>
    </dgm:pt>
    <dgm:pt modelId="{66271044-4AE4-4359-A4C0-A3FC19249F9A}" type="pres">
      <dgm:prSet presAssocID="{0DBF714D-B789-414D-BD01-C62CA8F7C6A6}" presName="parentLeftMargin" presStyleLbl="node1" presStyleIdx="1" presStyleCnt="4"/>
      <dgm:spPr/>
    </dgm:pt>
    <dgm:pt modelId="{720F0770-A62A-4A69-A416-A9F7C81FBE5E}" type="pres">
      <dgm:prSet presAssocID="{0DBF714D-B789-414D-BD01-C62CA8F7C6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792C05-7DCF-4986-B7B1-10B95A22D67D}" type="pres">
      <dgm:prSet presAssocID="{0DBF714D-B789-414D-BD01-C62CA8F7C6A6}" presName="negativeSpace" presStyleCnt="0"/>
      <dgm:spPr/>
    </dgm:pt>
    <dgm:pt modelId="{835149F0-697D-4B95-B29E-C1F350F722C0}" type="pres">
      <dgm:prSet presAssocID="{0DBF714D-B789-414D-BD01-C62CA8F7C6A6}" presName="childText" presStyleLbl="conFgAcc1" presStyleIdx="2" presStyleCnt="4">
        <dgm:presLayoutVars>
          <dgm:bulletEnabled val="1"/>
        </dgm:presLayoutVars>
      </dgm:prSet>
      <dgm:spPr/>
    </dgm:pt>
    <dgm:pt modelId="{EBB5757D-5A45-4B34-8DFA-2409BB61AD01}" type="pres">
      <dgm:prSet presAssocID="{48AC17B7-42C9-439F-ACAF-089D9F0287D3}" presName="spaceBetweenRectangles" presStyleCnt="0"/>
      <dgm:spPr/>
    </dgm:pt>
    <dgm:pt modelId="{7ED1A448-2375-41D8-9A0A-A7D1C1E779D2}" type="pres">
      <dgm:prSet presAssocID="{996EA078-DE87-49F7-886D-59EAB0E494BE}" presName="parentLin" presStyleCnt="0"/>
      <dgm:spPr/>
    </dgm:pt>
    <dgm:pt modelId="{4ED74184-B6F1-4CC0-84BF-1B44546FBFE9}" type="pres">
      <dgm:prSet presAssocID="{996EA078-DE87-49F7-886D-59EAB0E494BE}" presName="parentLeftMargin" presStyleLbl="node1" presStyleIdx="2" presStyleCnt="4"/>
      <dgm:spPr/>
    </dgm:pt>
    <dgm:pt modelId="{410A97C0-09E3-4113-B0B4-9EAE66163275}" type="pres">
      <dgm:prSet presAssocID="{996EA078-DE87-49F7-886D-59EAB0E494B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00C1D48-63E2-4BF6-9629-64D3F7038493}" type="pres">
      <dgm:prSet presAssocID="{996EA078-DE87-49F7-886D-59EAB0E494BE}" presName="negativeSpace" presStyleCnt="0"/>
      <dgm:spPr/>
    </dgm:pt>
    <dgm:pt modelId="{DBC714F3-5D70-46C6-A4CC-161C53D311C6}" type="pres">
      <dgm:prSet presAssocID="{996EA078-DE87-49F7-886D-59EAB0E494BE}" presName="childText" presStyleLbl="conFgAcc1" presStyleIdx="3" presStyleCnt="4" custLinFactNeighborY="-421">
        <dgm:presLayoutVars>
          <dgm:bulletEnabled val="1"/>
        </dgm:presLayoutVars>
      </dgm:prSet>
      <dgm:spPr/>
    </dgm:pt>
  </dgm:ptLst>
  <dgm:cxnLst>
    <dgm:cxn modelId="{9FC65301-CDD3-4276-8E3B-0412794EB8FE}" srcId="{1C4E8DAC-845A-4477-B0C0-7BDF9C92C3E5}" destId="{1F32DB49-A91D-4C21-9185-CFF3E7BAC4D3}" srcOrd="2" destOrd="0" parTransId="{5800B3BD-1FA0-425E-BF0E-4AFAB2F0DDA8}" sibTransId="{AEEF5129-C21E-44EC-B30B-85D0EDEB629C}"/>
    <dgm:cxn modelId="{1D408002-75CF-40C0-BABE-B535AE7EB9D3}" type="presOf" srcId="{0DBF714D-B789-414D-BD01-C62CA8F7C6A6}" destId="{720F0770-A62A-4A69-A416-A9F7C81FBE5E}" srcOrd="1" destOrd="0" presId="urn:microsoft.com/office/officeart/2005/8/layout/list1"/>
    <dgm:cxn modelId="{3500430D-7680-4AD7-987E-DF3275683561}" srcId="{4918EF7A-C6EA-4F6B-BCBE-CE8DAC5528A7}" destId="{0DBF714D-B789-414D-BD01-C62CA8F7C6A6}" srcOrd="2" destOrd="0" parTransId="{AA6694C3-F553-4B26-867C-7304B86F1445}" sibTransId="{48AC17B7-42C9-439F-ACAF-089D9F0287D3}"/>
    <dgm:cxn modelId="{F5411E11-C92F-4C20-B0C4-9428050280B8}" srcId="{0DBF714D-B789-414D-BD01-C62CA8F7C6A6}" destId="{BA0C1364-7D9B-401E-A3D0-96E2FD6477A7}" srcOrd="3" destOrd="0" parTransId="{9F54CF07-A0D4-41E2-A8FA-B9CEAAF3AA41}" sibTransId="{73F5B4FC-874A-40EF-84E4-CF8323635A21}"/>
    <dgm:cxn modelId="{BFDE5B15-0026-4C7E-A24E-69CAFB5DCB6F}" type="presOf" srcId="{2810ECE0-E30B-4DD6-87D5-CCB2CD839293}" destId="{835149F0-697D-4B95-B29E-C1F350F722C0}" srcOrd="0" destOrd="1" presId="urn:microsoft.com/office/officeart/2005/8/layout/list1"/>
    <dgm:cxn modelId="{3933A61E-E48F-4349-B387-634EF11EB8ED}" type="presOf" srcId="{986AF29E-39CE-4CBA-82D5-3901565152E7}" destId="{9CB77B71-F66A-48F6-8FF8-D6EEA36661D7}" srcOrd="0" destOrd="0" presId="urn:microsoft.com/office/officeart/2005/8/layout/list1"/>
    <dgm:cxn modelId="{B09AC61F-105A-4C50-8FAF-3DE9E17C0906}" srcId="{996EA078-DE87-49F7-886D-59EAB0E494BE}" destId="{B735EEB3-EBEA-491B-8824-AC1360BD0764}" srcOrd="4" destOrd="0" parTransId="{3E4B7C32-74D5-40F6-8E19-1C0AD907164B}" sibTransId="{CEB666A7-6D27-48C5-83D8-478E86D521B0}"/>
    <dgm:cxn modelId="{15582334-2B28-466F-BF72-035C09BAA0B0}" srcId="{4918EF7A-C6EA-4F6B-BCBE-CE8DAC5528A7}" destId="{9AFAB46F-DED2-46CC-B325-E511115ADF6A}" srcOrd="1" destOrd="0" parTransId="{D8CCF6E5-A5DF-419A-8B4E-E7560CDE1814}" sibTransId="{CCD379D6-95F9-4E85-806F-5A598C87AE5E}"/>
    <dgm:cxn modelId="{B87EC635-4A91-4C6F-BF63-83F0793BFD63}" srcId="{9AFAB46F-DED2-46CC-B325-E511115ADF6A}" destId="{986AF29E-39CE-4CBA-82D5-3901565152E7}" srcOrd="0" destOrd="0" parTransId="{E9DDCEEA-1BF7-44E4-97D9-61D73B85E1BB}" sibTransId="{0B4EE78A-4411-4985-BCB5-4CB343DF1392}"/>
    <dgm:cxn modelId="{5BC1F63B-4717-489F-8811-F9F50608DF6A}" srcId="{1C4E8DAC-845A-4477-B0C0-7BDF9C92C3E5}" destId="{233B3CFC-E4F0-4FE1-B97B-029D9B4427E9}" srcOrd="1" destOrd="0" parTransId="{4EDC3A20-13B0-4728-9147-63734586769A}" sibTransId="{546F39E6-C0E9-40C1-9C06-456B3352D112}"/>
    <dgm:cxn modelId="{5287EF5E-55E5-4666-9719-5508C8B789D4}" srcId="{0DBF714D-B789-414D-BD01-C62CA8F7C6A6}" destId="{E51AB370-53AB-4400-8252-C490EC5404B3}" srcOrd="0" destOrd="0" parTransId="{0339C23E-D9FD-4B0F-88D7-96C0F83F9E8D}" sibTransId="{0D8AC42F-1F7A-476B-99E6-E8C257A64485}"/>
    <dgm:cxn modelId="{3E65EF63-D79F-4DD6-85CD-D0B7AD1F9CAE}" srcId="{0DBF714D-B789-414D-BD01-C62CA8F7C6A6}" destId="{B8938279-316D-4545-B3A7-BFF82F8999CB}" srcOrd="4" destOrd="0" parTransId="{E5B89057-7223-4EB1-AE37-04C82C0067F7}" sibTransId="{2BF38592-7A39-484E-A069-C4AB48D47064}"/>
    <dgm:cxn modelId="{BD21DE66-B87A-432A-848E-BEF1D1D7F77E}" type="presOf" srcId="{ABEE858C-7BE2-414C-8087-2B013BB9DF1C}" destId="{DBC714F3-5D70-46C6-A4CC-161C53D311C6}" srcOrd="0" destOrd="0" presId="urn:microsoft.com/office/officeart/2005/8/layout/list1"/>
    <dgm:cxn modelId="{285D526A-8377-4744-AF81-3D40FD254DE1}" srcId="{4918EF7A-C6EA-4F6B-BCBE-CE8DAC5528A7}" destId="{996EA078-DE87-49F7-886D-59EAB0E494BE}" srcOrd="3" destOrd="0" parTransId="{C782BDCB-FCD8-41E9-897A-F2045DFA16F2}" sibTransId="{92068B45-B5E3-4AFF-B9FF-F8523AB5B1C0}"/>
    <dgm:cxn modelId="{6A03796B-954D-4083-8105-BA0028E0BF18}" srcId="{996EA078-DE87-49F7-886D-59EAB0E494BE}" destId="{162B719D-B4B3-4FE5-9D2D-4A48EDFEEA1C}" srcOrd="1" destOrd="0" parTransId="{8EFF84FE-DB02-49D9-B0E6-DA0D15BF0863}" sibTransId="{33D8C7CA-4B2E-487B-B8BC-0061A21F9513}"/>
    <dgm:cxn modelId="{C9E1BD6D-ED47-48BD-82E3-4372A95ECC69}" srcId="{996EA078-DE87-49F7-886D-59EAB0E494BE}" destId="{ABEE858C-7BE2-414C-8087-2B013BB9DF1C}" srcOrd="0" destOrd="0" parTransId="{BB89ADE0-999B-458F-91A1-C39045A50DDD}" sibTransId="{37C80F1E-35E5-42DA-B3E6-CB4BC7355F13}"/>
    <dgm:cxn modelId="{29DFD873-46F1-458B-8552-278CD3CED226}" type="presOf" srcId="{4918EF7A-C6EA-4F6B-BCBE-CE8DAC5528A7}" destId="{A7DA253D-E247-4782-ABA0-ED6D820E91F0}" srcOrd="0" destOrd="0" presId="urn:microsoft.com/office/officeart/2005/8/layout/list1"/>
    <dgm:cxn modelId="{DB1CE673-207D-4FC0-A554-BEC523DCCF4C}" type="presOf" srcId="{BECFD207-FCA2-4318-BF3C-4453BCD0CFB1}" destId="{42B85FB1-BBAB-44B9-BAF1-D11F72B8D274}" srcOrd="0" destOrd="0" presId="urn:microsoft.com/office/officeart/2005/8/layout/list1"/>
    <dgm:cxn modelId="{313FF174-0AB7-4C24-BEBD-1FB3CC66A560}" type="presOf" srcId="{1F32DB49-A91D-4C21-9185-CFF3E7BAC4D3}" destId="{42B85FB1-BBAB-44B9-BAF1-D11F72B8D274}" srcOrd="0" destOrd="2" presId="urn:microsoft.com/office/officeart/2005/8/layout/list1"/>
    <dgm:cxn modelId="{1F6A4F83-3F5F-48AC-91D4-7D32C97316D8}" type="presOf" srcId="{08732BD5-6A72-49F7-B4F5-30438DF37C82}" destId="{835149F0-697D-4B95-B29E-C1F350F722C0}" srcOrd="0" destOrd="5" presId="urn:microsoft.com/office/officeart/2005/8/layout/list1"/>
    <dgm:cxn modelId="{6BBD168F-4F62-4E64-A5E8-74F383A71F1F}" srcId="{996EA078-DE87-49F7-886D-59EAB0E494BE}" destId="{C7C4E370-BE8C-4882-837A-5759E99CF6E5}" srcOrd="3" destOrd="0" parTransId="{2720E434-A865-459D-BEF2-F03A210A6218}" sibTransId="{3AFAA1CD-4816-4396-9E6A-E3FA56A8536A}"/>
    <dgm:cxn modelId="{E2DDBA9B-FA69-4825-8C5D-76F716CB2895}" type="presOf" srcId="{1C4E8DAC-845A-4477-B0C0-7BDF9C92C3E5}" destId="{838DD219-802C-4143-95E3-D49E23837B00}" srcOrd="1" destOrd="0" presId="urn:microsoft.com/office/officeart/2005/8/layout/list1"/>
    <dgm:cxn modelId="{F839659E-FFD4-41DA-8E1B-C27EA6763FB8}" type="presOf" srcId="{996EA078-DE87-49F7-886D-59EAB0E494BE}" destId="{4ED74184-B6F1-4CC0-84BF-1B44546FBFE9}" srcOrd="0" destOrd="0" presId="urn:microsoft.com/office/officeart/2005/8/layout/list1"/>
    <dgm:cxn modelId="{8AD92BA6-12B2-44E3-9061-4C7F765FEF2D}" type="presOf" srcId="{B735EEB3-EBEA-491B-8824-AC1360BD0764}" destId="{DBC714F3-5D70-46C6-A4CC-161C53D311C6}" srcOrd="0" destOrd="4" presId="urn:microsoft.com/office/officeart/2005/8/layout/list1"/>
    <dgm:cxn modelId="{9F93C9AA-FBB1-4BB8-832D-2652A6BF17FA}" type="presOf" srcId="{9AFAB46F-DED2-46CC-B325-E511115ADF6A}" destId="{2C2F3A38-86B2-4C19-BFF2-BEAC1F3BC7A4}" srcOrd="0" destOrd="0" presId="urn:microsoft.com/office/officeart/2005/8/layout/list1"/>
    <dgm:cxn modelId="{1DCF5DB2-3B84-4535-9B69-F033EF2B925D}" type="presOf" srcId="{233B3CFC-E4F0-4FE1-B97B-029D9B4427E9}" destId="{42B85FB1-BBAB-44B9-BAF1-D11F72B8D274}" srcOrd="0" destOrd="1" presId="urn:microsoft.com/office/officeart/2005/8/layout/list1"/>
    <dgm:cxn modelId="{61F711B8-FDB9-4F34-8FAF-1B9A460248ED}" type="presOf" srcId="{C7C4E370-BE8C-4882-837A-5759E99CF6E5}" destId="{DBC714F3-5D70-46C6-A4CC-161C53D311C6}" srcOrd="0" destOrd="3" presId="urn:microsoft.com/office/officeart/2005/8/layout/list1"/>
    <dgm:cxn modelId="{9EB43FB9-5F6D-4DF8-840F-9AA6AA73DD70}" srcId="{0DBF714D-B789-414D-BD01-C62CA8F7C6A6}" destId="{2810ECE0-E30B-4DD6-87D5-CCB2CD839293}" srcOrd="1" destOrd="0" parTransId="{8A60D825-EA01-4CB7-8ADD-228F84F8AF28}" sibTransId="{342668D6-EF6D-4113-B678-7837E16D5907}"/>
    <dgm:cxn modelId="{980404C9-C46D-4E21-AAB3-268908C1326B}" type="presOf" srcId="{996EA078-DE87-49F7-886D-59EAB0E494BE}" destId="{410A97C0-09E3-4113-B0B4-9EAE66163275}" srcOrd="1" destOrd="0" presId="urn:microsoft.com/office/officeart/2005/8/layout/list1"/>
    <dgm:cxn modelId="{63CF5ECE-5891-4F3D-A648-701AF4B2CD43}" type="presOf" srcId="{0DBF714D-B789-414D-BD01-C62CA8F7C6A6}" destId="{66271044-4AE4-4359-A4C0-A3FC19249F9A}" srcOrd="0" destOrd="0" presId="urn:microsoft.com/office/officeart/2005/8/layout/list1"/>
    <dgm:cxn modelId="{061D7FCE-A230-4D28-AA06-B5CB7FDF81F7}" srcId="{1C4E8DAC-845A-4477-B0C0-7BDF9C92C3E5}" destId="{BECFD207-FCA2-4318-BF3C-4453BCD0CFB1}" srcOrd="0" destOrd="0" parTransId="{218EBF8A-49BD-49AA-AC46-363A35E11BF3}" sibTransId="{D9FE1C4E-F91E-4E38-9FB1-34C7B58FD4FB}"/>
    <dgm:cxn modelId="{A3F626D3-1A08-49CC-B2B1-0878BA71D4CF}" srcId="{0DBF714D-B789-414D-BD01-C62CA8F7C6A6}" destId="{08732BD5-6A72-49F7-B4F5-30438DF37C82}" srcOrd="5" destOrd="0" parTransId="{15468AAD-4FC5-4C92-BB4F-21BF3B552F63}" sibTransId="{B1742E9B-4507-478E-A451-247563FD4AF5}"/>
    <dgm:cxn modelId="{B0A69ED5-8453-4CDD-BC01-B928DAFE3EBE}" type="presOf" srcId="{6DD6A10A-5803-41C0-B6B2-28EDD842A0A8}" destId="{835149F0-697D-4B95-B29E-C1F350F722C0}" srcOrd="0" destOrd="2" presId="urn:microsoft.com/office/officeart/2005/8/layout/list1"/>
    <dgm:cxn modelId="{5C7095DF-CEE5-494E-A032-B6258BC0F11C}" type="presOf" srcId="{BA0C1364-7D9B-401E-A3D0-96E2FD6477A7}" destId="{835149F0-697D-4B95-B29E-C1F350F722C0}" srcOrd="0" destOrd="3" presId="urn:microsoft.com/office/officeart/2005/8/layout/list1"/>
    <dgm:cxn modelId="{EEF34CE0-855C-47F1-9F97-6F3B1AD56EB8}" srcId="{4918EF7A-C6EA-4F6B-BCBE-CE8DAC5528A7}" destId="{1C4E8DAC-845A-4477-B0C0-7BDF9C92C3E5}" srcOrd="0" destOrd="0" parTransId="{21C4EF34-1384-4734-85A2-4685116D876B}" sibTransId="{94025F2B-FF03-4627-8646-DA9F50AC660E}"/>
    <dgm:cxn modelId="{AE9014E1-DF62-4A87-B1C5-3F95E26FE809}" type="presOf" srcId="{22446B75-425A-4806-90F4-79DB8B917976}" destId="{DBC714F3-5D70-46C6-A4CC-161C53D311C6}" srcOrd="0" destOrd="2" presId="urn:microsoft.com/office/officeart/2005/8/layout/list1"/>
    <dgm:cxn modelId="{AD92A3E5-236E-4537-8E22-DF3B7DC00231}" type="presOf" srcId="{9AFAB46F-DED2-46CC-B325-E511115ADF6A}" destId="{93C3D4B3-936A-45CD-8D07-9D46C2326853}" srcOrd="1" destOrd="0" presId="urn:microsoft.com/office/officeart/2005/8/layout/list1"/>
    <dgm:cxn modelId="{F6C2DDEA-258E-446D-8BCB-DD57007C1477}" srcId="{0DBF714D-B789-414D-BD01-C62CA8F7C6A6}" destId="{6DD6A10A-5803-41C0-B6B2-28EDD842A0A8}" srcOrd="2" destOrd="0" parTransId="{7B034394-2B7E-4B6A-8C3D-A0C20536C6BD}" sibTransId="{4E00A69A-EA4F-4DA2-8FAE-877797D091C3}"/>
    <dgm:cxn modelId="{72B849EB-8E72-4E6D-8C5B-1F107E504FC5}" type="presOf" srcId="{E51AB370-53AB-4400-8252-C490EC5404B3}" destId="{835149F0-697D-4B95-B29E-C1F350F722C0}" srcOrd="0" destOrd="0" presId="urn:microsoft.com/office/officeart/2005/8/layout/list1"/>
    <dgm:cxn modelId="{E239DDEF-0484-45E9-992C-535AC5C6CBD6}" type="presOf" srcId="{B8938279-316D-4545-B3A7-BFF82F8999CB}" destId="{835149F0-697D-4B95-B29E-C1F350F722C0}" srcOrd="0" destOrd="4" presId="urn:microsoft.com/office/officeart/2005/8/layout/list1"/>
    <dgm:cxn modelId="{3A7BA4F7-5C93-4DFC-860D-755793416304}" type="presOf" srcId="{1C4E8DAC-845A-4477-B0C0-7BDF9C92C3E5}" destId="{25F32A7B-42D6-4149-B197-BE4380A3B41E}" srcOrd="0" destOrd="0" presId="urn:microsoft.com/office/officeart/2005/8/layout/list1"/>
    <dgm:cxn modelId="{8677F7F8-FE58-4843-9B61-E2EE00462445}" type="presOf" srcId="{162B719D-B4B3-4FE5-9D2D-4A48EDFEEA1C}" destId="{DBC714F3-5D70-46C6-A4CC-161C53D311C6}" srcOrd="0" destOrd="1" presId="urn:microsoft.com/office/officeart/2005/8/layout/list1"/>
    <dgm:cxn modelId="{2009D8FB-4A4E-49B3-890F-0A15957C0C85}" srcId="{996EA078-DE87-49F7-886D-59EAB0E494BE}" destId="{22446B75-425A-4806-90F4-79DB8B917976}" srcOrd="2" destOrd="0" parTransId="{78320E29-4CB3-49AC-8223-7233441AD644}" sibTransId="{8734B972-18EA-4565-AE2C-1A5409B1C60B}"/>
    <dgm:cxn modelId="{65B8A038-61B1-415C-BE4C-F721882B8EC9}" type="presParOf" srcId="{A7DA253D-E247-4782-ABA0-ED6D820E91F0}" destId="{F8592A71-A881-4F09-96FC-3EECBA1E85EE}" srcOrd="0" destOrd="0" presId="urn:microsoft.com/office/officeart/2005/8/layout/list1"/>
    <dgm:cxn modelId="{406865F3-0D00-44FF-9F79-262C25003105}" type="presParOf" srcId="{F8592A71-A881-4F09-96FC-3EECBA1E85EE}" destId="{25F32A7B-42D6-4149-B197-BE4380A3B41E}" srcOrd="0" destOrd="0" presId="urn:microsoft.com/office/officeart/2005/8/layout/list1"/>
    <dgm:cxn modelId="{7EC9F7DB-F5D5-4B7F-B202-9470FB1F3060}" type="presParOf" srcId="{F8592A71-A881-4F09-96FC-3EECBA1E85EE}" destId="{838DD219-802C-4143-95E3-D49E23837B00}" srcOrd="1" destOrd="0" presId="urn:microsoft.com/office/officeart/2005/8/layout/list1"/>
    <dgm:cxn modelId="{C97AA3F2-6679-4C14-88A8-FF042D2CBF0C}" type="presParOf" srcId="{A7DA253D-E247-4782-ABA0-ED6D820E91F0}" destId="{C7486936-6C9B-41AA-97FA-6519C9C423D2}" srcOrd="1" destOrd="0" presId="urn:microsoft.com/office/officeart/2005/8/layout/list1"/>
    <dgm:cxn modelId="{0785AB03-ACC9-4C06-93BF-6B8EAD17A63B}" type="presParOf" srcId="{A7DA253D-E247-4782-ABA0-ED6D820E91F0}" destId="{42B85FB1-BBAB-44B9-BAF1-D11F72B8D274}" srcOrd="2" destOrd="0" presId="urn:microsoft.com/office/officeart/2005/8/layout/list1"/>
    <dgm:cxn modelId="{D494B827-687F-47B3-8512-FABFF524AE1A}" type="presParOf" srcId="{A7DA253D-E247-4782-ABA0-ED6D820E91F0}" destId="{0D82B9F6-D2FD-4462-A468-BE0197106D09}" srcOrd="3" destOrd="0" presId="urn:microsoft.com/office/officeart/2005/8/layout/list1"/>
    <dgm:cxn modelId="{F39E65AB-05B8-4BE0-AFA7-93231B391904}" type="presParOf" srcId="{A7DA253D-E247-4782-ABA0-ED6D820E91F0}" destId="{C2FD850D-2AE7-4280-A71F-E8358238BE8A}" srcOrd="4" destOrd="0" presId="urn:microsoft.com/office/officeart/2005/8/layout/list1"/>
    <dgm:cxn modelId="{FAEF7F1E-91E2-4EA2-9CAE-40E7EB0EF6A8}" type="presParOf" srcId="{C2FD850D-2AE7-4280-A71F-E8358238BE8A}" destId="{2C2F3A38-86B2-4C19-BFF2-BEAC1F3BC7A4}" srcOrd="0" destOrd="0" presId="urn:microsoft.com/office/officeart/2005/8/layout/list1"/>
    <dgm:cxn modelId="{69E7B624-1374-4E4B-B011-A335A9CA4025}" type="presParOf" srcId="{C2FD850D-2AE7-4280-A71F-E8358238BE8A}" destId="{93C3D4B3-936A-45CD-8D07-9D46C2326853}" srcOrd="1" destOrd="0" presId="urn:microsoft.com/office/officeart/2005/8/layout/list1"/>
    <dgm:cxn modelId="{C6541847-19F1-4510-8FC2-154EDBDB6724}" type="presParOf" srcId="{A7DA253D-E247-4782-ABA0-ED6D820E91F0}" destId="{72F9101C-30C7-4083-B443-C35F711FDD2A}" srcOrd="5" destOrd="0" presId="urn:microsoft.com/office/officeart/2005/8/layout/list1"/>
    <dgm:cxn modelId="{0AE8C6E4-CF68-4FF7-B1BE-E8F20C798CF2}" type="presParOf" srcId="{A7DA253D-E247-4782-ABA0-ED6D820E91F0}" destId="{9CB77B71-F66A-48F6-8FF8-D6EEA36661D7}" srcOrd="6" destOrd="0" presId="urn:microsoft.com/office/officeart/2005/8/layout/list1"/>
    <dgm:cxn modelId="{67FE8BDD-631C-4E3C-863A-7CB2DC7E9257}" type="presParOf" srcId="{A7DA253D-E247-4782-ABA0-ED6D820E91F0}" destId="{919FA4E8-BD07-4352-BB9A-A4DA48A22094}" srcOrd="7" destOrd="0" presId="urn:microsoft.com/office/officeart/2005/8/layout/list1"/>
    <dgm:cxn modelId="{C033D7D6-4F41-497F-9BCD-0C7ABF78A4D9}" type="presParOf" srcId="{A7DA253D-E247-4782-ABA0-ED6D820E91F0}" destId="{B013BA1F-0965-49A1-981F-1A27BDBF68F3}" srcOrd="8" destOrd="0" presId="urn:microsoft.com/office/officeart/2005/8/layout/list1"/>
    <dgm:cxn modelId="{EA82E06E-4F70-4D93-80E1-B9271E94CE5A}" type="presParOf" srcId="{B013BA1F-0965-49A1-981F-1A27BDBF68F3}" destId="{66271044-4AE4-4359-A4C0-A3FC19249F9A}" srcOrd="0" destOrd="0" presId="urn:microsoft.com/office/officeart/2005/8/layout/list1"/>
    <dgm:cxn modelId="{0D9C52C6-62AF-4D09-96BE-3B45805EC4B1}" type="presParOf" srcId="{B013BA1F-0965-49A1-981F-1A27BDBF68F3}" destId="{720F0770-A62A-4A69-A416-A9F7C81FBE5E}" srcOrd="1" destOrd="0" presId="urn:microsoft.com/office/officeart/2005/8/layout/list1"/>
    <dgm:cxn modelId="{F1455307-B174-48D1-882A-EB6DC2578922}" type="presParOf" srcId="{A7DA253D-E247-4782-ABA0-ED6D820E91F0}" destId="{AB792C05-7DCF-4986-B7B1-10B95A22D67D}" srcOrd="9" destOrd="0" presId="urn:microsoft.com/office/officeart/2005/8/layout/list1"/>
    <dgm:cxn modelId="{3689BA84-562D-4FEA-ACF7-DDF08E97F965}" type="presParOf" srcId="{A7DA253D-E247-4782-ABA0-ED6D820E91F0}" destId="{835149F0-697D-4B95-B29E-C1F350F722C0}" srcOrd="10" destOrd="0" presId="urn:microsoft.com/office/officeart/2005/8/layout/list1"/>
    <dgm:cxn modelId="{6D45600A-42A2-49B2-8549-E30B2937050E}" type="presParOf" srcId="{A7DA253D-E247-4782-ABA0-ED6D820E91F0}" destId="{EBB5757D-5A45-4B34-8DFA-2409BB61AD01}" srcOrd="11" destOrd="0" presId="urn:microsoft.com/office/officeart/2005/8/layout/list1"/>
    <dgm:cxn modelId="{6971E05E-913C-4726-8A77-9016345ECB9F}" type="presParOf" srcId="{A7DA253D-E247-4782-ABA0-ED6D820E91F0}" destId="{7ED1A448-2375-41D8-9A0A-A7D1C1E779D2}" srcOrd="12" destOrd="0" presId="urn:microsoft.com/office/officeart/2005/8/layout/list1"/>
    <dgm:cxn modelId="{049DBEF9-1F0E-4554-886D-8D73FF408A17}" type="presParOf" srcId="{7ED1A448-2375-41D8-9A0A-A7D1C1E779D2}" destId="{4ED74184-B6F1-4CC0-84BF-1B44546FBFE9}" srcOrd="0" destOrd="0" presId="urn:microsoft.com/office/officeart/2005/8/layout/list1"/>
    <dgm:cxn modelId="{B7F2B5F3-A610-43E1-9D04-EEE549E65D9C}" type="presParOf" srcId="{7ED1A448-2375-41D8-9A0A-A7D1C1E779D2}" destId="{410A97C0-09E3-4113-B0B4-9EAE66163275}" srcOrd="1" destOrd="0" presId="urn:microsoft.com/office/officeart/2005/8/layout/list1"/>
    <dgm:cxn modelId="{B0B3C57E-684A-48A1-AC8E-EBCE11522336}" type="presParOf" srcId="{A7DA253D-E247-4782-ABA0-ED6D820E91F0}" destId="{100C1D48-63E2-4BF6-9629-64D3F7038493}" srcOrd="13" destOrd="0" presId="urn:microsoft.com/office/officeart/2005/8/layout/list1"/>
    <dgm:cxn modelId="{9459F690-9E7B-4B8B-8645-B535682F0301}" type="presParOf" srcId="{A7DA253D-E247-4782-ABA0-ED6D820E91F0}" destId="{DBC714F3-5D70-46C6-A4CC-161C53D311C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4F8C6D-13A1-4F18-816C-22AD1911AD86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2CF410-4559-4586-BC9D-7D76A74AAC46}">
      <dgm:prSet/>
      <dgm:spPr/>
      <dgm:t>
        <a:bodyPr/>
        <a:lstStyle/>
        <a:p>
          <a:r>
            <a:rPr lang="en-GB"/>
            <a:t>Software Development Life Cycle (SDLC)</a:t>
          </a:r>
          <a:endParaRPr lang="en-US"/>
        </a:p>
      </dgm:t>
    </dgm:pt>
    <dgm:pt modelId="{6D571B84-E501-4321-9022-FCD367539A48}" type="parTrans" cxnId="{0A5B5B79-EB02-4EF4-BA50-5DF152DBF9FF}">
      <dgm:prSet/>
      <dgm:spPr/>
      <dgm:t>
        <a:bodyPr/>
        <a:lstStyle/>
        <a:p>
          <a:endParaRPr lang="en-US"/>
        </a:p>
      </dgm:t>
    </dgm:pt>
    <dgm:pt modelId="{C4C4BDA5-1B59-443E-B27C-505FE4011612}" type="sibTrans" cxnId="{0A5B5B79-EB02-4EF4-BA50-5DF152DBF9FF}">
      <dgm:prSet/>
      <dgm:spPr/>
      <dgm:t>
        <a:bodyPr/>
        <a:lstStyle/>
        <a:p>
          <a:endParaRPr lang="en-US"/>
        </a:p>
      </dgm:t>
    </dgm:pt>
    <dgm:pt modelId="{1D6DCBEC-EB2A-4D6D-81A0-B67DC4995D71}">
      <dgm:prSet/>
      <dgm:spPr/>
      <dgm:t>
        <a:bodyPr/>
        <a:lstStyle/>
        <a:p>
          <a:r>
            <a:rPr lang="en-GB"/>
            <a:t>Types of SDLC – Waterfall model, Agile model</a:t>
          </a:r>
          <a:endParaRPr lang="en-US"/>
        </a:p>
      </dgm:t>
    </dgm:pt>
    <dgm:pt modelId="{3BDDEF40-FA0A-4EBA-A16F-F852ACD268D8}" type="parTrans" cxnId="{87807E4D-4385-4548-B333-CC8ED504875A}">
      <dgm:prSet/>
      <dgm:spPr/>
      <dgm:t>
        <a:bodyPr/>
        <a:lstStyle/>
        <a:p>
          <a:endParaRPr lang="en-US"/>
        </a:p>
      </dgm:t>
    </dgm:pt>
    <dgm:pt modelId="{1A26D1F6-677C-45E7-8100-D1B9993D50CB}" type="sibTrans" cxnId="{87807E4D-4385-4548-B333-CC8ED504875A}">
      <dgm:prSet/>
      <dgm:spPr/>
      <dgm:t>
        <a:bodyPr/>
        <a:lstStyle/>
        <a:p>
          <a:endParaRPr lang="en-US"/>
        </a:p>
      </dgm:t>
    </dgm:pt>
    <dgm:pt modelId="{6B2F792E-FD8A-4A32-A8D3-F0C17A8335C1}">
      <dgm:prSet/>
      <dgm:spPr/>
      <dgm:t>
        <a:bodyPr/>
        <a:lstStyle/>
        <a:p>
          <a:r>
            <a:rPr lang="en-GB"/>
            <a:t>Software failure and scope to trackback with respect to different development models</a:t>
          </a:r>
          <a:endParaRPr lang="en-US"/>
        </a:p>
      </dgm:t>
    </dgm:pt>
    <dgm:pt modelId="{9FCBFA1C-0A61-418F-BCD9-904ACB2B5317}" type="parTrans" cxnId="{4546A419-3345-4350-9A0D-C6ACBD140E88}">
      <dgm:prSet/>
      <dgm:spPr/>
      <dgm:t>
        <a:bodyPr/>
        <a:lstStyle/>
        <a:p>
          <a:endParaRPr lang="en-US"/>
        </a:p>
      </dgm:t>
    </dgm:pt>
    <dgm:pt modelId="{A73B77D1-4EF2-4B81-BC73-AF4361CD971F}" type="sibTrans" cxnId="{4546A419-3345-4350-9A0D-C6ACBD140E88}">
      <dgm:prSet/>
      <dgm:spPr/>
      <dgm:t>
        <a:bodyPr/>
        <a:lstStyle/>
        <a:p>
          <a:endParaRPr lang="en-US"/>
        </a:p>
      </dgm:t>
    </dgm:pt>
    <dgm:pt modelId="{F0EB9891-A69B-48F4-BFF5-BD3309DA9D28}">
      <dgm:prSet/>
      <dgm:spPr/>
      <dgm:t>
        <a:bodyPr/>
        <a:lstStyle/>
        <a:p>
          <a:r>
            <a:rPr lang="en-GB" dirty="0"/>
            <a:t>Software Testing Life Cycle (STLC)</a:t>
          </a:r>
          <a:endParaRPr lang="en-US" dirty="0"/>
        </a:p>
      </dgm:t>
    </dgm:pt>
    <dgm:pt modelId="{F694D68F-C294-429A-B9CB-DA929FA33715}" type="parTrans" cxnId="{5677AB06-2C1D-4918-9B0F-AA9BF1C42D22}">
      <dgm:prSet/>
      <dgm:spPr/>
      <dgm:t>
        <a:bodyPr/>
        <a:lstStyle/>
        <a:p>
          <a:endParaRPr lang="en-US"/>
        </a:p>
      </dgm:t>
    </dgm:pt>
    <dgm:pt modelId="{E95E0713-D06F-4D19-B997-ECC22FF4E1F5}" type="sibTrans" cxnId="{5677AB06-2C1D-4918-9B0F-AA9BF1C42D22}">
      <dgm:prSet/>
      <dgm:spPr/>
      <dgm:t>
        <a:bodyPr/>
        <a:lstStyle/>
        <a:p>
          <a:endParaRPr lang="en-US"/>
        </a:p>
      </dgm:t>
    </dgm:pt>
    <dgm:pt modelId="{FDE35E9A-F2D7-4591-87EE-130DE844A73D}">
      <dgm:prSet/>
      <dgm:spPr/>
      <dgm:t>
        <a:bodyPr/>
        <a:lstStyle/>
        <a:p>
          <a:r>
            <a:rPr lang="en-GB" dirty="0"/>
            <a:t>Phases of STLC – Test Strategy, Plan, Design, Environment, Execution, Reporting, Closure</a:t>
          </a:r>
          <a:endParaRPr lang="en-US" dirty="0"/>
        </a:p>
      </dgm:t>
    </dgm:pt>
    <dgm:pt modelId="{6CFEF55B-8489-49B1-859C-E6DEC52D5A2B}" type="parTrans" cxnId="{AAB173BB-CC7D-4B92-A1FF-5B9B52B71EA9}">
      <dgm:prSet/>
      <dgm:spPr/>
      <dgm:t>
        <a:bodyPr/>
        <a:lstStyle/>
        <a:p>
          <a:endParaRPr lang="en-US"/>
        </a:p>
      </dgm:t>
    </dgm:pt>
    <dgm:pt modelId="{0AE74AB0-C6C8-48E3-807A-97D1F2974F8B}" type="sibTrans" cxnId="{AAB173BB-CC7D-4B92-A1FF-5B9B52B71EA9}">
      <dgm:prSet/>
      <dgm:spPr/>
      <dgm:t>
        <a:bodyPr/>
        <a:lstStyle/>
        <a:p>
          <a:endParaRPr lang="en-US"/>
        </a:p>
      </dgm:t>
    </dgm:pt>
    <dgm:pt modelId="{CEA61A2F-57B6-4E94-8084-69689E3D007D}">
      <dgm:prSet/>
      <dgm:spPr/>
      <dgm:t>
        <a:bodyPr/>
        <a:lstStyle/>
        <a:p>
          <a:r>
            <a:rPr lang="en-GB" dirty="0"/>
            <a:t>SDLC vs STLC</a:t>
          </a:r>
          <a:endParaRPr lang="en-US" dirty="0"/>
        </a:p>
      </dgm:t>
    </dgm:pt>
    <dgm:pt modelId="{85D1BE30-8ABA-4EEC-85CD-976102ABAC82}" type="parTrans" cxnId="{E7653E2F-BC07-45C8-B0A4-407252663C5D}">
      <dgm:prSet/>
      <dgm:spPr/>
      <dgm:t>
        <a:bodyPr/>
        <a:lstStyle/>
        <a:p>
          <a:endParaRPr lang="en-US"/>
        </a:p>
      </dgm:t>
    </dgm:pt>
    <dgm:pt modelId="{816F5197-3674-4580-851A-A6FDD2E47C0F}" type="sibTrans" cxnId="{E7653E2F-BC07-45C8-B0A4-407252663C5D}">
      <dgm:prSet/>
      <dgm:spPr/>
      <dgm:t>
        <a:bodyPr/>
        <a:lstStyle/>
        <a:p>
          <a:endParaRPr lang="en-US"/>
        </a:p>
      </dgm:t>
    </dgm:pt>
    <dgm:pt modelId="{2DA56C16-6EC0-4095-84A7-1DA3984AE995}">
      <dgm:prSet/>
      <dgm:spPr/>
      <dgm:t>
        <a:bodyPr/>
        <a:lstStyle/>
        <a:p>
          <a:r>
            <a:rPr lang="en-US" b="0" i="0" dirty="0"/>
            <a:t>SDLC defines all the standard phases involved during the software development process, whereas STLC defines various activities to improve the quality of the product.</a:t>
          </a:r>
          <a:endParaRPr lang="en-US" dirty="0"/>
        </a:p>
      </dgm:t>
    </dgm:pt>
    <dgm:pt modelId="{D27319BD-E7DD-4FB8-AE5E-AEF2DADCDC9B}" type="parTrans" cxnId="{31386106-073D-4FD3-AD7A-2CBCA79EE68B}">
      <dgm:prSet/>
      <dgm:spPr/>
      <dgm:t>
        <a:bodyPr/>
        <a:lstStyle/>
        <a:p>
          <a:endParaRPr lang="en-US"/>
        </a:p>
      </dgm:t>
    </dgm:pt>
    <dgm:pt modelId="{BE826BDE-2E5E-4E3D-AB95-43592C249062}" type="sibTrans" cxnId="{31386106-073D-4FD3-AD7A-2CBCA79EE68B}">
      <dgm:prSet/>
      <dgm:spPr/>
      <dgm:t>
        <a:bodyPr/>
        <a:lstStyle/>
        <a:p>
          <a:endParaRPr lang="en-US"/>
        </a:p>
      </dgm:t>
    </dgm:pt>
    <dgm:pt modelId="{D6DF1222-1F93-46F0-9A59-F8266A913146}" type="pres">
      <dgm:prSet presAssocID="{E04F8C6D-13A1-4F18-816C-22AD1911AD86}" presName="linear" presStyleCnt="0">
        <dgm:presLayoutVars>
          <dgm:animLvl val="lvl"/>
          <dgm:resizeHandles val="exact"/>
        </dgm:presLayoutVars>
      </dgm:prSet>
      <dgm:spPr/>
    </dgm:pt>
    <dgm:pt modelId="{F5DE8E7D-34C1-4608-972F-906DFAD86550}" type="pres">
      <dgm:prSet presAssocID="{0B2CF410-4559-4586-BC9D-7D76A74AAC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D0B2C3-F557-4140-AD0B-408DE8080BC6}" type="pres">
      <dgm:prSet presAssocID="{0B2CF410-4559-4586-BC9D-7D76A74AAC46}" presName="childText" presStyleLbl="revTx" presStyleIdx="0" presStyleCnt="3">
        <dgm:presLayoutVars>
          <dgm:bulletEnabled val="1"/>
        </dgm:presLayoutVars>
      </dgm:prSet>
      <dgm:spPr/>
    </dgm:pt>
    <dgm:pt modelId="{5A310679-C000-4F9E-AED1-9ADA969F0204}" type="pres">
      <dgm:prSet presAssocID="{F0EB9891-A69B-48F4-BFF5-BD3309DA9D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F9651B-C57D-4839-A3B7-CB4EA82E85F3}" type="pres">
      <dgm:prSet presAssocID="{F0EB9891-A69B-48F4-BFF5-BD3309DA9D28}" presName="childText" presStyleLbl="revTx" presStyleIdx="1" presStyleCnt="3">
        <dgm:presLayoutVars>
          <dgm:bulletEnabled val="1"/>
        </dgm:presLayoutVars>
      </dgm:prSet>
      <dgm:spPr/>
    </dgm:pt>
    <dgm:pt modelId="{A0948087-7C8E-4FB4-A55D-14F5B80DB418}" type="pres">
      <dgm:prSet presAssocID="{CEA61A2F-57B6-4E94-8084-69689E3D007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E075565-DDE5-46E2-A1D2-C188D5DD7D71}" type="pres">
      <dgm:prSet presAssocID="{CEA61A2F-57B6-4E94-8084-69689E3D007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F92BA04-CF54-416E-BB84-70050D7D754F}" type="presOf" srcId="{1D6DCBEC-EB2A-4D6D-81A0-B67DC4995D71}" destId="{2FD0B2C3-F557-4140-AD0B-408DE8080BC6}" srcOrd="0" destOrd="0" presId="urn:microsoft.com/office/officeart/2005/8/layout/vList2"/>
    <dgm:cxn modelId="{480DD604-0028-40AC-A02A-EE0E595F0E1A}" type="presOf" srcId="{FDE35E9A-F2D7-4591-87EE-130DE844A73D}" destId="{C4F9651B-C57D-4839-A3B7-CB4EA82E85F3}" srcOrd="0" destOrd="0" presId="urn:microsoft.com/office/officeart/2005/8/layout/vList2"/>
    <dgm:cxn modelId="{31386106-073D-4FD3-AD7A-2CBCA79EE68B}" srcId="{CEA61A2F-57B6-4E94-8084-69689E3D007D}" destId="{2DA56C16-6EC0-4095-84A7-1DA3984AE995}" srcOrd="0" destOrd="0" parTransId="{D27319BD-E7DD-4FB8-AE5E-AEF2DADCDC9B}" sibTransId="{BE826BDE-2E5E-4E3D-AB95-43592C249062}"/>
    <dgm:cxn modelId="{5677AB06-2C1D-4918-9B0F-AA9BF1C42D22}" srcId="{E04F8C6D-13A1-4F18-816C-22AD1911AD86}" destId="{F0EB9891-A69B-48F4-BFF5-BD3309DA9D28}" srcOrd="1" destOrd="0" parTransId="{F694D68F-C294-429A-B9CB-DA929FA33715}" sibTransId="{E95E0713-D06F-4D19-B997-ECC22FF4E1F5}"/>
    <dgm:cxn modelId="{D6DC0816-12D1-490F-8A2D-1AD8FFE20154}" type="presOf" srcId="{2DA56C16-6EC0-4095-84A7-1DA3984AE995}" destId="{8E075565-DDE5-46E2-A1D2-C188D5DD7D71}" srcOrd="0" destOrd="0" presId="urn:microsoft.com/office/officeart/2005/8/layout/vList2"/>
    <dgm:cxn modelId="{4546A419-3345-4350-9A0D-C6ACBD140E88}" srcId="{0B2CF410-4559-4586-BC9D-7D76A74AAC46}" destId="{6B2F792E-FD8A-4A32-A8D3-F0C17A8335C1}" srcOrd="1" destOrd="0" parTransId="{9FCBFA1C-0A61-418F-BCD9-904ACB2B5317}" sibTransId="{A73B77D1-4EF2-4B81-BC73-AF4361CD971F}"/>
    <dgm:cxn modelId="{E7653E2F-BC07-45C8-B0A4-407252663C5D}" srcId="{E04F8C6D-13A1-4F18-816C-22AD1911AD86}" destId="{CEA61A2F-57B6-4E94-8084-69689E3D007D}" srcOrd="2" destOrd="0" parTransId="{85D1BE30-8ABA-4EEC-85CD-976102ABAC82}" sibTransId="{816F5197-3674-4580-851A-A6FDD2E47C0F}"/>
    <dgm:cxn modelId="{2BF0285E-83CE-45A8-B5CF-2BCA95EFFE9D}" type="presOf" srcId="{E04F8C6D-13A1-4F18-816C-22AD1911AD86}" destId="{D6DF1222-1F93-46F0-9A59-F8266A913146}" srcOrd="0" destOrd="0" presId="urn:microsoft.com/office/officeart/2005/8/layout/vList2"/>
    <dgm:cxn modelId="{DDC0926C-2227-4904-B7CB-6CD0F5B545C9}" type="presOf" srcId="{6B2F792E-FD8A-4A32-A8D3-F0C17A8335C1}" destId="{2FD0B2C3-F557-4140-AD0B-408DE8080BC6}" srcOrd="0" destOrd="1" presId="urn:microsoft.com/office/officeart/2005/8/layout/vList2"/>
    <dgm:cxn modelId="{87807E4D-4385-4548-B333-CC8ED504875A}" srcId="{0B2CF410-4559-4586-BC9D-7D76A74AAC46}" destId="{1D6DCBEC-EB2A-4D6D-81A0-B67DC4995D71}" srcOrd="0" destOrd="0" parTransId="{3BDDEF40-FA0A-4EBA-A16F-F852ACD268D8}" sibTransId="{1A26D1F6-677C-45E7-8100-D1B9993D50CB}"/>
    <dgm:cxn modelId="{0A5B5B79-EB02-4EF4-BA50-5DF152DBF9FF}" srcId="{E04F8C6D-13A1-4F18-816C-22AD1911AD86}" destId="{0B2CF410-4559-4586-BC9D-7D76A74AAC46}" srcOrd="0" destOrd="0" parTransId="{6D571B84-E501-4321-9022-FCD367539A48}" sibTransId="{C4C4BDA5-1B59-443E-B27C-505FE4011612}"/>
    <dgm:cxn modelId="{6FD4C9A0-876E-445A-A9C2-D10EF37DCAF4}" type="presOf" srcId="{CEA61A2F-57B6-4E94-8084-69689E3D007D}" destId="{A0948087-7C8E-4FB4-A55D-14F5B80DB418}" srcOrd="0" destOrd="0" presId="urn:microsoft.com/office/officeart/2005/8/layout/vList2"/>
    <dgm:cxn modelId="{304461B9-A136-4B10-BAB1-136D31E31908}" type="presOf" srcId="{0B2CF410-4559-4586-BC9D-7D76A74AAC46}" destId="{F5DE8E7D-34C1-4608-972F-906DFAD86550}" srcOrd="0" destOrd="0" presId="urn:microsoft.com/office/officeart/2005/8/layout/vList2"/>
    <dgm:cxn modelId="{AAB173BB-CC7D-4B92-A1FF-5B9B52B71EA9}" srcId="{F0EB9891-A69B-48F4-BFF5-BD3309DA9D28}" destId="{FDE35E9A-F2D7-4591-87EE-130DE844A73D}" srcOrd="0" destOrd="0" parTransId="{6CFEF55B-8489-49B1-859C-E6DEC52D5A2B}" sibTransId="{0AE74AB0-C6C8-48E3-807A-97D1F2974F8B}"/>
    <dgm:cxn modelId="{EB1382EF-6B70-4D45-9363-25BA6AAC74A3}" type="presOf" srcId="{F0EB9891-A69B-48F4-BFF5-BD3309DA9D28}" destId="{5A310679-C000-4F9E-AED1-9ADA969F0204}" srcOrd="0" destOrd="0" presId="urn:microsoft.com/office/officeart/2005/8/layout/vList2"/>
    <dgm:cxn modelId="{5EBE4BB1-D70D-4DBA-925D-98F2142FFCFE}" type="presParOf" srcId="{D6DF1222-1F93-46F0-9A59-F8266A913146}" destId="{F5DE8E7D-34C1-4608-972F-906DFAD86550}" srcOrd="0" destOrd="0" presId="urn:microsoft.com/office/officeart/2005/8/layout/vList2"/>
    <dgm:cxn modelId="{7D7E1733-8259-4A5E-831A-01F8EB2AB0D9}" type="presParOf" srcId="{D6DF1222-1F93-46F0-9A59-F8266A913146}" destId="{2FD0B2C3-F557-4140-AD0B-408DE8080BC6}" srcOrd="1" destOrd="0" presId="urn:microsoft.com/office/officeart/2005/8/layout/vList2"/>
    <dgm:cxn modelId="{7CFC87A3-8FB1-4667-9282-6F03C7A03B1C}" type="presParOf" srcId="{D6DF1222-1F93-46F0-9A59-F8266A913146}" destId="{5A310679-C000-4F9E-AED1-9ADA969F0204}" srcOrd="2" destOrd="0" presId="urn:microsoft.com/office/officeart/2005/8/layout/vList2"/>
    <dgm:cxn modelId="{B6AD32C1-F38A-4544-A099-FB40BB4E3C32}" type="presParOf" srcId="{D6DF1222-1F93-46F0-9A59-F8266A913146}" destId="{C4F9651B-C57D-4839-A3B7-CB4EA82E85F3}" srcOrd="3" destOrd="0" presId="urn:microsoft.com/office/officeart/2005/8/layout/vList2"/>
    <dgm:cxn modelId="{D96FEE3E-6A8A-4646-A96D-2D5A340E7E62}" type="presParOf" srcId="{D6DF1222-1F93-46F0-9A59-F8266A913146}" destId="{A0948087-7C8E-4FB4-A55D-14F5B80DB418}" srcOrd="4" destOrd="0" presId="urn:microsoft.com/office/officeart/2005/8/layout/vList2"/>
    <dgm:cxn modelId="{933FE0EE-BDB6-4B29-A3D2-A2DD20959738}" type="presParOf" srcId="{D6DF1222-1F93-46F0-9A59-F8266A913146}" destId="{8E075565-DDE5-46E2-A1D2-C188D5DD7D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DA8D84-7922-44F3-BAD9-9B78D2AE04D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5D5D4C-897D-45D5-BB7E-F6E967E7D8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Cloud Computing</a:t>
          </a:r>
          <a:endParaRPr lang="en-US"/>
        </a:p>
      </dgm:t>
    </dgm:pt>
    <dgm:pt modelId="{C19845A7-CF37-4809-963E-58664D1B0540}" type="parTrans" cxnId="{EBB3B8BB-7184-4BA6-8291-B474DA1F8779}">
      <dgm:prSet/>
      <dgm:spPr/>
      <dgm:t>
        <a:bodyPr/>
        <a:lstStyle/>
        <a:p>
          <a:endParaRPr lang="en-US"/>
        </a:p>
      </dgm:t>
    </dgm:pt>
    <dgm:pt modelId="{C22D905E-B663-47EF-8995-124DE7411E9C}" type="sibTrans" cxnId="{EBB3B8BB-7184-4BA6-8291-B474DA1F8779}">
      <dgm:prSet/>
      <dgm:spPr/>
      <dgm:t>
        <a:bodyPr/>
        <a:lstStyle/>
        <a:p>
          <a:endParaRPr lang="en-US"/>
        </a:p>
      </dgm:t>
    </dgm:pt>
    <dgm:pt modelId="{FA87B390-A58A-43F0-9CB6-E990F6A8796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What is cloud computing, it’s advantages and limitations</a:t>
          </a:r>
          <a:endParaRPr lang="en-US"/>
        </a:p>
      </dgm:t>
    </dgm:pt>
    <dgm:pt modelId="{EEED2254-2574-4DAA-9608-3513C71020C8}" type="parTrans" cxnId="{880CC735-18A5-46B7-8019-AEE4EE2056F3}">
      <dgm:prSet/>
      <dgm:spPr/>
      <dgm:t>
        <a:bodyPr/>
        <a:lstStyle/>
        <a:p>
          <a:endParaRPr lang="en-US"/>
        </a:p>
      </dgm:t>
    </dgm:pt>
    <dgm:pt modelId="{74AC14F4-8A2B-466F-9769-C3C1A6B43575}" type="sibTrans" cxnId="{880CC735-18A5-46B7-8019-AEE4EE2056F3}">
      <dgm:prSet/>
      <dgm:spPr/>
      <dgm:t>
        <a:bodyPr/>
        <a:lstStyle/>
        <a:p>
          <a:endParaRPr lang="en-US"/>
        </a:p>
      </dgm:t>
    </dgm:pt>
    <dgm:pt modelId="{9C93002F-082B-48D1-8AAC-904956D0676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Concepts such as SAAS, PAAS, IAAS with examples</a:t>
          </a:r>
          <a:endParaRPr lang="en-US"/>
        </a:p>
      </dgm:t>
    </dgm:pt>
    <dgm:pt modelId="{9571BE7C-725E-4D8C-8206-D9C7E9B14624}" type="parTrans" cxnId="{91FFC99E-00A7-4EEC-9835-2B66595370BD}">
      <dgm:prSet/>
      <dgm:spPr/>
      <dgm:t>
        <a:bodyPr/>
        <a:lstStyle/>
        <a:p>
          <a:endParaRPr lang="en-US"/>
        </a:p>
      </dgm:t>
    </dgm:pt>
    <dgm:pt modelId="{FFA0B432-4992-4500-A104-6252538D5A7A}" type="sibTrans" cxnId="{91FFC99E-00A7-4EEC-9835-2B66595370BD}">
      <dgm:prSet/>
      <dgm:spPr/>
      <dgm:t>
        <a:bodyPr/>
        <a:lstStyle/>
        <a:p>
          <a:endParaRPr lang="en-US"/>
        </a:p>
      </dgm:t>
    </dgm:pt>
    <dgm:pt modelId="{E2CF349B-C75E-4ACA-BB10-A2C4D423DA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Azure’s suite of Cloud Computing tools</a:t>
          </a:r>
          <a:endParaRPr lang="en-US"/>
        </a:p>
      </dgm:t>
    </dgm:pt>
    <dgm:pt modelId="{8E13429B-15FD-4295-9130-95EA4A8C4532}" type="parTrans" cxnId="{13886CB2-A4AF-4259-A625-F16EB1CE9176}">
      <dgm:prSet/>
      <dgm:spPr/>
      <dgm:t>
        <a:bodyPr/>
        <a:lstStyle/>
        <a:p>
          <a:endParaRPr lang="en-US"/>
        </a:p>
      </dgm:t>
    </dgm:pt>
    <dgm:pt modelId="{A02AE86F-ED63-4798-A2D8-A8ADBB2D7482}" type="sibTrans" cxnId="{13886CB2-A4AF-4259-A625-F16EB1CE9176}">
      <dgm:prSet/>
      <dgm:spPr/>
      <dgm:t>
        <a:bodyPr/>
        <a:lstStyle/>
        <a:p>
          <a:endParaRPr lang="en-US"/>
        </a:p>
      </dgm:t>
    </dgm:pt>
    <dgm:pt modelId="{3CF4FFB0-1E26-4402-BDFD-F3C95EC533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Virtual Machines</a:t>
          </a:r>
          <a:endParaRPr lang="en-US"/>
        </a:p>
      </dgm:t>
    </dgm:pt>
    <dgm:pt modelId="{6A077611-091C-4316-ABC7-6E55C961D7F2}" type="parTrans" cxnId="{37FA834A-442E-474A-B141-323D26402AB1}">
      <dgm:prSet/>
      <dgm:spPr/>
      <dgm:t>
        <a:bodyPr/>
        <a:lstStyle/>
        <a:p>
          <a:endParaRPr lang="en-US"/>
        </a:p>
      </dgm:t>
    </dgm:pt>
    <dgm:pt modelId="{2489F685-0B5B-4D68-9777-82DD5D4FDB45}" type="sibTrans" cxnId="{37FA834A-442E-474A-B141-323D26402AB1}">
      <dgm:prSet/>
      <dgm:spPr/>
      <dgm:t>
        <a:bodyPr/>
        <a:lstStyle/>
        <a:p>
          <a:endParaRPr lang="en-US"/>
        </a:p>
      </dgm:t>
    </dgm:pt>
    <dgm:pt modelId="{82499204-E08E-46A4-A50C-BAF47D33B3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Creating VMs on Azure and accessing them remotely</a:t>
          </a:r>
          <a:endParaRPr lang="en-US" dirty="0"/>
        </a:p>
      </dgm:t>
    </dgm:pt>
    <dgm:pt modelId="{A65FE6C0-0F93-4D9D-9579-736467E53505}" type="parTrans" cxnId="{EF5B7FFB-C0FF-43CB-A52F-03DA1B99092F}">
      <dgm:prSet/>
      <dgm:spPr/>
      <dgm:t>
        <a:bodyPr/>
        <a:lstStyle/>
        <a:p>
          <a:endParaRPr lang="en-US"/>
        </a:p>
      </dgm:t>
    </dgm:pt>
    <dgm:pt modelId="{5EC1C5BA-1A28-4783-AEC2-F4833CF09BCB}" type="sibTrans" cxnId="{EF5B7FFB-C0FF-43CB-A52F-03DA1B99092F}">
      <dgm:prSet/>
      <dgm:spPr/>
      <dgm:t>
        <a:bodyPr/>
        <a:lstStyle/>
        <a:p>
          <a:endParaRPr lang="en-US"/>
        </a:p>
      </dgm:t>
    </dgm:pt>
    <dgm:pt modelId="{0FA503B7-ED5D-4A9E-B049-269D1C1EBE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Behaviour in the office</a:t>
          </a:r>
          <a:endParaRPr lang="en-US" dirty="0"/>
        </a:p>
      </dgm:t>
    </dgm:pt>
    <dgm:pt modelId="{D194786D-1BD2-4C19-B610-44B2162236E7}" type="parTrans" cxnId="{DE1B88C4-4B86-439F-87E9-606EA97F0EA4}">
      <dgm:prSet/>
      <dgm:spPr/>
      <dgm:t>
        <a:bodyPr/>
        <a:lstStyle/>
        <a:p>
          <a:endParaRPr lang="en-US"/>
        </a:p>
      </dgm:t>
    </dgm:pt>
    <dgm:pt modelId="{384CFBE3-3808-4C80-B195-B4C8B3E7AF5C}" type="sibTrans" cxnId="{DE1B88C4-4B86-439F-87E9-606EA97F0EA4}">
      <dgm:prSet/>
      <dgm:spPr/>
      <dgm:t>
        <a:bodyPr/>
        <a:lstStyle/>
        <a:p>
          <a:endParaRPr lang="en-US"/>
        </a:p>
      </dgm:t>
    </dgm:pt>
    <dgm:pt modelId="{9A4AD72C-1113-4454-8468-DB7C5D5A4238}" type="pres">
      <dgm:prSet presAssocID="{DDDA8D84-7922-44F3-BAD9-9B78D2AE04D1}" presName="linear" presStyleCnt="0">
        <dgm:presLayoutVars>
          <dgm:animLvl val="lvl"/>
          <dgm:resizeHandles val="exact"/>
        </dgm:presLayoutVars>
      </dgm:prSet>
      <dgm:spPr/>
    </dgm:pt>
    <dgm:pt modelId="{C6745311-74A5-4CDF-A40A-CC362F0C4F03}" type="pres">
      <dgm:prSet presAssocID="{095D5D4C-897D-45D5-BB7E-F6E967E7D8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5686DF-C0D8-48C6-88A9-0CEE23371D40}" type="pres">
      <dgm:prSet presAssocID="{095D5D4C-897D-45D5-BB7E-F6E967E7D8C0}" presName="childText" presStyleLbl="revTx" presStyleIdx="0" presStyleCnt="2">
        <dgm:presLayoutVars>
          <dgm:bulletEnabled val="1"/>
        </dgm:presLayoutVars>
      </dgm:prSet>
      <dgm:spPr/>
    </dgm:pt>
    <dgm:pt modelId="{F442F990-6BBF-4C55-AD0B-25127107BB34}" type="pres">
      <dgm:prSet presAssocID="{3CF4FFB0-1E26-4402-BDFD-F3C95EC533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6D455C3-97A6-4B62-9FEB-3B94FAE4E442}" type="pres">
      <dgm:prSet presAssocID="{3CF4FFB0-1E26-4402-BDFD-F3C95EC533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4FE2304-5A75-4F0C-9017-145936798141}" type="presOf" srcId="{9C93002F-082B-48D1-8AAC-904956D06767}" destId="{A95686DF-C0D8-48C6-88A9-0CEE23371D40}" srcOrd="0" destOrd="1" presId="urn:microsoft.com/office/officeart/2005/8/layout/vList2"/>
    <dgm:cxn modelId="{DF4EAE28-837A-4222-9E05-2212B1369F24}" type="presOf" srcId="{FA87B390-A58A-43F0-9CB6-E990F6A8796E}" destId="{A95686DF-C0D8-48C6-88A9-0CEE23371D40}" srcOrd="0" destOrd="0" presId="urn:microsoft.com/office/officeart/2005/8/layout/vList2"/>
    <dgm:cxn modelId="{880CC735-18A5-46B7-8019-AEE4EE2056F3}" srcId="{095D5D4C-897D-45D5-BB7E-F6E967E7D8C0}" destId="{FA87B390-A58A-43F0-9CB6-E990F6A8796E}" srcOrd="0" destOrd="0" parTransId="{EEED2254-2574-4DAA-9608-3513C71020C8}" sibTransId="{74AC14F4-8A2B-466F-9769-C3C1A6B43575}"/>
    <dgm:cxn modelId="{37FA834A-442E-474A-B141-323D26402AB1}" srcId="{DDDA8D84-7922-44F3-BAD9-9B78D2AE04D1}" destId="{3CF4FFB0-1E26-4402-BDFD-F3C95EC53389}" srcOrd="1" destOrd="0" parTransId="{6A077611-091C-4316-ABC7-6E55C961D7F2}" sibTransId="{2489F685-0B5B-4D68-9777-82DD5D4FDB45}"/>
    <dgm:cxn modelId="{C64E6B96-4DC6-4558-B458-11552749A1DA}" type="presOf" srcId="{82499204-E08E-46A4-A50C-BAF47D33B3FB}" destId="{46D455C3-97A6-4B62-9FEB-3B94FAE4E442}" srcOrd="0" destOrd="0" presId="urn:microsoft.com/office/officeart/2005/8/layout/vList2"/>
    <dgm:cxn modelId="{91FFC99E-00A7-4EEC-9835-2B66595370BD}" srcId="{095D5D4C-897D-45D5-BB7E-F6E967E7D8C0}" destId="{9C93002F-082B-48D1-8AAC-904956D06767}" srcOrd="1" destOrd="0" parTransId="{9571BE7C-725E-4D8C-8206-D9C7E9B14624}" sibTransId="{FFA0B432-4992-4500-A104-6252538D5A7A}"/>
    <dgm:cxn modelId="{13886CB2-A4AF-4259-A625-F16EB1CE9176}" srcId="{095D5D4C-897D-45D5-BB7E-F6E967E7D8C0}" destId="{E2CF349B-C75E-4ACA-BB10-A2C4D423DA99}" srcOrd="2" destOrd="0" parTransId="{8E13429B-15FD-4295-9130-95EA4A8C4532}" sibTransId="{A02AE86F-ED63-4798-A2D8-A8ADBB2D7482}"/>
    <dgm:cxn modelId="{EBB3B8BB-7184-4BA6-8291-B474DA1F8779}" srcId="{DDDA8D84-7922-44F3-BAD9-9B78D2AE04D1}" destId="{095D5D4C-897D-45D5-BB7E-F6E967E7D8C0}" srcOrd="0" destOrd="0" parTransId="{C19845A7-CF37-4809-963E-58664D1B0540}" sibTransId="{C22D905E-B663-47EF-8995-124DE7411E9C}"/>
    <dgm:cxn modelId="{DE1B88C4-4B86-439F-87E9-606EA97F0EA4}" srcId="{3CF4FFB0-1E26-4402-BDFD-F3C95EC53389}" destId="{0FA503B7-ED5D-4A9E-B049-269D1C1EBEFD}" srcOrd="1" destOrd="0" parTransId="{D194786D-1BD2-4C19-B610-44B2162236E7}" sibTransId="{384CFBE3-3808-4C80-B195-B4C8B3E7AF5C}"/>
    <dgm:cxn modelId="{02E38AC8-4C8F-436A-BD2F-516BA5AA3C45}" type="presOf" srcId="{E2CF349B-C75E-4ACA-BB10-A2C4D423DA99}" destId="{A95686DF-C0D8-48C6-88A9-0CEE23371D40}" srcOrd="0" destOrd="2" presId="urn:microsoft.com/office/officeart/2005/8/layout/vList2"/>
    <dgm:cxn modelId="{4F0AADCD-7390-4F8A-AB17-2F2F2C5928F9}" type="presOf" srcId="{3CF4FFB0-1E26-4402-BDFD-F3C95EC53389}" destId="{F442F990-6BBF-4C55-AD0B-25127107BB34}" srcOrd="0" destOrd="0" presId="urn:microsoft.com/office/officeart/2005/8/layout/vList2"/>
    <dgm:cxn modelId="{9E8B99E2-B83E-451D-99FB-C514464AFABB}" type="presOf" srcId="{DDDA8D84-7922-44F3-BAD9-9B78D2AE04D1}" destId="{9A4AD72C-1113-4454-8468-DB7C5D5A4238}" srcOrd="0" destOrd="0" presId="urn:microsoft.com/office/officeart/2005/8/layout/vList2"/>
    <dgm:cxn modelId="{141444EA-5B42-4040-8DEC-1D2CC80E44B0}" type="presOf" srcId="{095D5D4C-897D-45D5-BB7E-F6E967E7D8C0}" destId="{C6745311-74A5-4CDF-A40A-CC362F0C4F03}" srcOrd="0" destOrd="0" presId="urn:microsoft.com/office/officeart/2005/8/layout/vList2"/>
    <dgm:cxn modelId="{EF62C2EF-7EBD-463A-AEDC-24DD0083FAD4}" type="presOf" srcId="{0FA503B7-ED5D-4A9E-B049-269D1C1EBEFD}" destId="{46D455C3-97A6-4B62-9FEB-3B94FAE4E442}" srcOrd="0" destOrd="1" presId="urn:microsoft.com/office/officeart/2005/8/layout/vList2"/>
    <dgm:cxn modelId="{EF5B7FFB-C0FF-43CB-A52F-03DA1B99092F}" srcId="{3CF4FFB0-1E26-4402-BDFD-F3C95EC53389}" destId="{82499204-E08E-46A4-A50C-BAF47D33B3FB}" srcOrd="0" destOrd="0" parTransId="{A65FE6C0-0F93-4D9D-9579-736467E53505}" sibTransId="{5EC1C5BA-1A28-4783-AEC2-F4833CF09BCB}"/>
    <dgm:cxn modelId="{9EF21E2D-94BE-4F1B-8882-0FF41E44B53F}" type="presParOf" srcId="{9A4AD72C-1113-4454-8468-DB7C5D5A4238}" destId="{C6745311-74A5-4CDF-A40A-CC362F0C4F03}" srcOrd="0" destOrd="0" presId="urn:microsoft.com/office/officeart/2005/8/layout/vList2"/>
    <dgm:cxn modelId="{711A2C4C-9337-4B6D-BBA7-DE8109671E55}" type="presParOf" srcId="{9A4AD72C-1113-4454-8468-DB7C5D5A4238}" destId="{A95686DF-C0D8-48C6-88A9-0CEE23371D40}" srcOrd="1" destOrd="0" presId="urn:microsoft.com/office/officeart/2005/8/layout/vList2"/>
    <dgm:cxn modelId="{4480ECB4-0599-4A58-AF76-AFC407A31E73}" type="presParOf" srcId="{9A4AD72C-1113-4454-8468-DB7C5D5A4238}" destId="{F442F990-6BBF-4C55-AD0B-25127107BB34}" srcOrd="2" destOrd="0" presId="urn:microsoft.com/office/officeart/2005/8/layout/vList2"/>
    <dgm:cxn modelId="{C2986E24-5C92-4C29-BB0E-639AEAED6AB2}" type="presParOf" srcId="{9A4AD72C-1113-4454-8468-DB7C5D5A4238}" destId="{46D455C3-97A6-4B62-9FEB-3B94FAE4E442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E1A8A-0190-4642-B4ED-9B2EE1C00BE0}">
      <dsp:nvSpPr>
        <dsp:cNvPr id="0" name=""/>
        <dsp:cNvSpPr/>
      </dsp:nvSpPr>
      <dsp:spPr>
        <a:xfrm>
          <a:off x="0" y="573"/>
          <a:ext cx="5211762" cy="1340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C4E6E-33E9-4CC2-B7EA-A49D1082B8F3}">
      <dsp:nvSpPr>
        <dsp:cNvPr id="0" name=""/>
        <dsp:cNvSpPr/>
      </dsp:nvSpPr>
      <dsp:spPr>
        <a:xfrm>
          <a:off x="405617" y="302271"/>
          <a:ext cx="737485" cy="737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90112-99B7-4F4C-B1B0-3E65083BF680}">
      <dsp:nvSpPr>
        <dsp:cNvPr id="0" name=""/>
        <dsp:cNvSpPr/>
      </dsp:nvSpPr>
      <dsp:spPr>
        <a:xfrm>
          <a:off x="1548719" y="573"/>
          <a:ext cx="2345293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Professionalism and Etiquette</a:t>
          </a:r>
          <a:endParaRPr lang="en-US" sz="2300" kern="1200" dirty="0"/>
        </a:p>
      </dsp:txBody>
      <dsp:txXfrm>
        <a:off x="1548719" y="573"/>
        <a:ext cx="2345293" cy="1340882"/>
      </dsp:txXfrm>
    </dsp:sp>
    <dsp:sp modelId="{57FC6BE6-683B-4CD2-B829-B72092BFF715}">
      <dsp:nvSpPr>
        <dsp:cNvPr id="0" name=""/>
        <dsp:cNvSpPr/>
      </dsp:nvSpPr>
      <dsp:spPr>
        <a:xfrm>
          <a:off x="3894013" y="0"/>
          <a:ext cx="1317749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894013" y="0"/>
        <a:ext cx="1317749" cy="1340882"/>
      </dsp:txXfrm>
    </dsp:sp>
    <dsp:sp modelId="{0586A1AC-4965-4CEF-B61F-585401B04A2C}">
      <dsp:nvSpPr>
        <dsp:cNvPr id="0" name=""/>
        <dsp:cNvSpPr/>
      </dsp:nvSpPr>
      <dsp:spPr>
        <a:xfrm>
          <a:off x="0" y="1676676"/>
          <a:ext cx="5211762" cy="1340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0234D-84A3-480B-B3CA-A92E4F115B27}">
      <dsp:nvSpPr>
        <dsp:cNvPr id="0" name=""/>
        <dsp:cNvSpPr/>
      </dsp:nvSpPr>
      <dsp:spPr>
        <a:xfrm>
          <a:off x="405617" y="1978375"/>
          <a:ext cx="737485" cy="737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57473-F483-4020-AEE5-301D81C6AB3C}">
      <dsp:nvSpPr>
        <dsp:cNvPr id="0" name=""/>
        <dsp:cNvSpPr/>
      </dsp:nvSpPr>
      <dsp:spPr>
        <a:xfrm>
          <a:off x="1548719" y="1676676"/>
          <a:ext cx="2345293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Time Management</a:t>
          </a:r>
          <a:endParaRPr lang="en-US" sz="2300" kern="1200"/>
        </a:p>
      </dsp:txBody>
      <dsp:txXfrm>
        <a:off x="1548719" y="1676676"/>
        <a:ext cx="2345293" cy="1340882"/>
      </dsp:txXfrm>
    </dsp:sp>
    <dsp:sp modelId="{1E8CB5A6-246E-4C12-9FA0-7C8B937C7E1B}">
      <dsp:nvSpPr>
        <dsp:cNvPr id="0" name=""/>
        <dsp:cNvSpPr/>
      </dsp:nvSpPr>
      <dsp:spPr>
        <a:xfrm>
          <a:off x="3894013" y="1676676"/>
          <a:ext cx="1317749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894013" y="1676676"/>
        <a:ext cx="1317749" cy="1340882"/>
      </dsp:txXfrm>
    </dsp:sp>
    <dsp:sp modelId="{EA904D10-A830-4250-9A11-996F1F613747}">
      <dsp:nvSpPr>
        <dsp:cNvPr id="0" name=""/>
        <dsp:cNvSpPr/>
      </dsp:nvSpPr>
      <dsp:spPr>
        <a:xfrm>
          <a:off x="0" y="3352780"/>
          <a:ext cx="5211762" cy="1340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4BAF7-9793-41FA-8609-C3C93AE6A3FB}">
      <dsp:nvSpPr>
        <dsp:cNvPr id="0" name=""/>
        <dsp:cNvSpPr/>
      </dsp:nvSpPr>
      <dsp:spPr>
        <a:xfrm>
          <a:off x="405617" y="3654478"/>
          <a:ext cx="737485" cy="737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F20A3-BD2B-47ED-B90D-C0E0F65C1747}">
      <dsp:nvSpPr>
        <dsp:cNvPr id="0" name=""/>
        <dsp:cNvSpPr/>
      </dsp:nvSpPr>
      <dsp:spPr>
        <a:xfrm>
          <a:off x="1548719" y="3352780"/>
          <a:ext cx="3663043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Self awareness</a:t>
          </a:r>
          <a:endParaRPr lang="en-US" sz="2300" kern="1200" dirty="0"/>
        </a:p>
      </dsp:txBody>
      <dsp:txXfrm>
        <a:off x="1548719" y="3352780"/>
        <a:ext cx="3663043" cy="1340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74EF8-6310-42F0-AAC8-6A5AA96ADF31}">
      <dsp:nvSpPr>
        <dsp:cNvPr id="0" name=""/>
        <dsp:cNvSpPr/>
      </dsp:nvSpPr>
      <dsp:spPr>
        <a:xfrm>
          <a:off x="0" y="441637"/>
          <a:ext cx="10914062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333248" rIns="847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Adhering to respectful and effective guidelines when interacting with others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Encompassing aspects like active listening, clarity, courtesy, and appropriate tone to facilitate smooth and productive conversations.</a:t>
          </a:r>
          <a:endParaRPr lang="en-US" sz="1600" kern="1200" dirty="0"/>
        </a:p>
      </dsp:txBody>
      <dsp:txXfrm>
        <a:off x="0" y="441637"/>
        <a:ext cx="10914062" cy="1335600"/>
      </dsp:txXfrm>
    </dsp:sp>
    <dsp:sp modelId="{D13AC0CE-CA71-4515-ABEA-B96ED877B0A7}">
      <dsp:nvSpPr>
        <dsp:cNvPr id="0" name=""/>
        <dsp:cNvSpPr/>
      </dsp:nvSpPr>
      <dsp:spPr>
        <a:xfrm>
          <a:off x="545703" y="205477"/>
          <a:ext cx="763984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Communication Etiquettes (Video, Audio, Chat )</a:t>
          </a:r>
          <a:endParaRPr lang="en-US" sz="1600" kern="1200" dirty="0"/>
        </a:p>
      </dsp:txBody>
      <dsp:txXfrm>
        <a:off x="568760" y="228534"/>
        <a:ext cx="7593730" cy="426206"/>
      </dsp:txXfrm>
    </dsp:sp>
    <dsp:sp modelId="{14F31779-DC5D-48B6-AE30-EBE7FA5C8AE5}">
      <dsp:nvSpPr>
        <dsp:cNvPr id="0" name=""/>
        <dsp:cNvSpPr/>
      </dsp:nvSpPr>
      <dsp:spPr>
        <a:xfrm>
          <a:off x="0" y="2099798"/>
          <a:ext cx="1091406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333248" rIns="847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Types of listening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Good listening vs Bad Listening</a:t>
          </a:r>
        </a:p>
      </dsp:txBody>
      <dsp:txXfrm>
        <a:off x="0" y="2099798"/>
        <a:ext cx="10914062" cy="1058400"/>
      </dsp:txXfrm>
    </dsp:sp>
    <dsp:sp modelId="{07518D44-FBA1-4738-A492-7314E0FF2B11}">
      <dsp:nvSpPr>
        <dsp:cNvPr id="0" name=""/>
        <dsp:cNvSpPr/>
      </dsp:nvSpPr>
      <dsp:spPr>
        <a:xfrm>
          <a:off x="545703" y="1863638"/>
          <a:ext cx="763984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Listening</a:t>
          </a:r>
          <a:endParaRPr lang="en-US" sz="1600" kern="1200" dirty="0"/>
        </a:p>
      </dsp:txBody>
      <dsp:txXfrm>
        <a:off x="568760" y="1886695"/>
        <a:ext cx="7593730" cy="426206"/>
      </dsp:txXfrm>
    </dsp:sp>
    <dsp:sp modelId="{69B07FEF-50CF-4E1C-95F7-4D519185D489}">
      <dsp:nvSpPr>
        <dsp:cNvPr id="0" name=""/>
        <dsp:cNvSpPr/>
      </dsp:nvSpPr>
      <dsp:spPr>
        <a:xfrm>
          <a:off x="0" y="3480758"/>
          <a:ext cx="1091406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333248" rIns="84705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Teamwork is crucial for leveraging diverse skills, pooling resources, and fostering collaboration to achieve collective goals efficiently and creatively in any organization or project.</a:t>
          </a:r>
          <a:endParaRPr lang="en-US" sz="1600" kern="1200"/>
        </a:p>
      </dsp:txBody>
      <dsp:txXfrm>
        <a:off x="0" y="3480758"/>
        <a:ext cx="10914062" cy="1008000"/>
      </dsp:txXfrm>
    </dsp:sp>
    <dsp:sp modelId="{05F18BCA-DA52-4AE5-8042-302BBB97E00D}">
      <dsp:nvSpPr>
        <dsp:cNvPr id="0" name=""/>
        <dsp:cNvSpPr/>
      </dsp:nvSpPr>
      <dsp:spPr>
        <a:xfrm>
          <a:off x="545703" y="3244598"/>
          <a:ext cx="763984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Team and Teamwork</a:t>
          </a:r>
          <a:endParaRPr lang="en-US" sz="1600" kern="1200" dirty="0"/>
        </a:p>
      </dsp:txBody>
      <dsp:txXfrm>
        <a:off x="568760" y="3267655"/>
        <a:ext cx="7593730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2A39D-9491-4FA8-9C17-A3429A7A46A0}">
      <dsp:nvSpPr>
        <dsp:cNvPr id="0" name=""/>
        <dsp:cNvSpPr/>
      </dsp:nvSpPr>
      <dsp:spPr>
        <a:xfrm>
          <a:off x="0" y="360098"/>
          <a:ext cx="1091406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291592" rIns="847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Clear and concise language, proper formatting, addressing recipients correctly, and being mindful of tone and timing to ensure professional and effective communication in written correspondence.</a:t>
          </a:r>
          <a:endParaRPr lang="en-US" sz="1400" kern="1200" dirty="0"/>
        </a:p>
      </dsp:txBody>
      <dsp:txXfrm>
        <a:off x="0" y="360098"/>
        <a:ext cx="10914062" cy="882000"/>
      </dsp:txXfrm>
    </dsp:sp>
    <dsp:sp modelId="{D2EA20DE-9CC4-4926-944D-56521A74B58F}">
      <dsp:nvSpPr>
        <dsp:cNvPr id="0" name=""/>
        <dsp:cNvSpPr/>
      </dsp:nvSpPr>
      <dsp:spPr>
        <a:xfrm>
          <a:off x="545703" y="153458"/>
          <a:ext cx="763984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Email Etiquettes</a:t>
          </a:r>
          <a:endParaRPr lang="en-US" sz="1400" kern="1200"/>
        </a:p>
      </dsp:txBody>
      <dsp:txXfrm>
        <a:off x="565878" y="173633"/>
        <a:ext cx="7599494" cy="372930"/>
      </dsp:txXfrm>
    </dsp:sp>
    <dsp:sp modelId="{040EF713-7D3C-4F78-9C1A-8213B23C3D45}">
      <dsp:nvSpPr>
        <dsp:cNvPr id="0" name=""/>
        <dsp:cNvSpPr/>
      </dsp:nvSpPr>
      <dsp:spPr>
        <a:xfrm>
          <a:off x="0" y="1524338"/>
          <a:ext cx="10914062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291592" rIns="847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Body Language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Listen, Understand and Empathise</a:t>
          </a:r>
          <a:endParaRPr lang="en-US" sz="1400" kern="1200"/>
        </a:p>
      </dsp:txBody>
      <dsp:txXfrm>
        <a:off x="0" y="1524338"/>
        <a:ext cx="10914062" cy="926100"/>
      </dsp:txXfrm>
    </dsp:sp>
    <dsp:sp modelId="{0E8B42F2-FC59-4159-A795-A5F13B6F99C4}">
      <dsp:nvSpPr>
        <dsp:cNvPr id="0" name=""/>
        <dsp:cNvSpPr/>
      </dsp:nvSpPr>
      <dsp:spPr>
        <a:xfrm>
          <a:off x="545703" y="1317698"/>
          <a:ext cx="763984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Communication Skills</a:t>
          </a:r>
          <a:endParaRPr lang="en-US" sz="1400" kern="1200"/>
        </a:p>
      </dsp:txBody>
      <dsp:txXfrm>
        <a:off x="565878" y="1337873"/>
        <a:ext cx="7599494" cy="372930"/>
      </dsp:txXfrm>
    </dsp:sp>
    <dsp:sp modelId="{81B1B061-C743-4B47-BD0B-6184E6F740C0}">
      <dsp:nvSpPr>
        <dsp:cNvPr id="0" name=""/>
        <dsp:cNvSpPr/>
      </dsp:nvSpPr>
      <dsp:spPr>
        <a:xfrm>
          <a:off x="0" y="2732678"/>
          <a:ext cx="10914062" cy="1808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291592" rIns="847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Fluent speaking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How to address the audience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Mannerisms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Not using filler words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Body Language</a:t>
          </a:r>
        </a:p>
      </dsp:txBody>
      <dsp:txXfrm>
        <a:off x="0" y="2732678"/>
        <a:ext cx="10914062" cy="1808099"/>
      </dsp:txXfrm>
    </dsp:sp>
    <dsp:sp modelId="{B2C745A5-5510-455B-9F06-E3DFC4239781}">
      <dsp:nvSpPr>
        <dsp:cNvPr id="0" name=""/>
        <dsp:cNvSpPr/>
      </dsp:nvSpPr>
      <dsp:spPr>
        <a:xfrm>
          <a:off x="545703" y="2526038"/>
          <a:ext cx="763984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Presentation Skills</a:t>
          </a:r>
          <a:endParaRPr lang="en-US" sz="1400" kern="1200"/>
        </a:p>
      </dsp:txBody>
      <dsp:txXfrm>
        <a:off x="565878" y="2546213"/>
        <a:ext cx="7599494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E1A8A-0190-4642-B4ED-9B2EE1C00BE0}">
      <dsp:nvSpPr>
        <dsp:cNvPr id="0" name=""/>
        <dsp:cNvSpPr/>
      </dsp:nvSpPr>
      <dsp:spPr>
        <a:xfrm>
          <a:off x="0" y="573"/>
          <a:ext cx="5211762" cy="1340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C4E6E-33E9-4CC2-B7EA-A49D1082B8F3}">
      <dsp:nvSpPr>
        <dsp:cNvPr id="0" name=""/>
        <dsp:cNvSpPr/>
      </dsp:nvSpPr>
      <dsp:spPr>
        <a:xfrm>
          <a:off x="405617" y="302271"/>
          <a:ext cx="737485" cy="737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90112-99B7-4F4C-B1B0-3E65083BF680}">
      <dsp:nvSpPr>
        <dsp:cNvPr id="0" name=""/>
        <dsp:cNvSpPr/>
      </dsp:nvSpPr>
      <dsp:spPr>
        <a:xfrm>
          <a:off x="1548719" y="573"/>
          <a:ext cx="2345293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Professionalism and Etiquette</a:t>
          </a:r>
          <a:endParaRPr lang="en-US" sz="2300" kern="1200" dirty="0"/>
        </a:p>
      </dsp:txBody>
      <dsp:txXfrm>
        <a:off x="1548719" y="573"/>
        <a:ext cx="2345293" cy="1340882"/>
      </dsp:txXfrm>
    </dsp:sp>
    <dsp:sp modelId="{57FC6BE6-683B-4CD2-B829-B72092BFF715}">
      <dsp:nvSpPr>
        <dsp:cNvPr id="0" name=""/>
        <dsp:cNvSpPr/>
      </dsp:nvSpPr>
      <dsp:spPr>
        <a:xfrm>
          <a:off x="3894013" y="0"/>
          <a:ext cx="1317749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894013" y="0"/>
        <a:ext cx="1317749" cy="1340882"/>
      </dsp:txXfrm>
    </dsp:sp>
    <dsp:sp modelId="{0586A1AC-4965-4CEF-B61F-585401B04A2C}">
      <dsp:nvSpPr>
        <dsp:cNvPr id="0" name=""/>
        <dsp:cNvSpPr/>
      </dsp:nvSpPr>
      <dsp:spPr>
        <a:xfrm>
          <a:off x="0" y="1676676"/>
          <a:ext cx="5211762" cy="1340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0234D-84A3-480B-B3CA-A92E4F115B27}">
      <dsp:nvSpPr>
        <dsp:cNvPr id="0" name=""/>
        <dsp:cNvSpPr/>
      </dsp:nvSpPr>
      <dsp:spPr>
        <a:xfrm>
          <a:off x="405617" y="1978375"/>
          <a:ext cx="737485" cy="737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57473-F483-4020-AEE5-301D81C6AB3C}">
      <dsp:nvSpPr>
        <dsp:cNvPr id="0" name=""/>
        <dsp:cNvSpPr/>
      </dsp:nvSpPr>
      <dsp:spPr>
        <a:xfrm>
          <a:off x="1548719" y="1676676"/>
          <a:ext cx="2345293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Time Management</a:t>
          </a:r>
          <a:endParaRPr lang="en-US" sz="2300" kern="1200"/>
        </a:p>
      </dsp:txBody>
      <dsp:txXfrm>
        <a:off x="1548719" y="1676676"/>
        <a:ext cx="2345293" cy="1340882"/>
      </dsp:txXfrm>
    </dsp:sp>
    <dsp:sp modelId="{1E8CB5A6-246E-4C12-9FA0-7C8B937C7E1B}">
      <dsp:nvSpPr>
        <dsp:cNvPr id="0" name=""/>
        <dsp:cNvSpPr/>
      </dsp:nvSpPr>
      <dsp:spPr>
        <a:xfrm>
          <a:off x="3894013" y="1676676"/>
          <a:ext cx="1317749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894013" y="1676676"/>
        <a:ext cx="1317749" cy="1340882"/>
      </dsp:txXfrm>
    </dsp:sp>
    <dsp:sp modelId="{EA904D10-A830-4250-9A11-996F1F613747}">
      <dsp:nvSpPr>
        <dsp:cNvPr id="0" name=""/>
        <dsp:cNvSpPr/>
      </dsp:nvSpPr>
      <dsp:spPr>
        <a:xfrm>
          <a:off x="0" y="3352780"/>
          <a:ext cx="5211762" cy="1340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4BAF7-9793-41FA-8609-C3C93AE6A3FB}">
      <dsp:nvSpPr>
        <dsp:cNvPr id="0" name=""/>
        <dsp:cNvSpPr/>
      </dsp:nvSpPr>
      <dsp:spPr>
        <a:xfrm>
          <a:off x="405617" y="3654478"/>
          <a:ext cx="737485" cy="737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F20A3-BD2B-47ED-B90D-C0E0F65C1747}">
      <dsp:nvSpPr>
        <dsp:cNvPr id="0" name=""/>
        <dsp:cNvSpPr/>
      </dsp:nvSpPr>
      <dsp:spPr>
        <a:xfrm>
          <a:off x="1548719" y="3352780"/>
          <a:ext cx="3663043" cy="134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10" tIns="141910" rIns="141910" bIns="14191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Self awareness</a:t>
          </a:r>
          <a:endParaRPr lang="en-US" sz="2300" kern="1200" dirty="0"/>
        </a:p>
      </dsp:txBody>
      <dsp:txXfrm>
        <a:off x="1548719" y="3352780"/>
        <a:ext cx="3663043" cy="13408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65852-C787-4CEA-8A30-720AEB385017}">
      <dsp:nvSpPr>
        <dsp:cNvPr id="0" name=""/>
        <dsp:cNvSpPr/>
      </dsp:nvSpPr>
      <dsp:spPr>
        <a:xfrm>
          <a:off x="0" y="333457"/>
          <a:ext cx="10914062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458216" rIns="84705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Backlogs, Boards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Test plan, User stories, Epics, Issues etc.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Sprint (+ Iteration) creation</a:t>
          </a:r>
          <a:endParaRPr lang="en-US" sz="2200" kern="1200"/>
        </a:p>
      </dsp:txBody>
      <dsp:txXfrm>
        <a:off x="0" y="333457"/>
        <a:ext cx="10914062" cy="1905750"/>
      </dsp:txXfrm>
    </dsp:sp>
    <dsp:sp modelId="{3548FAC5-C852-4746-B5AC-916F31C3B28A}">
      <dsp:nvSpPr>
        <dsp:cNvPr id="0" name=""/>
        <dsp:cNvSpPr/>
      </dsp:nvSpPr>
      <dsp:spPr>
        <a:xfrm>
          <a:off x="545703" y="8737"/>
          <a:ext cx="7639844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Understanding Agile DevOps on Azure in depth</a:t>
          </a:r>
          <a:endParaRPr lang="en-US" sz="2200" kern="1200"/>
        </a:p>
      </dsp:txBody>
      <dsp:txXfrm>
        <a:off x="577406" y="40440"/>
        <a:ext cx="7576438" cy="586034"/>
      </dsp:txXfrm>
    </dsp:sp>
    <dsp:sp modelId="{BCD05B38-07D1-4717-A177-D6B48D2252F6}">
      <dsp:nvSpPr>
        <dsp:cNvPr id="0" name=""/>
        <dsp:cNvSpPr/>
      </dsp:nvSpPr>
      <dsp:spPr>
        <a:xfrm>
          <a:off x="0" y="2682728"/>
          <a:ext cx="10914062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458216" rIns="84705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Held mock Scrum call as a team exercise for mock application.</a:t>
          </a:r>
          <a:endParaRPr lang="en-US" sz="2200" kern="1200"/>
        </a:p>
      </dsp:txBody>
      <dsp:txXfrm>
        <a:off x="0" y="2682728"/>
        <a:ext cx="10914062" cy="1004850"/>
      </dsp:txXfrm>
    </dsp:sp>
    <dsp:sp modelId="{D5BACE42-5CBD-4BF8-88F6-C3427F849EAE}">
      <dsp:nvSpPr>
        <dsp:cNvPr id="0" name=""/>
        <dsp:cNvSpPr/>
      </dsp:nvSpPr>
      <dsp:spPr>
        <a:xfrm>
          <a:off x="545703" y="2358008"/>
          <a:ext cx="7639844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Mock daily stand-up meeting</a:t>
          </a:r>
          <a:endParaRPr lang="en-US" sz="2200" kern="1200"/>
        </a:p>
      </dsp:txBody>
      <dsp:txXfrm>
        <a:off x="577406" y="2389711"/>
        <a:ext cx="7576438" cy="586034"/>
      </dsp:txXfrm>
    </dsp:sp>
    <dsp:sp modelId="{85AA090C-1164-4A36-9DFA-5A2280491EFD}">
      <dsp:nvSpPr>
        <dsp:cNvPr id="0" name=""/>
        <dsp:cNvSpPr/>
      </dsp:nvSpPr>
      <dsp:spPr>
        <a:xfrm>
          <a:off x="0" y="4131098"/>
          <a:ext cx="1091406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1C628-0A6D-498F-A7B0-C757DBB916A8}">
      <dsp:nvSpPr>
        <dsp:cNvPr id="0" name=""/>
        <dsp:cNvSpPr/>
      </dsp:nvSpPr>
      <dsp:spPr>
        <a:xfrm>
          <a:off x="545703" y="3806378"/>
          <a:ext cx="7639844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Visualize on Kanban Board</a:t>
          </a:r>
          <a:endParaRPr lang="en-US" sz="2200" kern="1200"/>
        </a:p>
      </dsp:txBody>
      <dsp:txXfrm>
        <a:off x="577406" y="3838081"/>
        <a:ext cx="7576438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85FB1-BBAB-44B9-BAF1-D11F72B8D274}">
      <dsp:nvSpPr>
        <dsp:cNvPr id="0" name=""/>
        <dsp:cNvSpPr/>
      </dsp:nvSpPr>
      <dsp:spPr>
        <a:xfrm>
          <a:off x="0" y="261903"/>
          <a:ext cx="10914062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208280" rIns="84705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DML, DDL, DQL, DCL, TCL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SELECT, WHERE, ORDER BY, GROUP BY, HAVING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Hands-on session of different SQL Queries</a:t>
          </a:r>
          <a:endParaRPr lang="en-US" sz="1000" kern="1200" dirty="0"/>
        </a:p>
      </dsp:txBody>
      <dsp:txXfrm>
        <a:off x="0" y="261903"/>
        <a:ext cx="10914062" cy="866250"/>
      </dsp:txXfrm>
    </dsp:sp>
    <dsp:sp modelId="{838DD219-802C-4143-95E3-D49E23837B00}">
      <dsp:nvSpPr>
        <dsp:cNvPr id="0" name=""/>
        <dsp:cNvSpPr/>
      </dsp:nvSpPr>
      <dsp:spPr>
        <a:xfrm>
          <a:off x="545703" y="114303"/>
          <a:ext cx="7639844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SQL</a:t>
          </a:r>
          <a:endParaRPr lang="en-US" sz="1000" kern="1200"/>
        </a:p>
      </dsp:txBody>
      <dsp:txXfrm>
        <a:off x="560113" y="128713"/>
        <a:ext cx="7611024" cy="266380"/>
      </dsp:txXfrm>
    </dsp:sp>
    <dsp:sp modelId="{9CB77B71-F66A-48F6-8FF8-D6EEA36661D7}">
      <dsp:nvSpPr>
        <dsp:cNvPr id="0" name=""/>
        <dsp:cNvSpPr/>
      </dsp:nvSpPr>
      <dsp:spPr>
        <a:xfrm>
          <a:off x="0" y="1329753"/>
          <a:ext cx="10914062" cy="45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208280" rIns="84705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1NF, 2NF, 3NF, BC-NF, 4NF, 5NF in Relational Database Management System</a:t>
          </a:r>
          <a:endParaRPr lang="en-US" sz="1000" kern="1200" dirty="0"/>
        </a:p>
      </dsp:txBody>
      <dsp:txXfrm>
        <a:off x="0" y="1329753"/>
        <a:ext cx="10914062" cy="456750"/>
      </dsp:txXfrm>
    </dsp:sp>
    <dsp:sp modelId="{93C3D4B3-936A-45CD-8D07-9D46C2326853}">
      <dsp:nvSpPr>
        <dsp:cNvPr id="0" name=""/>
        <dsp:cNvSpPr/>
      </dsp:nvSpPr>
      <dsp:spPr>
        <a:xfrm>
          <a:off x="545703" y="1182153"/>
          <a:ext cx="7639844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Normalization</a:t>
          </a:r>
          <a:endParaRPr lang="en-US" sz="1000" kern="1200"/>
        </a:p>
      </dsp:txBody>
      <dsp:txXfrm>
        <a:off x="560113" y="1196563"/>
        <a:ext cx="7611024" cy="266380"/>
      </dsp:txXfrm>
    </dsp:sp>
    <dsp:sp modelId="{835149F0-697D-4B95-B29E-C1F350F722C0}">
      <dsp:nvSpPr>
        <dsp:cNvPr id="0" name=""/>
        <dsp:cNvSpPr/>
      </dsp:nvSpPr>
      <dsp:spPr>
        <a:xfrm>
          <a:off x="0" y="1988103"/>
          <a:ext cx="10914062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208280" rIns="84705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Inner Join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Left Join (Left Outer Join)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Right Join (Right Outer Join)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Full Outer Join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Cross Join (Cartesian Join)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 dirty="0"/>
            <a:t>Self Join</a:t>
          </a:r>
        </a:p>
      </dsp:txBody>
      <dsp:txXfrm>
        <a:off x="0" y="1988103"/>
        <a:ext cx="10914062" cy="1480500"/>
      </dsp:txXfrm>
    </dsp:sp>
    <dsp:sp modelId="{720F0770-A62A-4A69-A416-A9F7C81FBE5E}">
      <dsp:nvSpPr>
        <dsp:cNvPr id="0" name=""/>
        <dsp:cNvSpPr/>
      </dsp:nvSpPr>
      <dsp:spPr>
        <a:xfrm>
          <a:off x="545703" y="1840503"/>
          <a:ext cx="7639844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Joins and their types</a:t>
          </a:r>
        </a:p>
      </dsp:txBody>
      <dsp:txXfrm>
        <a:off x="560113" y="1854913"/>
        <a:ext cx="7611024" cy="266380"/>
      </dsp:txXfrm>
    </dsp:sp>
    <dsp:sp modelId="{DBC714F3-5D70-46C6-A4CC-161C53D311C6}">
      <dsp:nvSpPr>
        <dsp:cNvPr id="0" name=""/>
        <dsp:cNvSpPr/>
      </dsp:nvSpPr>
      <dsp:spPr>
        <a:xfrm>
          <a:off x="0" y="3669582"/>
          <a:ext cx="10914062" cy="129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053" tIns="208280" rIns="84705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Single-row Subquery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 dirty="0"/>
            <a:t>Multi-row Subquery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 dirty="0"/>
            <a:t>Correlated Subquery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 dirty="0"/>
            <a:t>Exists Subquery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 dirty="0"/>
            <a:t>Not Exists Subquery</a:t>
          </a:r>
        </a:p>
      </dsp:txBody>
      <dsp:txXfrm>
        <a:off x="0" y="3669582"/>
        <a:ext cx="10914062" cy="1291500"/>
      </dsp:txXfrm>
    </dsp:sp>
    <dsp:sp modelId="{410A97C0-09E3-4113-B0B4-9EAE66163275}">
      <dsp:nvSpPr>
        <dsp:cNvPr id="0" name=""/>
        <dsp:cNvSpPr/>
      </dsp:nvSpPr>
      <dsp:spPr>
        <a:xfrm>
          <a:off x="545703" y="3522604"/>
          <a:ext cx="7639844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68" tIns="0" rIns="2887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kern="1200" dirty="0"/>
            <a:t>Subqueries and their types</a:t>
          </a:r>
        </a:p>
      </dsp:txBody>
      <dsp:txXfrm>
        <a:off x="560113" y="3537014"/>
        <a:ext cx="7611024" cy="2663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E8E7D-34C1-4608-972F-906DFAD86550}">
      <dsp:nvSpPr>
        <dsp:cNvPr id="0" name=""/>
        <dsp:cNvSpPr/>
      </dsp:nvSpPr>
      <dsp:spPr>
        <a:xfrm>
          <a:off x="0" y="87859"/>
          <a:ext cx="5211762" cy="58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Software Development Life Cycle (SDLC)</a:t>
          </a:r>
          <a:endParaRPr lang="en-US" sz="2100" kern="1200"/>
        </a:p>
      </dsp:txBody>
      <dsp:txXfrm>
        <a:off x="28786" y="116645"/>
        <a:ext cx="5154190" cy="532108"/>
      </dsp:txXfrm>
    </dsp:sp>
    <dsp:sp modelId="{2FD0B2C3-F557-4140-AD0B-408DE8080BC6}">
      <dsp:nvSpPr>
        <dsp:cNvPr id="0" name=""/>
        <dsp:cNvSpPr/>
      </dsp:nvSpPr>
      <dsp:spPr>
        <a:xfrm>
          <a:off x="0" y="677539"/>
          <a:ext cx="5211762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7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Types of SDLC – Waterfall model, Agile model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Software failure and scope to trackback with respect to different development models</a:t>
          </a:r>
          <a:endParaRPr lang="en-US" sz="1600" kern="1200"/>
        </a:p>
      </dsp:txBody>
      <dsp:txXfrm>
        <a:off x="0" y="677539"/>
        <a:ext cx="5211762" cy="956340"/>
      </dsp:txXfrm>
    </dsp:sp>
    <dsp:sp modelId="{5A310679-C000-4F9E-AED1-9ADA969F0204}">
      <dsp:nvSpPr>
        <dsp:cNvPr id="0" name=""/>
        <dsp:cNvSpPr/>
      </dsp:nvSpPr>
      <dsp:spPr>
        <a:xfrm>
          <a:off x="0" y="1633879"/>
          <a:ext cx="5211762" cy="58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Software Testing Life Cycle (STLC)</a:t>
          </a:r>
          <a:endParaRPr lang="en-US" sz="2100" kern="1200" dirty="0"/>
        </a:p>
      </dsp:txBody>
      <dsp:txXfrm>
        <a:off x="28786" y="1662665"/>
        <a:ext cx="5154190" cy="532108"/>
      </dsp:txXfrm>
    </dsp:sp>
    <dsp:sp modelId="{C4F9651B-C57D-4839-A3B7-CB4EA82E85F3}">
      <dsp:nvSpPr>
        <dsp:cNvPr id="0" name=""/>
        <dsp:cNvSpPr/>
      </dsp:nvSpPr>
      <dsp:spPr>
        <a:xfrm>
          <a:off x="0" y="2223559"/>
          <a:ext cx="5211762" cy="619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7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Phases of STLC – Test Strategy, Plan, Design, Environment, Execution, Reporting, Closure</a:t>
          </a:r>
          <a:endParaRPr lang="en-US" sz="1600" kern="1200" dirty="0"/>
        </a:p>
      </dsp:txBody>
      <dsp:txXfrm>
        <a:off x="0" y="2223559"/>
        <a:ext cx="5211762" cy="619447"/>
      </dsp:txXfrm>
    </dsp:sp>
    <dsp:sp modelId="{A0948087-7C8E-4FB4-A55D-14F5B80DB418}">
      <dsp:nvSpPr>
        <dsp:cNvPr id="0" name=""/>
        <dsp:cNvSpPr/>
      </dsp:nvSpPr>
      <dsp:spPr>
        <a:xfrm>
          <a:off x="0" y="2843006"/>
          <a:ext cx="5211762" cy="58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SDLC vs STLC</a:t>
          </a:r>
          <a:endParaRPr lang="en-US" sz="2100" kern="1200" dirty="0"/>
        </a:p>
      </dsp:txBody>
      <dsp:txXfrm>
        <a:off x="28786" y="2871792"/>
        <a:ext cx="5154190" cy="532108"/>
      </dsp:txXfrm>
    </dsp:sp>
    <dsp:sp modelId="{8E075565-DDE5-46E2-A1D2-C188D5DD7D71}">
      <dsp:nvSpPr>
        <dsp:cNvPr id="0" name=""/>
        <dsp:cNvSpPr/>
      </dsp:nvSpPr>
      <dsp:spPr>
        <a:xfrm>
          <a:off x="0" y="3432686"/>
          <a:ext cx="5211762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7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SDLC defines all the standard phases involved during the software development process, whereas STLC defines various activities to improve the quality of the product.</a:t>
          </a:r>
          <a:endParaRPr lang="en-US" sz="1600" kern="1200" dirty="0"/>
        </a:p>
      </dsp:txBody>
      <dsp:txXfrm>
        <a:off x="0" y="3432686"/>
        <a:ext cx="5211762" cy="11736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45311-74A5-4CDF-A40A-CC362F0C4F03}">
      <dsp:nvSpPr>
        <dsp:cNvPr id="0" name=""/>
        <dsp:cNvSpPr/>
      </dsp:nvSpPr>
      <dsp:spPr>
        <a:xfrm>
          <a:off x="0" y="76328"/>
          <a:ext cx="5207223" cy="69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Cloud Computing</a:t>
          </a:r>
          <a:endParaRPr lang="en-US" sz="2300" kern="1200"/>
        </a:p>
      </dsp:txBody>
      <dsp:txXfrm>
        <a:off x="34155" y="110483"/>
        <a:ext cx="5138913" cy="631350"/>
      </dsp:txXfrm>
    </dsp:sp>
    <dsp:sp modelId="{A95686DF-C0D8-48C6-88A9-0CEE23371D40}">
      <dsp:nvSpPr>
        <dsp:cNvPr id="0" name=""/>
        <dsp:cNvSpPr/>
      </dsp:nvSpPr>
      <dsp:spPr>
        <a:xfrm>
          <a:off x="0" y="775988"/>
          <a:ext cx="5207223" cy="195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2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What is cloud computing, it’s advantages and limitations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Concepts such as SAAS, PAAS, IAAS with examples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Using Azure’s suite of Cloud Computing tools</a:t>
          </a:r>
          <a:endParaRPr lang="en-US" sz="1800" kern="1200"/>
        </a:p>
      </dsp:txBody>
      <dsp:txXfrm>
        <a:off x="0" y="775988"/>
        <a:ext cx="5207223" cy="1952010"/>
      </dsp:txXfrm>
    </dsp:sp>
    <dsp:sp modelId="{F442F990-6BBF-4C55-AD0B-25127107BB34}">
      <dsp:nvSpPr>
        <dsp:cNvPr id="0" name=""/>
        <dsp:cNvSpPr/>
      </dsp:nvSpPr>
      <dsp:spPr>
        <a:xfrm>
          <a:off x="0" y="2727998"/>
          <a:ext cx="5207223" cy="69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Virtual Machines</a:t>
          </a:r>
          <a:endParaRPr lang="en-US" sz="2300" kern="1200"/>
        </a:p>
      </dsp:txBody>
      <dsp:txXfrm>
        <a:off x="34155" y="2762153"/>
        <a:ext cx="5138913" cy="631350"/>
      </dsp:txXfrm>
    </dsp:sp>
    <dsp:sp modelId="{46D455C3-97A6-4B62-9FEB-3B94FAE4E442}">
      <dsp:nvSpPr>
        <dsp:cNvPr id="0" name=""/>
        <dsp:cNvSpPr/>
      </dsp:nvSpPr>
      <dsp:spPr>
        <a:xfrm>
          <a:off x="0" y="3427658"/>
          <a:ext cx="5207223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2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Creating VMs on Azure and accessing them remotely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Behaviour in the office</a:t>
          </a:r>
          <a:endParaRPr lang="en-US" sz="1800" kern="1200" dirty="0"/>
        </a:p>
      </dsp:txBody>
      <dsp:txXfrm>
        <a:off x="0" y="3427658"/>
        <a:ext cx="5207223" cy="119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9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6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8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9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6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7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72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6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B6421A83-5481-0EC9-4EE0-C0175F27A97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BE657F6-11B6-058A-8918-64990BF68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10CABD4-2B64-4323-07EA-DDB0CAD0C2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7886821-20CB-0ABA-F1C6-17E5C1A24DC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94CA9CF-A61E-FFA9-D812-D0CB283218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E57344E-5487-168B-37D6-7BBB0899EE9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099EDCB-D328-0601-D004-EE0636AF983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C55DDFD-1527-8F71-F9E5-423CA99DC74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A2DA2A-4A3A-157C-6313-DF3913FD157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95F6BEE-849B-8E3E-1D0C-044B17F99BE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DCDCA409-A3FF-F3F5-A363-5DFBF20FFBB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2BD9776-7D76-98A2-B717-EF9F2F971A5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E8AECB8-9BF8-BEEA-361E-AF4C0907804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0105544-94FE-7255-D815-816A4CAA5E6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CB40A56F-CCE3-D430-2EDF-151398E359F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49FFF61-97DA-38C7-E68F-68AAC7B13EE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ED8C869-7BA5-899E-B19F-7B6D9E91F23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718A8A57-2BC3-1EBE-80D9-95B154D7C31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C102C49-03ED-4420-22BB-E64E0A462D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FAD9615-9444-2BF8-422A-EAD86188074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02740EE-0425-8EBE-A8A7-2CA10FD271B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Map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Megha Sharma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766800" y="5083916"/>
            <a:ext cx="7871121" cy="519930"/>
          </a:xfrm>
        </p:spPr>
        <p:txBody>
          <a:bodyPr/>
          <a:lstStyle/>
          <a:p>
            <a:r>
              <a:rPr lang="en-GB" dirty="0"/>
              <a:t>Associate Data Engineer</a:t>
            </a:r>
          </a:p>
          <a:p>
            <a:r>
              <a:rPr lang="en-GB" dirty="0"/>
              <a:t>Emp ID: 654810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1976073" y="769827"/>
            <a:ext cx="9609123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sz="2800" b="0" kern="1200" cap="none" baseline="0" dirty="0">
                <a:latin typeface="+mj-lt"/>
                <a:ea typeface="+mj-ea"/>
                <a:cs typeface="+mj-cs"/>
              </a:rPr>
              <a:t>Database Management System           (22/08/23)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10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14" name="TextBox 5">
            <a:extLst>
              <a:ext uri="{FF2B5EF4-FFF2-40B4-BE49-F238E27FC236}">
                <a16:creationId xmlns:a16="http://schemas.microsoft.com/office/drawing/2014/main" id="{10ACD373-685A-9F55-C232-BCFF8C10D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521316"/>
              </p:ext>
            </p:extLst>
          </p:nvPr>
        </p:nvGraphicFramePr>
        <p:xfrm>
          <a:off x="765174" y="1283516"/>
          <a:ext cx="10914063" cy="507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93670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752623" y="2826826"/>
            <a:ext cx="3769043" cy="1476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sz="2800" b="0" kern="1200" cap="none" baseline="0" dirty="0">
                <a:latin typeface="+mj-lt"/>
                <a:ea typeface="+mj-ea"/>
                <a:cs typeface="+mj-cs"/>
              </a:rPr>
              <a:t>Software Testing</a:t>
            </a:r>
          </a:p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sz="2800" b="0" kern="1200" cap="none" baseline="0" dirty="0">
                <a:latin typeface="+mj-lt"/>
                <a:ea typeface="+mj-ea"/>
                <a:cs typeface="+mj-cs"/>
              </a:rPr>
              <a:t>(23/08/23)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2AD84AEE-6516-8866-2F89-F80B4AB5E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955640"/>
              </p:ext>
            </p:extLst>
          </p:nvPr>
        </p:nvGraphicFramePr>
        <p:xfrm>
          <a:off x="6290196" y="1081882"/>
          <a:ext cx="5211763" cy="469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1371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4282484" y="1048360"/>
            <a:ext cx="3879442" cy="842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sz="2800" b="0" kern="1200" cap="none" baseline="0" dirty="0">
                <a:latin typeface="+mj-lt"/>
                <a:ea typeface="+mj-ea"/>
                <a:cs typeface="+mj-cs"/>
              </a:rPr>
              <a:t>DevOps (24/08/23)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dirty="0" smtClean="0"/>
              <a:pPr>
                <a:spcAft>
                  <a:spcPts val="600"/>
                </a:spcAft>
              </a:pPr>
              <a:t>12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3647D2-E3F3-E6AC-4E52-13F7007419A8}"/>
              </a:ext>
            </a:extLst>
          </p:cNvPr>
          <p:cNvGrpSpPr/>
          <p:nvPr/>
        </p:nvGrpSpPr>
        <p:grpSpPr>
          <a:xfrm>
            <a:off x="188813" y="2535156"/>
            <a:ext cx="5257722" cy="2349752"/>
            <a:chOff x="188813" y="2535156"/>
            <a:chExt cx="5257722" cy="2349752"/>
          </a:xfrm>
        </p:grpSpPr>
        <p:sp>
          <p:nvSpPr>
            <p:cNvPr id="11" name="Rectangle 10" descr="Gears">
              <a:extLst>
                <a:ext uri="{FF2B5EF4-FFF2-40B4-BE49-F238E27FC236}">
                  <a16:creationId xmlns:a16="http://schemas.microsoft.com/office/drawing/2014/main" id="{7A6C2120-031F-13D6-9A5F-80CC8EFFE113}"/>
                </a:ext>
              </a:extLst>
            </p:cNvPr>
            <p:cNvSpPr/>
            <p:nvPr/>
          </p:nvSpPr>
          <p:spPr>
            <a:xfrm>
              <a:off x="974449" y="2535156"/>
              <a:ext cx="846070" cy="84607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F15DB-1AED-8031-64AF-406487DD3DBF}"/>
                </a:ext>
              </a:extLst>
            </p:cNvPr>
            <p:cNvSpPr/>
            <p:nvPr/>
          </p:nvSpPr>
          <p:spPr>
            <a:xfrm>
              <a:off x="188813" y="3482266"/>
              <a:ext cx="2417343" cy="498577"/>
            </a:xfrm>
            <a:custGeom>
              <a:avLst/>
              <a:gdLst>
                <a:gd name="connsiteX0" fmla="*/ 0 w 2417343"/>
                <a:gd name="connsiteY0" fmla="*/ 0 h 498577"/>
                <a:gd name="connsiteX1" fmla="*/ 2417343 w 2417343"/>
                <a:gd name="connsiteY1" fmla="*/ 0 h 498577"/>
                <a:gd name="connsiteX2" fmla="*/ 2417343 w 2417343"/>
                <a:gd name="connsiteY2" fmla="*/ 498577 h 498577"/>
                <a:gd name="connsiteX3" fmla="*/ 0 w 2417343"/>
                <a:gd name="connsiteY3" fmla="*/ 498577 h 498577"/>
                <a:gd name="connsiteX4" fmla="*/ 0 w 2417343"/>
                <a:gd name="connsiteY4" fmla="*/ 0 h 4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343" h="498577">
                  <a:moveTo>
                    <a:pt x="0" y="0"/>
                  </a:moveTo>
                  <a:lnTo>
                    <a:pt x="2417343" y="0"/>
                  </a:lnTo>
                  <a:lnTo>
                    <a:pt x="2417343" y="498577"/>
                  </a:lnTo>
                  <a:lnTo>
                    <a:pt x="0" y="4985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1400" kern="1200"/>
                <a:t>Continuous Integration and Continuous Deployment</a:t>
              </a:r>
              <a:endParaRPr lang="en-US" sz="14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98FD00-4945-22F1-1F66-1D5BB57D9B28}"/>
                </a:ext>
              </a:extLst>
            </p:cNvPr>
            <p:cNvSpPr/>
            <p:nvPr/>
          </p:nvSpPr>
          <p:spPr>
            <a:xfrm>
              <a:off x="188813" y="4027838"/>
              <a:ext cx="2417343" cy="857070"/>
            </a:xfrm>
            <a:custGeom>
              <a:avLst/>
              <a:gdLst>
                <a:gd name="connsiteX0" fmla="*/ 0 w 2417343"/>
                <a:gd name="connsiteY0" fmla="*/ 0 h 857070"/>
                <a:gd name="connsiteX1" fmla="*/ 2417343 w 2417343"/>
                <a:gd name="connsiteY1" fmla="*/ 0 h 857070"/>
                <a:gd name="connsiteX2" fmla="*/ 2417343 w 2417343"/>
                <a:gd name="connsiteY2" fmla="*/ 857070 h 857070"/>
                <a:gd name="connsiteX3" fmla="*/ 0 w 2417343"/>
                <a:gd name="connsiteY3" fmla="*/ 857070 h 857070"/>
                <a:gd name="connsiteX4" fmla="*/ 0 w 2417343"/>
                <a:gd name="connsiteY4" fmla="*/ 0 h 85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343" h="857070">
                  <a:moveTo>
                    <a:pt x="0" y="0"/>
                  </a:moveTo>
                  <a:lnTo>
                    <a:pt x="2417343" y="0"/>
                  </a:lnTo>
                  <a:lnTo>
                    <a:pt x="2417343" y="857070"/>
                  </a:lnTo>
                  <a:lnTo>
                    <a:pt x="0" y="8570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kern="1200"/>
                <a:t>Repository based DevOps process to make continuous changes for automation and testing</a:t>
              </a:r>
              <a:endParaRPr lang="en-US" sz="1100" kern="1200"/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kern="1200" dirty="0"/>
                <a:t>Discussed CI vs CD</a:t>
              </a:r>
              <a:endParaRPr lang="en-US" sz="1100" kern="1200" dirty="0"/>
            </a:p>
          </p:txBody>
        </p:sp>
        <p:sp>
          <p:nvSpPr>
            <p:cNvPr id="14" name="Rectangle 13" descr="Open Folder">
              <a:extLst>
                <a:ext uri="{FF2B5EF4-FFF2-40B4-BE49-F238E27FC236}">
                  <a16:creationId xmlns:a16="http://schemas.microsoft.com/office/drawing/2014/main" id="{1071E3D8-1048-B330-2D60-593601470DB9}"/>
                </a:ext>
              </a:extLst>
            </p:cNvPr>
            <p:cNvSpPr/>
            <p:nvPr/>
          </p:nvSpPr>
          <p:spPr>
            <a:xfrm>
              <a:off x="3814828" y="2535156"/>
              <a:ext cx="846070" cy="84607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04F4AF-D42D-DCCA-E45F-5246B0FC3A38}"/>
                </a:ext>
              </a:extLst>
            </p:cNvPr>
            <p:cNvSpPr/>
            <p:nvPr/>
          </p:nvSpPr>
          <p:spPr>
            <a:xfrm>
              <a:off x="3029192" y="3482266"/>
              <a:ext cx="2417343" cy="498577"/>
            </a:xfrm>
            <a:custGeom>
              <a:avLst/>
              <a:gdLst>
                <a:gd name="connsiteX0" fmla="*/ 0 w 2417343"/>
                <a:gd name="connsiteY0" fmla="*/ 0 h 498577"/>
                <a:gd name="connsiteX1" fmla="*/ 2417343 w 2417343"/>
                <a:gd name="connsiteY1" fmla="*/ 0 h 498577"/>
                <a:gd name="connsiteX2" fmla="*/ 2417343 w 2417343"/>
                <a:gd name="connsiteY2" fmla="*/ 498577 h 498577"/>
                <a:gd name="connsiteX3" fmla="*/ 0 w 2417343"/>
                <a:gd name="connsiteY3" fmla="*/ 498577 h 498577"/>
                <a:gd name="connsiteX4" fmla="*/ 0 w 2417343"/>
                <a:gd name="connsiteY4" fmla="*/ 0 h 4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343" h="498577">
                  <a:moveTo>
                    <a:pt x="0" y="0"/>
                  </a:moveTo>
                  <a:lnTo>
                    <a:pt x="2417343" y="0"/>
                  </a:lnTo>
                  <a:lnTo>
                    <a:pt x="2417343" y="498577"/>
                  </a:lnTo>
                  <a:lnTo>
                    <a:pt x="0" y="4985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1400" kern="1200"/>
                <a:t>GitHub Actions</a:t>
              </a:r>
              <a:endParaRPr lang="en-US" sz="14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12D018-31FF-C5C5-DC53-10CE9DD1112A}"/>
                </a:ext>
              </a:extLst>
            </p:cNvPr>
            <p:cNvSpPr/>
            <p:nvPr/>
          </p:nvSpPr>
          <p:spPr>
            <a:xfrm>
              <a:off x="3029192" y="4027838"/>
              <a:ext cx="2417343" cy="857070"/>
            </a:xfrm>
            <a:custGeom>
              <a:avLst/>
              <a:gdLst>
                <a:gd name="connsiteX0" fmla="*/ 0 w 2417343"/>
                <a:gd name="connsiteY0" fmla="*/ 0 h 857070"/>
                <a:gd name="connsiteX1" fmla="*/ 2417343 w 2417343"/>
                <a:gd name="connsiteY1" fmla="*/ 0 h 857070"/>
                <a:gd name="connsiteX2" fmla="*/ 2417343 w 2417343"/>
                <a:gd name="connsiteY2" fmla="*/ 857070 h 857070"/>
                <a:gd name="connsiteX3" fmla="*/ 0 w 2417343"/>
                <a:gd name="connsiteY3" fmla="*/ 857070 h 857070"/>
                <a:gd name="connsiteX4" fmla="*/ 0 w 2417343"/>
                <a:gd name="connsiteY4" fmla="*/ 0 h 85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343" h="857070">
                  <a:moveTo>
                    <a:pt x="0" y="0"/>
                  </a:moveTo>
                  <a:lnTo>
                    <a:pt x="2417343" y="0"/>
                  </a:lnTo>
                  <a:lnTo>
                    <a:pt x="2417343" y="857070"/>
                  </a:lnTo>
                  <a:lnTo>
                    <a:pt x="0" y="8570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kern="1200" dirty="0"/>
                <a:t>Components of GitHub Actions – Workflows, Events, Jobs, Actions, Runners</a:t>
              </a:r>
              <a:endParaRPr lang="en-US" sz="1100" kern="1200" dirty="0"/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kern="1200"/>
                <a:t>Sample Action file in YAML file format</a:t>
              </a:r>
              <a:endParaRPr lang="en-US" sz="1100" kern="1200"/>
            </a:p>
          </p:txBody>
        </p:sp>
      </p:grp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A850655-5E7C-6A46-6BF9-9E1A3C19D4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4" y="1824049"/>
            <a:ext cx="6376946" cy="39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10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b="0" kern="1200" cap="none" baseline="0" noProof="0" dirty="0">
                <a:latin typeface="+mj-lt"/>
                <a:ea typeface="+mj-ea"/>
                <a:cs typeface="+mj-cs"/>
              </a:rPr>
              <a:t>Cloud Computing                                (25/08/23)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dirty="0" smtClean="0"/>
              <a:pPr>
                <a:spcAft>
                  <a:spcPts val="600"/>
                </a:spcAft>
              </a:pPr>
              <a:t>13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C759FF5-6693-E67E-9881-673C79124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200629"/>
              </p:ext>
            </p:extLst>
          </p:nvPr>
        </p:nvGraphicFramePr>
        <p:xfrm>
          <a:off x="6770188" y="1520825"/>
          <a:ext cx="5207223" cy="469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F5C3C2F-8B7B-3C62-360F-FACED8C3F2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9" y="1899995"/>
            <a:ext cx="6297434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47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FB1CF-2406-1853-3496-CA314E5F71AA}"/>
              </a:ext>
            </a:extLst>
          </p:cNvPr>
          <p:cNvSpPr txBox="1"/>
          <p:nvPr/>
        </p:nvSpPr>
        <p:spPr bwMode="auto">
          <a:xfrm>
            <a:off x="4061669" y="4337108"/>
            <a:ext cx="4068661" cy="920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4800" dirty="0"/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title"/>
          </p:nvPr>
        </p:nvSpPr>
        <p:spPr>
          <a:xfrm>
            <a:off x="8590653" y="3010685"/>
            <a:ext cx="3162324" cy="836630"/>
          </a:xfrm>
        </p:spPr>
        <p:txBody>
          <a:bodyPr wrap="square" anchor="t"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Soft Skills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August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2</a:t>
            </a:fld>
            <a:endParaRPr lang="en-GB" noProof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sz="2800" b="0" kern="1200" cap="none" baseline="0">
                <a:latin typeface="+mj-lt"/>
                <a:ea typeface="+mj-ea"/>
                <a:cs typeface="+mj-cs"/>
              </a:rPr>
              <a:t>Key Learnings – Soft Skills              (14/08/23)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3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E5AAD9C-0D5B-766E-4FE2-DE00074EC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919678"/>
              </p:ext>
            </p:extLst>
          </p:nvPr>
        </p:nvGraphicFramePr>
        <p:xfrm>
          <a:off x="765174" y="1665288"/>
          <a:ext cx="5211763" cy="469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0B229D-61D2-C806-96A5-C02F0C38FE3F}"/>
              </a:ext>
            </a:extLst>
          </p:cNvPr>
          <p:cNvSpPr txBox="1"/>
          <p:nvPr/>
        </p:nvSpPr>
        <p:spPr bwMode="auto">
          <a:xfrm>
            <a:off x="6093619" y="1903842"/>
            <a:ext cx="5891169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Adhering to a dress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Behaviour in the office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Difference between a college setting and a corporate setting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DF08C-0BE4-C88F-5BAC-0370E88C24E8}"/>
              </a:ext>
            </a:extLst>
          </p:cNvPr>
          <p:cNvSpPr txBox="1"/>
          <p:nvPr/>
        </p:nvSpPr>
        <p:spPr bwMode="auto">
          <a:xfrm>
            <a:off x="6093619" y="3673852"/>
            <a:ext cx="60987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How to organize and manage time effectively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Prioritize tasks, set goals, and manage our time efficiently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F5FD7-FA67-BA7E-29AB-0562AF4B8F4E}"/>
              </a:ext>
            </a:extLst>
          </p:cNvPr>
          <p:cNvSpPr txBox="1"/>
          <p:nvPr/>
        </p:nvSpPr>
        <p:spPr bwMode="auto">
          <a:xfrm>
            <a:off x="6093204" y="5061212"/>
            <a:ext cx="609879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Self-awareness in the workplace empowers you to make conscious choices, communicate effectively, collaborate harmoniously, and continually evolve as a professional.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Having a clear understanding of your own strengths, weaknesses, emotions, values, and behavioral tendencies</a:t>
            </a:r>
          </a:p>
        </p:txBody>
      </p:sp>
    </p:spTree>
    <p:extLst>
      <p:ext uri="{BB962C8B-B14F-4D97-AF65-F5344CB8AC3E}">
        <p14:creationId xmlns:p14="http://schemas.microsoft.com/office/powerpoint/2010/main" val="29891272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sz="2800" b="0" kern="1200" cap="none" baseline="0">
                <a:latin typeface="+mj-lt"/>
                <a:ea typeface="+mj-ea"/>
                <a:cs typeface="+mj-cs"/>
              </a:rPr>
              <a:t>Key Learnings – Soft Skills              (16/08/23)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4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8FB3784D-C0A2-9347-D81A-28ED4967C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8549"/>
              </p:ext>
            </p:extLst>
          </p:nvPr>
        </p:nvGraphicFramePr>
        <p:xfrm>
          <a:off x="765174" y="1665288"/>
          <a:ext cx="10914063" cy="469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7685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sz="2800" b="0" kern="1200" cap="none" baseline="0">
                <a:latin typeface="+mj-lt"/>
                <a:ea typeface="+mj-ea"/>
                <a:cs typeface="+mj-cs"/>
              </a:rPr>
              <a:t>Key Learnings – Soft Skills              (17/08/23)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5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B8A23AD-5E14-AB9C-CF90-84B7A52B1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72401"/>
              </p:ext>
            </p:extLst>
          </p:nvPr>
        </p:nvGraphicFramePr>
        <p:xfrm>
          <a:off x="765174" y="1665288"/>
          <a:ext cx="10914063" cy="469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87630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6447B487-47E3-6F4E-431A-38025B48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494" y="2819178"/>
            <a:ext cx="3385480" cy="1417262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Foundational Skills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August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sz="2800" b="0" kern="1200" cap="none" baseline="0" dirty="0">
                <a:latin typeface="+mj-lt"/>
                <a:ea typeface="+mj-ea"/>
                <a:cs typeface="+mj-cs"/>
              </a:rPr>
              <a:t>Business Analysis &amp; Agile                               (18/08/23)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7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E5AAD9C-0D5B-766E-4FE2-DE00074ECB0F}"/>
              </a:ext>
            </a:extLst>
          </p:cNvPr>
          <p:cNvGraphicFramePr/>
          <p:nvPr/>
        </p:nvGraphicFramePr>
        <p:xfrm>
          <a:off x="765174" y="1665288"/>
          <a:ext cx="5211763" cy="469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0B229D-61D2-C806-96A5-C02F0C38FE3F}"/>
              </a:ext>
            </a:extLst>
          </p:cNvPr>
          <p:cNvSpPr txBox="1"/>
          <p:nvPr/>
        </p:nvSpPr>
        <p:spPr bwMode="auto">
          <a:xfrm>
            <a:off x="6093619" y="1903842"/>
            <a:ext cx="5891169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Adhering to a dress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Behaviour in the office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Difference between a college setting and a corporate setting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DF08C-0BE4-C88F-5BAC-0370E88C24E8}"/>
              </a:ext>
            </a:extLst>
          </p:cNvPr>
          <p:cNvSpPr txBox="1"/>
          <p:nvPr/>
        </p:nvSpPr>
        <p:spPr bwMode="auto">
          <a:xfrm>
            <a:off x="6093619" y="3673852"/>
            <a:ext cx="60987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How to organize and manage time effectively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Prioritize tasks, set goals, and manage our time efficiently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F5FD7-FA67-BA7E-29AB-0562AF4B8F4E}"/>
              </a:ext>
            </a:extLst>
          </p:cNvPr>
          <p:cNvSpPr txBox="1"/>
          <p:nvPr/>
        </p:nvSpPr>
        <p:spPr bwMode="auto">
          <a:xfrm>
            <a:off x="6093204" y="5061212"/>
            <a:ext cx="609879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Self-awareness in the workplace empowers you to make conscious choices, communicate effectively, collaborate harmoniously, and continually evolve as a professional.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Having a clear understanding of your own strengths, weaknesses, emotions, values, and behavioral tendencies</a:t>
            </a:r>
          </a:p>
        </p:txBody>
      </p:sp>
    </p:spTree>
    <p:extLst>
      <p:ext uri="{BB962C8B-B14F-4D97-AF65-F5344CB8AC3E}">
        <p14:creationId xmlns:p14="http://schemas.microsoft.com/office/powerpoint/2010/main" val="39324859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01613" indent="-2016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GB" sz="2800" b="0" kern="1200" cap="none" baseline="0">
                <a:latin typeface="+mj-lt"/>
                <a:ea typeface="+mj-ea"/>
                <a:cs typeface="+mj-cs"/>
              </a:rPr>
              <a:t> Business Analysis and Agile (Scrum)     (21/08/23)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dirty="0" smtClean="0"/>
              <a:pPr>
                <a:spcAft>
                  <a:spcPts val="600"/>
                </a:spcAft>
              </a:pPr>
              <a:t>8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DA854E9D-1B67-040B-FE6C-40F45D2A5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41781"/>
              </p:ext>
            </p:extLst>
          </p:nvPr>
        </p:nvGraphicFramePr>
        <p:xfrm>
          <a:off x="765174" y="1665288"/>
          <a:ext cx="10914063" cy="469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6014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4CEB9F-7E55-0993-BDBA-D8A9C5061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32F2-FCEF-0842-54DE-8CD5384A42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DE78-92EA-4954-DAD5-61071D836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2E9B65E-5120-FCC2-0552-1B2EA5AE6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"/>
            <a:ext cx="6418622" cy="34143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00E42B6-02A7-6992-4981-9D9072FBA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53" y="-50335"/>
            <a:ext cx="5785047" cy="36156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444CE84B-6B8F-469A-CE4C-75DC81436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93" y="3397057"/>
            <a:ext cx="6297308" cy="3460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0D4959E9-3265-5540-4CCC-0D0A6F5CA7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52071"/>
            <a:ext cx="5894694" cy="34143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193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Custom 2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FBCE07"/>
      </a:accent2>
      <a:accent3>
        <a:srgbClr val="FBCE07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269</TotalTime>
  <Words>752</Words>
  <Application>Microsoft Office PowerPoint</Application>
  <PresentationFormat>Widescreen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ShellMedium</vt:lpstr>
      <vt:lpstr>Arial</vt:lpstr>
      <vt:lpstr>Wingdings</vt:lpstr>
      <vt:lpstr>ShellHeavy</vt:lpstr>
      <vt:lpstr>Shell layouts with footer</vt:lpstr>
      <vt:lpstr>Journey Map</vt:lpstr>
      <vt:lpstr>Soft Skills</vt:lpstr>
      <vt:lpstr>PowerPoint Presentation</vt:lpstr>
      <vt:lpstr>PowerPoint Presentation</vt:lpstr>
      <vt:lpstr>PowerPoint Presentation</vt:lpstr>
      <vt:lpstr>Foundational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</dc:title>
  <dc:creator>Rajadnye, Aum K SBOBNG-PTIY/FHB</dc:creator>
  <cp:lastModifiedBy>Sharma, Megha SBOBNG-PTIY/FHB</cp:lastModifiedBy>
  <cp:revision>33</cp:revision>
  <dcterms:created xsi:type="dcterms:W3CDTF">2023-08-25T03:27:49Z</dcterms:created>
  <dcterms:modified xsi:type="dcterms:W3CDTF">2023-08-25T17:23:14Z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