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AE7-ADD7-46F3-8F35-9C0049829291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B6-681D-4230-8A6C-781251BE8A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AE7-ADD7-46F3-8F35-9C0049829291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B6-681D-4230-8A6C-781251BE8A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AE7-ADD7-46F3-8F35-9C0049829291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B6-681D-4230-8A6C-781251BE8A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AE7-ADD7-46F3-8F35-9C0049829291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B6-681D-4230-8A6C-781251BE8A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AE7-ADD7-46F3-8F35-9C0049829291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B6-681D-4230-8A6C-781251BE8A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AE7-ADD7-46F3-8F35-9C0049829291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B6-681D-4230-8A6C-781251BE8A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AE7-ADD7-46F3-8F35-9C0049829291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B6-681D-4230-8A6C-781251BE8A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AE7-ADD7-46F3-8F35-9C0049829291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B6-681D-4230-8A6C-781251BE8A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AE7-ADD7-46F3-8F35-9C0049829291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B6-681D-4230-8A6C-781251BE8A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AE7-ADD7-46F3-8F35-9C0049829291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B6-681D-4230-8A6C-781251BE8A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CAE7-ADD7-46F3-8F35-9C0049829291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B6-681D-4230-8A6C-781251BE8A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8CAE7-ADD7-46F3-8F35-9C0049829291}" type="datetimeFigureOut">
              <a:rPr lang="en-US" smtClean="0"/>
              <a:pPr/>
              <a:t>2/17/2020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1A9B6-681D-4230-8A6C-781251BE8AA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Database%20design%20&amp;%20business%20rules.docx" TargetMode="External"/><Relationship Id="rId2" Type="http://schemas.openxmlformats.org/officeDocument/2006/relationships/hyperlink" Target="file:///C:\Users\Sony\Desktop\team_b\UML%20diagram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DDL_commands.sql" TargetMode="External"/><Relationship Id="rId4" Type="http://schemas.openxmlformats.org/officeDocument/2006/relationships/hyperlink" Target="file:///C:\Users\Sony\Desktop\team_b\ecommerce_website.mw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E-commerce website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604" y="4786322"/>
            <a:ext cx="1571636" cy="1500198"/>
          </a:xfrm>
        </p:spPr>
        <p:txBody>
          <a:bodyPr>
            <a:noAutofit/>
          </a:bodyPr>
          <a:lstStyle/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By:</a:t>
            </a:r>
          </a:p>
          <a:p>
            <a:pPr algn="l"/>
            <a:r>
              <a:rPr lang="en-IN" sz="1800" dirty="0" err="1" smtClean="0">
                <a:solidFill>
                  <a:schemeClr val="tx1"/>
                </a:solidFill>
              </a:rPr>
              <a:t>Megha</a:t>
            </a:r>
            <a:endParaRPr lang="en-IN" sz="1800" dirty="0" smtClean="0">
              <a:solidFill>
                <a:schemeClr val="tx1"/>
              </a:solidFill>
            </a:endParaRPr>
          </a:p>
          <a:p>
            <a:pPr algn="l"/>
            <a:r>
              <a:rPr lang="en-IN" sz="1800" smtClean="0">
                <a:solidFill>
                  <a:schemeClr val="tx1"/>
                </a:solidFill>
              </a:rPr>
              <a:t>Greg</a:t>
            </a:r>
            <a:endParaRPr lang="en-IN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Order Details- using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2300" dirty="0" smtClean="0"/>
              <a:t>SELECT  </a:t>
            </a:r>
            <a:r>
              <a:rPr lang="en-IN" sz="2300" dirty="0" err="1" smtClean="0"/>
              <a:t>team_b_db.order.order_id</a:t>
            </a:r>
            <a:r>
              <a:rPr lang="en-IN" sz="2300" dirty="0" smtClean="0"/>
              <a:t>, </a:t>
            </a:r>
          </a:p>
          <a:p>
            <a:pPr>
              <a:buNone/>
            </a:pPr>
            <a:r>
              <a:rPr lang="en-IN" sz="2300" dirty="0" smtClean="0"/>
              <a:t>                    </a:t>
            </a:r>
            <a:r>
              <a:rPr lang="en-IN" sz="2300" dirty="0" err="1" smtClean="0"/>
              <a:t>User_user_id</a:t>
            </a:r>
            <a:r>
              <a:rPr lang="en-IN" sz="2300" dirty="0" smtClean="0"/>
              <a:t>, </a:t>
            </a:r>
          </a:p>
          <a:p>
            <a:pPr>
              <a:buNone/>
            </a:pPr>
            <a:r>
              <a:rPr lang="en-IN" sz="2300" dirty="0" smtClean="0"/>
              <a:t>                    </a:t>
            </a:r>
            <a:r>
              <a:rPr lang="en-IN" sz="2300" dirty="0" err="1" smtClean="0"/>
              <a:t>team_b_db.order.product_product_id</a:t>
            </a:r>
            <a:r>
              <a:rPr lang="en-IN" sz="2300" dirty="0" smtClean="0"/>
              <a:t>, </a:t>
            </a:r>
          </a:p>
          <a:p>
            <a:pPr>
              <a:buNone/>
            </a:pPr>
            <a:r>
              <a:rPr lang="en-IN" sz="2300" dirty="0" smtClean="0"/>
              <a:t>                    </a:t>
            </a:r>
            <a:r>
              <a:rPr lang="en-IN" sz="2300" dirty="0" err="1" smtClean="0"/>
              <a:t>team_b_db.product.product_title</a:t>
            </a:r>
            <a:r>
              <a:rPr lang="en-IN" sz="2300" dirty="0" smtClean="0"/>
              <a:t>,                               </a:t>
            </a:r>
          </a:p>
          <a:p>
            <a:pPr>
              <a:buNone/>
            </a:pPr>
            <a:r>
              <a:rPr lang="en-IN" sz="2300" dirty="0" smtClean="0"/>
              <a:t>		     size,</a:t>
            </a:r>
          </a:p>
          <a:p>
            <a:pPr>
              <a:buNone/>
            </a:pPr>
            <a:r>
              <a:rPr lang="en-IN" sz="2300" dirty="0" smtClean="0"/>
              <a:t>                    </a:t>
            </a:r>
            <a:r>
              <a:rPr lang="en-IN" sz="2300" dirty="0" err="1" smtClean="0"/>
              <a:t>team_b_db.order.quantity</a:t>
            </a:r>
            <a:r>
              <a:rPr lang="en-IN" sz="2300" dirty="0" smtClean="0"/>
              <a:t>,</a:t>
            </a:r>
          </a:p>
          <a:p>
            <a:pPr>
              <a:buNone/>
            </a:pPr>
            <a:r>
              <a:rPr lang="en-IN" sz="2300" dirty="0" smtClean="0"/>
              <a:t>                    </a:t>
            </a:r>
            <a:r>
              <a:rPr lang="en-IN" sz="2300" dirty="0" err="1" smtClean="0"/>
              <a:t>purchase_date</a:t>
            </a:r>
            <a:endParaRPr lang="en-IN" sz="2300" dirty="0" smtClean="0"/>
          </a:p>
          <a:p>
            <a:pPr>
              <a:buNone/>
            </a:pPr>
            <a:r>
              <a:rPr lang="en-IN" sz="2300" dirty="0" smtClean="0"/>
              <a:t>       FROM </a:t>
            </a:r>
          </a:p>
          <a:p>
            <a:pPr>
              <a:buNone/>
            </a:pPr>
            <a:r>
              <a:rPr lang="en-IN" sz="2300" dirty="0" smtClean="0"/>
              <a:t>		    </a:t>
            </a:r>
            <a:r>
              <a:rPr lang="en-IN" sz="2300" dirty="0" err="1" smtClean="0"/>
              <a:t>team_b_db.order</a:t>
            </a:r>
            <a:endParaRPr lang="en-IN" sz="2300" dirty="0" smtClean="0"/>
          </a:p>
          <a:p>
            <a:pPr>
              <a:buNone/>
            </a:pPr>
            <a:r>
              <a:rPr lang="en-IN" sz="2300" dirty="0" smtClean="0"/>
              <a:t>       INNER JOIN 			</a:t>
            </a:r>
          </a:p>
          <a:p>
            <a:pPr>
              <a:buNone/>
            </a:pPr>
            <a:r>
              <a:rPr lang="en-IN" sz="2300" dirty="0" smtClean="0"/>
              <a:t>                     </a:t>
            </a:r>
            <a:r>
              <a:rPr lang="en-IN" sz="2300" dirty="0" err="1" smtClean="0"/>
              <a:t>team_b_db.quantity_size</a:t>
            </a:r>
            <a:r>
              <a:rPr lang="en-IN" sz="2300" dirty="0" smtClean="0"/>
              <a:t> </a:t>
            </a:r>
          </a:p>
          <a:p>
            <a:pPr>
              <a:buNone/>
            </a:pPr>
            <a:r>
              <a:rPr lang="en-IN" sz="2300" dirty="0" smtClean="0"/>
              <a:t>	ON         </a:t>
            </a:r>
            <a:r>
              <a:rPr lang="en-IN" sz="2300" dirty="0" err="1" smtClean="0"/>
              <a:t>team_b_db.order.product_product_id</a:t>
            </a:r>
            <a:r>
              <a:rPr lang="en-IN" sz="2300" dirty="0" smtClean="0"/>
              <a:t> = </a:t>
            </a:r>
          </a:p>
          <a:p>
            <a:pPr>
              <a:buNone/>
            </a:pPr>
            <a:r>
              <a:rPr lang="en-IN" sz="2300" dirty="0" smtClean="0"/>
              <a:t>                     </a:t>
            </a:r>
            <a:r>
              <a:rPr lang="en-IN" sz="2300" dirty="0" err="1" smtClean="0"/>
              <a:t>team_b_db.quantity_size.product_product_id</a:t>
            </a:r>
            <a:endParaRPr lang="en-IN" sz="2300" dirty="0" smtClean="0"/>
          </a:p>
          <a:p>
            <a:pPr>
              <a:buNone/>
            </a:pPr>
            <a:r>
              <a:rPr lang="en-IN" sz="2300" dirty="0" smtClean="0"/>
              <a:t>       INNER JOIN 			</a:t>
            </a:r>
          </a:p>
          <a:p>
            <a:pPr>
              <a:buNone/>
            </a:pPr>
            <a:r>
              <a:rPr lang="en-IN" sz="2300" dirty="0" smtClean="0"/>
              <a:t>                     </a:t>
            </a:r>
            <a:r>
              <a:rPr lang="en-IN" sz="2300" dirty="0" err="1" smtClean="0"/>
              <a:t>team_b_db.product</a:t>
            </a:r>
            <a:endParaRPr lang="en-IN" sz="2300" dirty="0" smtClean="0"/>
          </a:p>
          <a:p>
            <a:pPr>
              <a:buNone/>
            </a:pPr>
            <a:r>
              <a:rPr lang="en-IN" sz="2300" dirty="0" smtClean="0"/>
              <a:t>        ON        </a:t>
            </a:r>
            <a:r>
              <a:rPr lang="en-IN" sz="2300" dirty="0" err="1" smtClean="0"/>
              <a:t>team_b_db.product.product_id</a:t>
            </a:r>
            <a:r>
              <a:rPr lang="en-IN" sz="2300" dirty="0" smtClean="0"/>
              <a:t> = </a:t>
            </a:r>
            <a:r>
              <a:rPr lang="en-IN" sz="2300" dirty="0" err="1" smtClean="0"/>
              <a:t>team_b_db.quantity_size.product_product_id</a:t>
            </a:r>
            <a:r>
              <a:rPr lang="en-IN" dirty="0" smtClean="0"/>
              <a:t>;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err="1" smtClean="0"/>
              <a:t>deleteProduct</a:t>
            </a:r>
            <a:r>
              <a:rPr lang="en-IN" i="1" dirty="0" smtClean="0"/>
              <a:t>-Procedure(5)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create</a:t>
            </a:r>
            <a:br>
              <a:rPr lang="en-IN" b="1" dirty="0" smtClean="0"/>
            </a:br>
            <a:r>
              <a:rPr lang="en-IN" b="1" dirty="0" smtClean="0"/>
              <a:t>  definer </a:t>
            </a:r>
            <a:r>
              <a:rPr lang="en-IN" dirty="0" smtClean="0"/>
              <a:t>= </a:t>
            </a:r>
            <a:r>
              <a:rPr lang="en-IN" dirty="0" err="1" smtClean="0"/>
              <a:t>teamB</a:t>
            </a:r>
            <a:r>
              <a:rPr lang="en-IN" dirty="0" smtClean="0"/>
              <a:t>@`%` </a:t>
            </a:r>
            <a:r>
              <a:rPr lang="en-IN" b="1" dirty="0" smtClean="0"/>
              <a:t>procedure </a:t>
            </a:r>
            <a:r>
              <a:rPr lang="en-IN" i="1" dirty="0" err="1" smtClean="0"/>
              <a:t>deleteProduct</a:t>
            </a:r>
            <a:r>
              <a:rPr lang="en-IN" dirty="0" smtClean="0"/>
              <a:t>(</a:t>
            </a:r>
            <a:r>
              <a:rPr lang="en-IN" b="1" dirty="0" smtClean="0"/>
              <a:t>IN </a:t>
            </a:r>
            <a:r>
              <a:rPr lang="en-IN" dirty="0" err="1" smtClean="0"/>
              <a:t>product_id</a:t>
            </a:r>
            <a:r>
              <a:rPr lang="en-IN" dirty="0" smtClean="0"/>
              <a:t> </a:t>
            </a:r>
            <a:r>
              <a:rPr lang="en-IN" b="1" dirty="0" err="1" smtClean="0"/>
              <a:t>int</a:t>
            </a:r>
            <a:r>
              <a:rPr lang="en-IN" dirty="0" smtClean="0"/>
              <a:t>)</a:t>
            </a:r>
            <a:br>
              <a:rPr lang="en-IN" dirty="0" smtClean="0"/>
            </a:br>
            <a:r>
              <a:rPr lang="en-IN" b="1" dirty="0" smtClean="0"/>
              <a:t>BEGIN</a:t>
            </a:r>
            <a:br>
              <a:rPr lang="en-IN" b="1" dirty="0" smtClean="0"/>
            </a:br>
            <a:r>
              <a:rPr lang="en-IN" b="1" dirty="0" smtClean="0"/>
              <a:t>  </a:t>
            </a:r>
            <a:br>
              <a:rPr lang="en-IN" b="1" dirty="0" smtClean="0"/>
            </a:br>
            <a:r>
              <a:rPr lang="en-IN" b="1" dirty="0" smtClean="0"/>
              <a:t>     delete from </a:t>
            </a:r>
            <a:r>
              <a:rPr lang="en-IN" dirty="0" smtClean="0"/>
              <a:t>product</a:t>
            </a:r>
            <a:br>
              <a:rPr lang="en-IN" dirty="0" smtClean="0"/>
            </a:br>
            <a:r>
              <a:rPr lang="en-IN" dirty="0" smtClean="0"/>
              <a:t>     </a:t>
            </a:r>
            <a:r>
              <a:rPr lang="en-IN" b="1" dirty="0" smtClean="0"/>
              <a:t>where </a:t>
            </a:r>
            <a:r>
              <a:rPr lang="en-IN" dirty="0" err="1" smtClean="0"/>
              <a:t>team_b_db.product.</a:t>
            </a:r>
            <a:r>
              <a:rPr lang="en-IN" b="1" dirty="0" err="1" smtClean="0"/>
              <a:t>product_id</a:t>
            </a:r>
            <a:r>
              <a:rPr lang="en-IN" dirty="0" smtClean="0"/>
              <a:t>=</a:t>
            </a:r>
            <a:r>
              <a:rPr lang="en-IN" b="1" dirty="0" err="1" smtClean="0"/>
              <a:t>product_id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 </a:t>
            </a:r>
            <a:br>
              <a:rPr lang="en-IN" dirty="0" smtClean="0"/>
            </a:br>
            <a:r>
              <a:rPr lang="en-IN" b="1" dirty="0" smtClean="0"/>
              <a:t>END</a:t>
            </a:r>
            <a:r>
              <a:rPr lang="en-IN" dirty="0" smtClean="0"/>
              <a:t>;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err="1" smtClean="0"/>
              <a:t>updateProduct</a:t>
            </a:r>
            <a:r>
              <a:rPr lang="en-IN" i="1" dirty="0" smtClean="0"/>
              <a:t>- Procedure(6)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200" b="1" dirty="0" smtClean="0"/>
              <a:t>create</a:t>
            </a:r>
            <a:br>
              <a:rPr lang="en-IN" sz="1200" b="1" dirty="0" smtClean="0"/>
            </a:br>
            <a:r>
              <a:rPr lang="en-IN" sz="1200" b="1" dirty="0" smtClean="0"/>
              <a:t>  definer </a:t>
            </a:r>
            <a:r>
              <a:rPr lang="en-IN" sz="1200" dirty="0" smtClean="0"/>
              <a:t>= </a:t>
            </a:r>
            <a:r>
              <a:rPr lang="en-IN" sz="1200" dirty="0" err="1" smtClean="0"/>
              <a:t>teamB</a:t>
            </a:r>
            <a:r>
              <a:rPr lang="en-IN" sz="1200" dirty="0" smtClean="0"/>
              <a:t>@`%` </a:t>
            </a:r>
            <a:r>
              <a:rPr lang="en-IN" sz="1200" b="1" dirty="0" smtClean="0"/>
              <a:t>procedure </a:t>
            </a:r>
            <a:r>
              <a:rPr lang="en-IN" sz="1200" i="1" dirty="0" err="1" smtClean="0"/>
              <a:t>updateProduct</a:t>
            </a:r>
            <a:r>
              <a:rPr lang="en-IN" sz="1200" dirty="0" smtClean="0"/>
              <a:t>(</a:t>
            </a:r>
          </a:p>
          <a:p>
            <a:r>
              <a:rPr lang="en-IN" sz="1200" b="1" dirty="0" smtClean="0"/>
              <a:t>IN </a:t>
            </a:r>
            <a:r>
              <a:rPr lang="en-IN" sz="1200" dirty="0" err="1" smtClean="0"/>
              <a:t>productId</a:t>
            </a:r>
            <a:r>
              <a:rPr lang="en-IN" sz="1200" dirty="0" smtClean="0"/>
              <a:t> </a:t>
            </a:r>
            <a:r>
              <a:rPr lang="en-IN" sz="1200" b="1" dirty="0" err="1" smtClean="0"/>
              <a:t>int</a:t>
            </a:r>
            <a:r>
              <a:rPr lang="en-IN" sz="1200" dirty="0" smtClean="0"/>
              <a:t>,</a:t>
            </a:r>
          </a:p>
          <a:p>
            <a:r>
              <a:rPr lang="en-IN" sz="1200" dirty="0" smtClean="0"/>
              <a:t> </a:t>
            </a:r>
            <a:r>
              <a:rPr lang="en-IN" sz="1200" b="1" dirty="0" smtClean="0"/>
              <a:t>IN </a:t>
            </a:r>
            <a:r>
              <a:rPr lang="en-IN" sz="1200" dirty="0" err="1" smtClean="0"/>
              <a:t>productTitle</a:t>
            </a:r>
            <a:r>
              <a:rPr lang="en-IN" sz="1200" dirty="0" smtClean="0"/>
              <a:t> </a:t>
            </a:r>
            <a:r>
              <a:rPr lang="en-IN" sz="1200" b="1" dirty="0" err="1" smtClean="0"/>
              <a:t>varchar</a:t>
            </a:r>
            <a:r>
              <a:rPr lang="en-IN" sz="1200" dirty="0" smtClean="0"/>
              <a:t>(45),</a:t>
            </a:r>
          </a:p>
          <a:p>
            <a:r>
              <a:rPr lang="en-IN" sz="1200" dirty="0" smtClean="0"/>
              <a:t> </a:t>
            </a:r>
            <a:r>
              <a:rPr lang="en-IN" sz="1200" b="1" dirty="0" smtClean="0"/>
              <a:t>IN </a:t>
            </a:r>
            <a:r>
              <a:rPr lang="en-IN" sz="1200" dirty="0" smtClean="0"/>
              <a:t>Pr </a:t>
            </a:r>
            <a:r>
              <a:rPr lang="en-IN" sz="1200" b="1" dirty="0" smtClean="0"/>
              <a:t>decimal</a:t>
            </a:r>
            <a:r>
              <a:rPr lang="en-IN" sz="1200" dirty="0" smtClean="0"/>
              <a:t>(5, 2),</a:t>
            </a:r>
            <a:br>
              <a:rPr lang="en-IN" sz="1200" dirty="0" smtClean="0"/>
            </a:br>
            <a:r>
              <a:rPr lang="en-IN" sz="1200" dirty="0" smtClean="0"/>
              <a:t>  </a:t>
            </a:r>
            <a:r>
              <a:rPr lang="en-IN" sz="1200" b="1" dirty="0" smtClean="0"/>
              <a:t>IN </a:t>
            </a:r>
            <a:r>
              <a:rPr lang="en-IN" sz="1200" dirty="0" err="1" smtClean="0"/>
              <a:t>Im</a:t>
            </a:r>
            <a:r>
              <a:rPr lang="en-IN" sz="1200" dirty="0" smtClean="0"/>
              <a:t> </a:t>
            </a:r>
            <a:r>
              <a:rPr lang="en-IN" sz="1200" b="1" dirty="0" err="1" smtClean="0"/>
              <a:t>longblob</a:t>
            </a:r>
            <a:r>
              <a:rPr lang="en-IN" sz="1200" dirty="0" smtClean="0"/>
              <a:t>, </a:t>
            </a:r>
            <a:r>
              <a:rPr lang="en-IN" sz="1200" b="1" dirty="0" smtClean="0"/>
              <a:t>IN </a:t>
            </a:r>
            <a:r>
              <a:rPr lang="en-IN" sz="1200" dirty="0" err="1" smtClean="0"/>
              <a:t>categoryId</a:t>
            </a:r>
            <a:r>
              <a:rPr lang="en-IN" sz="1200" dirty="0" smtClean="0"/>
              <a:t> </a:t>
            </a:r>
            <a:r>
              <a:rPr lang="en-IN" sz="1200" b="1" dirty="0" err="1" smtClean="0"/>
              <a:t>int</a:t>
            </a:r>
            <a:r>
              <a:rPr lang="en-IN" sz="1200" dirty="0" smtClean="0"/>
              <a:t>,</a:t>
            </a:r>
            <a:br>
              <a:rPr lang="en-IN" sz="1200" dirty="0" smtClean="0"/>
            </a:br>
            <a:r>
              <a:rPr lang="en-IN" sz="1200" dirty="0" smtClean="0"/>
              <a:t> </a:t>
            </a:r>
            <a:r>
              <a:rPr lang="en-IN" sz="1200" b="1" dirty="0" smtClean="0"/>
              <a:t>IN </a:t>
            </a:r>
            <a:r>
              <a:rPr lang="en-IN" sz="1200" dirty="0" smtClean="0"/>
              <a:t>Si </a:t>
            </a:r>
            <a:r>
              <a:rPr lang="en-IN" sz="1200" b="1" dirty="0" err="1" smtClean="0"/>
              <a:t>enum</a:t>
            </a:r>
            <a:r>
              <a:rPr lang="en-IN" sz="1200" b="1" dirty="0" smtClean="0"/>
              <a:t> </a:t>
            </a:r>
            <a:r>
              <a:rPr lang="en-IN" sz="1200" dirty="0" smtClean="0"/>
              <a:t>(</a:t>
            </a:r>
            <a:r>
              <a:rPr lang="en-IN" sz="1200" b="1" dirty="0" smtClean="0"/>
              <a:t>'small'</a:t>
            </a:r>
            <a:r>
              <a:rPr lang="en-IN" sz="1200" dirty="0" smtClean="0"/>
              <a:t>, </a:t>
            </a:r>
            <a:r>
              <a:rPr lang="en-IN" sz="1200" b="1" dirty="0" smtClean="0"/>
              <a:t>'medium'</a:t>
            </a:r>
            <a:r>
              <a:rPr lang="en-IN" sz="1200" dirty="0" smtClean="0"/>
              <a:t>, </a:t>
            </a:r>
            <a:r>
              <a:rPr lang="en-IN" sz="1200" b="1" dirty="0" smtClean="0"/>
              <a:t>'large'</a:t>
            </a:r>
            <a:r>
              <a:rPr lang="en-IN" sz="1200" dirty="0" smtClean="0"/>
              <a:t>), </a:t>
            </a:r>
            <a:r>
              <a:rPr lang="en-IN" sz="1200" b="1" dirty="0" smtClean="0"/>
              <a:t>IN </a:t>
            </a:r>
            <a:r>
              <a:rPr lang="en-IN" sz="1200" dirty="0" err="1" smtClean="0"/>
              <a:t>Qu</a:t>
            </a:r>
            <a:r>
              <a:rPr lang="en-IN" sz="1200" dirty="0" smtClean="0"/>
              <a:t> </a:t>
            </a:r>
            <a:r>
              <a:rPr lang="en-IN" sz="1200" b="1" dirty="0" err="1" smtClean="0"/>
              <a:t>int</a:t>
            </a:r>
            <a:endParaRPr lang="en-IN" sz="1200" b="1" dirty="0" smtClean="0"/>
          </a:p>
          <a:p>
            <a:r>
              <a:rPr lang="en-IN" sz="1200" dirty="0" smtClean="0"/>
              <a:t>)</a:t>
            </a:r>
            <a:br>
              <a:rPr lang="en-IN" sz="1200" dirty="0" smtClean="0"/>
            </a:br>
            <a:r>
              <a:rPr lang="en-IN" sz="1200" b="1" dirty="0" smtClean="0"/>
              <a:t>BEGIN</a:t>
            </a:r>
            <a:br>
              <a:rPr lang="en-IN" sz="1200" b="1" dirty="0" smtClean="0"/>
            </a:br>
            <a:r>
              <a:rPr lang="en-IN" sz="1200" b="1" dirty="0" smtClean="0"/>
              <a:t>  IF </a:t>
            </a:r>
            <a:r>
              <a:rPr lang="en-IN" sz="1200" i="1" dirty="0" smtClean="0"/>
              <a:t>EXISTS</a:t>
            </a:r>
            <a:r>
              <a:rPr lang="en-IN" sz="1200" dirty="0" smtClean="0"/>
              <a:t>(</a:t>
            </a:r>
            <a:r>
              <a:rPr lang="en-IN" sz="1200" b="1" dirty="0" smtClean="0"/>
              <a:t>select </a:t>
            </a:r>
            <a:r>
              <a:rPr lang="en-IN" sz="1200" i="1" dirty="0" smtClean="0"/>
              <a:t>* </a:t>
            </a:r>
            <a:r>
              <a:rPr lang="en-IN" sz="1200" b="1" dirty="0" smtClean="0"/>
              <a:t>from </a:t>
            </a:r>
            <a:r>
              <a:rPr lang="en-IN" sz="1200" dirty="0" err="1" smtClean="0"/>
              <a:t>team_b_db.product</a:t>
            </a:r>
            <a:r>
              <a:rPr lang="en-IN" sz="1200" dirty="0" smtClean="0"/>
              <a:t> </a:t>
            </a:r>
            <a:r>
              <a:rPr lang="en-IN" sz="1200" b="1" dirty="0" smtClean="0"/>
              <a:t>where </a:t>
            </a:r>
            <a:r>
              <a:rPr lang="en-IN" sz="1200" dirty="0" err="1" smtClean="0"/>
              <a:t>team_b_db.product.</a:t>
            </a:r>
            <a:r>
              <a:rPr lang="en-IN" sz="1200" b="1" dirty="0" err="1" smtClean="0"/>
              <a:t>product_id</a:t>
            </a:r>
            <a:r>
              <a:rPr lang="en-IN" sz="1200" b="1" dirty="0" smtClean="0"/>
              <a:t> </a:t>
            </a:r>
            <a:r>
              <a:rPr lang="en-IN" sz="1200" dirty="0" smtClean="0"/>
              <a:t>= </a:t>
            </a:r>
            <a:r>
              <a:rPr lang="en-IN" sz="1200" dirty="0" err="1" smtClean="0"/>
              <a:t>productId</a:t>
            </a:r>
            <a:r>
              <a:rPr lang="en-IN" sz="1200" dirty="0" smtClean="0"/>
              <a:t>)</a:t>
            </a:r>
            <a:br>
              <a:rPr lang="en-IN" sz="1200" dirty="0" smtClean="0"/>
            </a:br>
            <a:r>
              <a:rPr lang="en-IN" sz="1200" dirty="0" smtClean="0"/>
              <a:t>    </a:t>
            </a:r>
            <a:r>
              <a:rPr lang="en-IN" sz="1200" b="1" dirty="0" smtClean="0"/>
              <a:t>THEN</a:t>
            </a:r>
            <a:br>
              <a:rPr lang="en-IN" sz="1200" b="1" dirty="0" smtClean="0"/>
            </a:br>
            <a:r>
              <a:rPr lang="en-IN" sz="1200" b="1" dirty="0" smtClean="0"/>
              <a:t>      UPDATE </a:t>
            </a:r>
            <a:r>
              <a:rPr lang="en-IN" sz="1200" dirty="0" err="1" smtClean="0"/>
              <a:t>team_b_db.product</a:t>
            </a: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        </a:t>
            </a:r>
            <a:r>
              <a:rPr lang="en-IN" sz="1200" b="1" dirty="0" smtClean="0"/>
              <a:t>set</a:t>
            </a:r>
            <a:br>
              <a:rPr lang="en-IN" sz="1200" b="1" dirty="0" smtClean="0"/>
            </a:br>
            <a:r>
              <a:rPr lang="en-IN" sz="1200" b="1" dirty="0" smtClean="0"/>
              <a:t>          </a:t>
            </a:r>
            <a:r>
              <a:rPr lang="en-IN" sz="1200" dirty="0" err="1" smtClean="0"/>
              <a:t>team_b_db.product.</a:t>
            </a:r>
            <a:r>
              <a:rPr lang="en-IN" sz="1200" b="1" dirty="0" err="1" smtClean="0"/>
              <a:t>product_title</a:t>
            </a:r>
            <a:r>
              <a:rPr lang="en-IN" sz="1200" b="1" dirty="0" smtClean="0"/>
              <a:t> </a:t>
            </a:r>
            <a:r>
              <a:rPr lang="en-IN" sz="1200" dirty="0" smtClean="0"/>
              <a:t>= </a:t>
            </a:r>
            <a:r>
              <a:rPr lang="en-IN" sz="1200" dirty="0" err="1" smtClean="0"/>
              <a:t>productTitle</a:t>
            </a:r>
            <a:r>
              <a:rPr lang="en-IN" sz="1200" dirty="0" smtClean="0"/>
              <a:t>,</a:t>
            </a:r>
            <a:br>
              <a:rPr lang="en-IN" sz="1200" dirty="0" smtClean="0"/>
            </a:br>
            <a:r>
              <a:rPr lang="en-IN" sz="1200" dirty="0" smtClean="0"/>
              <a:t>          </a:t>
            </a:r>
            <a:r>
              <a:rPr lang="en-IN" sz="1200" dirty="0" err="1" smtClean="0"/>
              <a:t>team_b_db.product.</a:t>
            </a:r>
            <a:r>
              <a:rPr lang="en-IN" sz="1200" b="1" dirty="0" err="1" smtClean="0"/>
              <a:t>category_category_id</a:t>
            </a:r>
            <a:r>
              <a:rPr lang="en-IN" sz="1200" b="1" dirty="0" smtClean="0"/>
              <a:t> </a:t>
            </a:r>
            <a:r>
              <a:rPr lang="en-IN" sz="1200" dirty="0" smtClean="0"/>
              <a:t>= </a:t>
            </a:r>
            <a:r>
              <a:rPr lang="en-IN" sz="1200" dirty="0" err="1" smtClean="0"/>
              <a:t>categoryId</a:t>
            </a:r>
            <a:r>
              <a:rPr lang="en-IN" sz="1200" dirty="0" smtClean="0"/>
              <a:t>,</a:t>
            </a:r>
            <a:br>
              <a:rPr lang="en-IN" sz="1200" dirty="0" smtClean="0"/>
            </a:br>
            <a:r>
              <a:rPr lang="en-IN" sz="1200" dirty="0" smtClean="0"/>
              <a:t>          </a:t>
            </a:r>
            <a:r>
              <a:rPr lang="en-IN" sz="1200" dirty="0" err="1" smtClean="0"/>
              <a:t>team_b_db.product.</a:t>
            </a:r>
            <a:r>
              <a:rPr lang="en-IN" sz="1200" b="1" dirty="0" err="1" smtClean="0"/>
              <a:t>price</a:t>
            </a:r>
            <a:r>
              <a:rPr lang="en-IN" sz="1200" b="1" dirty="0" smtClean="0"/>
              <a:t> </a:t>
            </a:r>
            <a:r>
              <a:rPr lang="en-IN" sz="1200" dirty="0" smtClean="0"/>
              <a:t>= Pr,</a:t>
            </a:r>
            <a:br>
              <a:rPr lang="en-IN" sz="1200" dirty="0" smtClean="0"/>
            </a:br>
            <a:r>
              <a:rPr lang="en-IN" sz="1200" dirty="0" smtClean="0"/>
              <a:t>         </a:t>
            </a:r>
            <a:r>
              <a:rPr lang="en-IN" sz="1200" dirty="0" err="1" smtClean="0"/>
              <a:t>team_b_db.product.</a:t>
            </a:r>
            <a:r>
              <a:rPr lang="en-IN" sz="1200" b="1" dirty="0" err="1" smtClean="0"/>
              <a:t>image</a:t>
            </a:r>
            <a:r>
              <a:rPr lang="en-IN" sz="1200" b="1" dirty="0" smtClean="0"/>
              <a:t> </a:t>
            </a:r>
            <a:r>
              <a:rPr lang="en-IN" sz="1200" dirty="0" smtClean="0"/>
              <a:t>= </a:t>
            </a:r>
            <a:r>
              <a:rPr lang="en-IN" sz="1200" dirty="0" err="1" smtClean="0"/>
              <a:t>Im</a:t>
            </a: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         </a:t>
            </a:r>
            <a:r>
              <a:rPr lang="en-IN" sz="1200" b="1" dirty="0" smtClean="0"/>
              <a:t>where </a:t>
            </a:r>
            <a:r>
              <a:rPr lang="en-IN" sz="1200" dirty="0" err="1" smtClean="0"/>
              <a:t>team_b_db.product.</a:t>
            </a:r>
            <a:r>
              <a:rPr lang="en-IN" sz="1200" b="1" dirty="0" err="1" smtClean="0"/>
              <a:t>product_id</a:t>
            </a:r>
            <a:r>
              <a:rPr lang="en-IN" sz="1200" b="1" dirty="0" smtClean="0"/>
              <a:t> </a:t>
            </a:r>
            <a:r>
              <a:rPr lang="en-IN" sz="1200" dirty="0" smtClean="0"/>
              <a:t>= </a:t>
            </a:r>
            <a:r>
              <a:rPr lang="en-IN" sz="1200" dirty="0" err="1" smtClean="0"/>
              <a:t>productId</a:t>
            </a:r>
            <a:r>
              <a:rPr lang="en-IN" sz="1200" dirty="0" smtClean="0"/>
              <a:t>;</a:t>
            </a:r>
            <a:br>
              <a:rPr lang="en-IN" sz="1200" dirty="0" smtClean="0"/>
            </a:b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      </a:t>
            </a:r>
            <a:r>
              <a:rPr lang="en-IN" sz="1200" b="1" dirty="0" smtClean="0"/>
              <a:t>UPDATE </a:t>
            </a:r>
            <a:r>
              <a:rPr lang="en-IN" sz="1200" dirty="0" err="1" smtClean="0"/>
              <a:t>team_b_db.quantity_size</a:t>
            </a: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        </a:t>
            </a:r>
            <a:r>
              <a:rPr lang="en-IN" sz="1200" b="1" dirty="0" smtClean="0"/>
              <a:t>set</a:t>
            </a:r>
            <a:br>
              <a:rPr lang="en-IN" sz="1200" b="1" dirty="0" smtClean="0"/>
            </a:br>
            <a:r>
              <a:rPr lang="en-IN" sz="1200" b="1" dirty="0" smtClean="0"/>
              <a:t>            </a:t>
            </a:r>
            <a:r>
              <a:rPr lang="en-IN" sz="1200" dirty="0" err="1" smtClean="0"/>
              <a:t>team_b_db.quantity_size.</a:t>
            </a:r>
            <a:r>
              <a:rPr lang="en-IN" sz="1200" b="1" dirty="0" err="1" smtClean="0"/>
              <a:t>size</a:t>
            </a:r>
            <a:r>
              <a:rPr lang="en-IN" sz="1200" b="1" dirty="0" smtClean="0"/>
              <a:t> </a:t>
            </a:r>
            <a:r>
              <a:rPr lang="en-IN" sz="1200" dirty="0" smtClean="0"/>
              <a:t>= Si,</a:t>
            </a:r>
            <a:br>
              <a:rPr lang="en-IN" sz="1200" dirty="0" smtClean="0"/>
            </a:br>
            <a:r>
              <a:rPr lang="en-IN" sz="1200" dirty="0" smtClean="0"/>
              <a:t>            </a:t>
            </a:r>
            <a:r>
              <a:rPr lang="en-IN" sz="1200" dirty="0" err="1" smtClean="0"/>
              <a:t>team_b_db.quantity_size.</a:t>
            </a:r>
            <a:r>
              <a:rPr lang="en-IN" sz="1200" b="1" dirty="0" err="1" smtClean="0"/>
              <a:t>quantity</a:t>
            </a:r>
            <a:r>
              <a:rPr lang="en-IN" sz="1200" b="1" dirty="0" smtClean="0"/>
              <a:t> </a:t>
            </a:r>
            <a:r>
              <a:rPr lang="en-IN" sz="1200" dirty="0" smtClean="0"/>
              <a:t>= </a:t>
            </a:r>
            <a:r>
              <a:rPr lang="en-IN" sz="1200" dirty="0" err="1" smtClean="0"/>
              <a:t>Qu</a:t>
            </a: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         </a:t>
            </a:r>
            <a:r>
              <a:rPr lang="en-IN" sz="1200" b="1" dirty="0" smtClean="0"/>
              <a:t>where </a:t>
            </a:r>
            <a:r>
              <a:rPr lang="en-IN" sz="1200" dirty="0" err="1" smtClean="0"/>
              <a:t>team_b_db.quantity_size.</a:t>
            </a:r>
            <a:r>
              <a:rPr lang="en-IN" sz="1200" b="1" dirty="0" err="1" smtClean="0"/>
              <a:t>product_product_id</a:t>
            </a:r>
            <a:r>
              <a:rPr lang="en-IN" sz="1200" b="1" dirty="0" smtClean="0"/>
              <a:t> </a:t>
            </a:r>
            <a:r>
              <a:rPr lang="en-IN" sz="1200" dirty="0" smtClean="0"/>
              <a:t>= </a:t>
            </a:r>
            <a:r>
              <a:rPr lang="en-IN" sz="1200" dirty="0" err="1" smtClean="0"/>
              <a:t>productId</a:t>
            </a:r>
            <a:r>
              <a:rPr lang="en-IN" sz="1200" dirty="0" smtClean="0"/>
              <a:t>;</a:t>
            </a:r>
            <a:br>
              <a:rPr lang="en-IN" sz="1200" dirty="0" smtClean="0"/>
            </a:br>
            <a:r>
              <a:rPr lang="en-IN" sz="1200" dirty="0" smtClean="0"/>
              <a:t> </a:t>
            </a:r>
            <a:r>
              <a:rPr lang="en-IN" sz="1200" b="1" dirty="0" smtClean="0"/>
              <a:t>ELSE</a:t>
            </a:r>
            <a:br>
              <a:rPr lang="en-IN" sz="1200" b="1" dirty="0" smtClean="0"/>
            </a:br>
            <a:r>
              <a:rPr lang="en-IN" sz="1200" b="1" dirty="0" smtClean="0"/>
              <a:t>        select 'error </a:t>
            </a:r>
            <a:r>
              <a:rPr lang="en-IN" sz="1200" b="1" dirty="0" err="1" smtClean="0"/>
              <a:t>occured</a:t>
            </a:r>
            <a:r>
              <a:rPr lang="en-IN" sz="1200" b="1" dirty="0" smtClean="0"/>
              <a:t>' as </a:t>
            </a:r>
            <a:r>
              <a:rPr lang="en-IN" sz="1200" dirty="0" smtClean="0"/>
              <a:t>result;</a:t>
            </a:r>
            <a:br>
              <a:rPr lang="en-IN" sz="1200" dirty="0" smtClean="0"/>
            </a:br>
            <a:r>
              <a:rPr lang="en-IN" sz="1200" dirty="0" smtClean="0"/>
              <a:t>  </a:t>
            </a:r>
            <a:r>
              <a:rPr lang="en-IN" sz="1200" b="1" dirty="0" smtClean="0"/>
              <a:t>END IF</a:t>
            </a:r>
            <a:r>
              <a:rPr lang="en-IN" sz="1200" dirty="0" smtClean="0"/>
              <a:t>;</a:t>
            </a:r>
            <a:br>
              <a:rPr lang="en-IN" sz="1200" dirty="0" smtClean="0"/>
            </a:br>
            <a:r>
              <a:rPr lang="en-IN" sz="1200" b="1" dirty="0" smtClean="0"/>
              <a:t>END</a:t>
            </a:r>
            <a:r>
              <a:rPr lang="en-IN" sz="1200" dirty="0" smtClean="0"/>
              <a:t>;</a:t>
            </a:r>
            <a:endParaRPr lang="en-IN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04-29 at 5.43.33 P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1142984"/>
            <a:ext cx="8229600" cy="5143536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/>
              <a:t>View Products Page: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04-29 at 5.43.17 PM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35565"/>
            <a:ext cx="8229600" cy="445523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 of Team B project</a:t>
            </a:r>
            <a:endParaRPr lang="en-IN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0130" y="2000240"/>
            <a:ext cx="7063740" cy="35719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1800" dirty="0" smtClean="0"/>
          </a:p>
          <a:p>
            <a:endParaRPr lang="en-IN" sz="1800" dirty="0" smtClean="0"/>
          </a:p>
          <a:p>
            <a:r>
              <a:rPr lang="en-IN" sz="1800" dirty="0" smtClean="0"/>
              <a:t> UML Diagram</a:t>
            </a:r>
            <a:endParaRPr lang="en-IN" sz="1800" dirty="0" smtClean="0">
              <a:hlinkClick r:id="rId2" action="ppaction://hlinkfile"/>
            </a:endParaRPr>
          </a:p>
          <a:p>
            <a:r>
              <a:rPr lang="en-IN" sz="1800" dirty="0" smtClean="0">
                <a:hlinkClick r:id="rId2" action="ppaction://hlinkfile"/>
              </a:rPr>
              <a:t>C:\Users\Sony\Desktop\team_b\UML diagram.pdf</a:t>
            </a:r>
            <a:endParaRPr lang="en-IN" sz="1800" dirty="0" smtClean="0"/>
          </a:p>
          <a:p>
            <a:endParaRPr lang="en-IN" sz="1800" dirty="0" smtClean="0"/>
          </a:p>
          <a:p>
            <a:r>
              <a:rPr lang="en-IN" sz="1800" dirty="0" smtClean="0"/>
              <a:t>Business Rules</a:t>
            </a:r>
          </a:p>
          <a:p>
            <a:r>
              <a:rPr lang="en-IN" sz="1800" dirty="0" smtClean="0">
                <a:hlinkClick r:id="rId3" action="ppaction://hlinkfile"/>
              </a:rPr>
              <a:t>Database design &amp; business rules.docx</a:t>
            </a:r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r>
              <a:rPr lang="en-IN" sz="1800" dirty="0" smtClean="0"/>
              <a:t>ER Diagram</a:t>
            </a:r>
          </a:p>
          <a:p>
            <a:r>
              <a:rPr lang="en-IN" sz="1800" dirty="0" smtClean="0">
                <a:hlinkClick r:id="rId4" action="ppaction://hlinkfile"/>
              </a:rPr>
              <a:t>C:\Users\Sony\Desktop\team_b\ecommerce_website.mwb</a:t>
            </a:r>
            <a:endParaRPr lang="en-IN" sz="1800" dirty="0" smtClean="0"/>
          </a:p>
          <a:p>
            <a:endParaRPr lang="en-IN" sz="1800" dirty="0" smtClean="0"/>
          </a:p>
          <a:p>
            <a:r>
              <a:rPr lang="en-IN" sz="1800" dirty="0" smtClean="0"/>
              <a:t>Tables</a:t>
            </a:r>
          </a:p>
          <a:p>
            <a:r>
              <a:rPr lang="en-IN" sz="1800" dirty="0" smtClean="0">
                <a:hlinkClick r:id="rId5" action="ppaction://hlinkfile"/>
              </a:rPr>
              <a:t>DDL_commands.sql</a:t>
            </a:r>
            <a:endParaRPr lang="en-IN" sz="1800" dirty="0" smtClean="0"/>
          </a:p>
          <a:p>
            <a:endParaRPr lang="en-IN" sz="1800" dirty="0" smtClean="0"/>
          </a:p>
          <a:p>
            <a:pPr>
              <a:buNone/>
            </a:pPr>
            <a:endParaRPr lang="en-I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Checks Email exists-Procedure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983179"/>
          </a:xfrm>
        </p:spPr>
        <p:txBody>
          <a:bodyPr>
            <a:normAutofit fontScale="47500" lnSpcReduction="20000"/>
          </a:bodyPr>
          <a:lstStyle/>
          <a:p>
            <a:r>
              <a:rPr lang="en-IN" sz="2300" dirty="0" smtClean="0"/>
              <a:t>DROP PROCEDURE IF EXISTS </a:t>
            </a:r>
            <a:r>
              <a:rPr lang="en-IN" sz="2300" dirty="0" err="1" smtClean="0"/>
              <a:t>checkEmailExists</a:t>
            </a:r>
            <a:r>
              <a:rPr lang="en-IN" sz="2300" dirty="0" smtClean="0"/>
              <a:t>;</a:t>
            </a:r>
          </a:p>
          <a:p>
            <a:r>
              <a:rPr lang="en-IN" sz="2300" dirty="0" smtClean="0"/>
              <a:t>DELIMITER $$</a:t>
            </a:r>
          </a:p>
          <a:p>
            <a:r>
              <a:rPr lang="en-IN" sz="2300" dirty="0" smtClean="0"/>
              <a:t>CREATE PROCEDURE `</a:t>
            </a:r>
            <a:r>
              <a:rPr lang="en-IN" sz="2300" dirty="0" err="1" smtClean="0"/>
              <a:t>checkEmailExists</a:t>
            </a:r>
            <a:r>
              <a:rPr lang="en-IN" sz="2300" dirty="0" smtClean="0"/>
              <a:t>` (  </a:t>
            </a:r>
          </a:p>
          <a:p>
            <a:r>
              <a:rPr lang="en-IN" sz="2300" dirty="0" smtClean="0"/>
              <a:t>IN </a:t>
            </a:r>
            <a:r>
              <a:rPr lang="en-IN" sz="2300" dirty="0" err="1" smtClean="0"/>
              <a:t>user_name</a:t>
            </a:r>
            <a:r>
              <a:rPr lang="en-IN" sz="2300" dirty="0" smtClean="0"/>
              <a:t>  VARCHAR(25), </a:t>
            </a:r>
          </a:p>
          <a:p>
            <a:r>
              <a:rPr lang="en-IN" sz="2300" dirty="0" smtClean="0"/>
              <a:t> IN email      VARCHAR(25), </a:t>
            </a:r>
          </a:p>
          <a:p>
            <a:r>
              <a:rPr lang="en-IN" sz="2300" dirty="0" smtClean="0"/>
              <a:t> IN </a:t>
            </a:r>
            <a:r>
              <a:rPr lang="en-IN" sz="2300" dirty="0" err="1" smtClean="0"/>
              <a:t>phone_number</a:t>
            </a:r>
            <a:r>
              <a:rPr lang="en-IN" sz="2300" dirty="0" smtClean="0"/>
              <a:t>   VARCHAR(45), </a:t>
            </a:r>
          </a:p>
          <a:p>
            <a:r>
              <a:rPr lang="en-IN" sz="2300" dirty="0" smtClean="0"/>
              <a:t> IN gender      VARCHAR(25), </a:t>
            </a:r>
          </a:p>
          <a:p>
            <a:r>
              <a:rPr lang="en-IN" sz="2300" dirty="0" smtClean="0"/>
              <a:t> IN pass       VARCHAR(45), </a:t>
            </a:r>
          </a:p>
          <a:p>
            <a:r>
              <a:rPr lang="en-IN" sz="2300" dirty="0" smtClean="0"/>
              <a:t> IN  street VARCHAR(45),  </a:t>
            </a:r>
          </a:p>
          <a:p>
            <a:r>
              <a:rPr lang="en-IN" sz="2300" dirty="0" smtClean="0"/>
              <a:t>IN city VARCHAR(45),  </a:t>
            </a:r>
          </a:p>
          <a:p>
            <a:r>
              <a:rPr lang="en-IN" sz="2300" dirty="0" smtClean="0"/>
              <a:t> IN </a:t>
            </a:r>
            <a:r>
              <a:rPr lang="en-IN" sz="2300" dirty="0" err="1" smtClean="0"/>
              <a:t>zipcode</a:t>
            </a:r>
            <a:r>
              <a:rPr lang="en-IN" sz="2300" dirty="0" smtClean="0"/>
              <a:t> INT,  </a:t>
            </a:r>
          </a:p>
          <a:p>
            <a:r>
              <a:rPr lang="en-IN" sz="2300" dirty="0" smtClean="0"/>
              <a:t> IN state VARCHAR(45)</a:t>
            </a:r>
          </a:p>
          <a:p>
            <a:r>
              <a:rPr lang="en-IN" sz="2300" dirty="0" smtClean="0"/>
              <a:t>) </a:t>
            </a:r>
          </a:p>
          <a:p>
            <a:r>
              <a:rPr lang="en-IN" sz="2300" dirty="0" smtClean="0"/>
              <a:t>BEGIN	</a:t>
            </a:r>
          </a:p>
          <a:p>
            <a:r>
              <a:rPr lang="en-IN" sz="2300" dirty="0" smtClean="0"/>
              <a:t>           IF NOT EXISTS (SELECT * FROM </a:t>
            </a:r>
            <a:r>
              <a:rPr lang="en-IN" sz="2300" dirty="0" err="1" smtClean="0"/>
              <a:t>team_b_db.user</a:t>
            </a:r>
            <a:r>
              <a:rPr lang="en-IN" sz="2300" dirty="0" smtClean="0"/>
              <a:t> WHERE </a:t>
            </a:r>
            <a:r>
              <a:rPr lang="en-IN" sz="2300" dirty="0" err="1" smtClean="0"/>
              <a:t>team_b_db.user.email</a:t>
            </a:r>
            <a:r>
              <a:rPr lang="en-IN" sz="2300" dirty="0" smtClean="0"/>
              <a:t> = email )     THEN		</a:t>
            </a:r>
          </a:p>
          <a:p>
            <a:r>
              <a:rPr lang="en-IN" sz="2300" dirty="0" smtClean="0"/>
              <a:t>               BEGIN		</a:t>
            </a:r>
          </a:p>
          <a:p>
            <a:r>
              <a:rPr lang="en-IN" sz="2300" dirty="0" smtClean="0"/>
              <a:t>	INSERT INTO </a:t>
            </a:r>
            <a:r>
              <a:rPr lang="en-IN" sz="2300" dirty="0" err="1" smtClean="0"/>
              <a:t>team_b_db.user</a:t>
            </a:r>
            <a:r>
              <a:rPr lang="en-IN" sz="2300" dirty="0" smtClean="0"/>
              <a:t>(</a:t>
            </a:r>
            <a:r>
              <a:rPr lang="en-IN" sz="2300" dirty="0" err="1" smtClean="0"/>
              <a:t>user_name</a:t>
            </a:r>
            <a:r>
              <a:rPr lang="en-IN" sz="2300" dirty="0" smtClean="0"/>
              <a:t>, email, </a:t>
            </a:r>
            <a:r>
              <a:rPr lang="en-IN" sz="2300" dirty="0" err="1" smtClean="0"/>
              <a:t>phone_number</a:t>
            </a:r>
            <a:r>
              <a:rPr lang="en-IN" sz="2300" dirty="0" smtClean="0"/>
              <a:t>, gender, </a:t>
            </a:r>
            <a:r>
              <a:rPr lang="en-IN" sz="2300" dirty="0" err="1" smtClean="0"/>
              <a:t>user_password</a:t>
            </a:r>
            <a:r>
              <a:rPr lang="en-IN" sz="2300" dirty="0" smtClean="0"/>
              <a:t>, street, city, </a:t>
            </a:r>
            <a:r>
              <a:rPr lang="en-IN" sz="2300" dirty="0" err="1" smtClean="0"/>
              <a:t>zipcode</a:t>
            </a:r>
            <a:r>
              <a:rPr lang="en-IN" sz="2300" dirty="0" smtClean="0"/>
              <a:t>, state)        </a:t>
            </a:r>
          </a:p>
          <a:p>
            <a:r>
              <a:rPr lang="en-IN" sz="2300" dirty="0" smtClean="0"/>
              <a:t>                   VALUES (</a:t>
            </a:r>
            <a:r>
              <a:rPr lang="en-IN" sz="2300" dirty="0" err="1" smtClean="0"/>
              <a:t>user_name</a:t>
            </a:r>
            <a:r>
              <a:rPr lang="en-IN" sz="2300" dirty="0" smtClean="0"/>
              <a:t>, email, </a:t>
            </a:r>
            <a:r>
              <a:rPr lang="en-IN" sz="2300" dirty="0" err="1" smtClean="0"/>
              <a:t>phone_number</a:t>
            </a:r>
            <a:r>
              <a:rPr lang="en-IN" sz="2300" dirty="0" smtClean="0"/>
              <a:t>, gender, pass, street, city, </a:t>
            </a:r>
            <a:r>
              <a:rPr lang="en-IN" sz="2300" dirty="0" err="1" smtClean="0"/>
              <a:t>zipcode</a:t>
            </a:r>
            <a:r>
              <a:rPr lang="en-IN" sz="2300" dirty="0" smtClean="0"/>
              <a:t>, state);			</a:t>
            </a:r>
          </a:p>
          <a:p>
            <a:r>
              <a:rPr lang="en-IN" sz="2300" dirty="0" smtClean="0"/>
              <a:t>               END;	</a:t>
            </a:r>
          </a:p>
          <a:p>
            <a:r>
              <a:rPr lang="en-IN" sz="2300" dirty="0" smtClean="0"/>
              <a:t>          ELSE 	</a:t>
            </a:r>
          </a:p>
          <a:p>
            <a:r>
              <a:rPr lang="en-IN" sz="2300" dirty="0" smtClean="0"/>
              <a:t>	SELECT "0" AS result;</a:t>
            </a:r>
          </a:p>
          <a:p>
            <a:r>
              <a:rPr lang="en-IN" sz="2300" dirty="0" smtClean="0"/>
              <a:t>          END IF;</a:t>
            </a:r>
          </a:p>
          <a:p>
            <a:r>
              <a:rPr lang="en-IN" sz="2300" dirty="0" smtClean="0"/>
              <a:t>END $$</a:t>
            </a:r>
          </a:p>
          <a:p>
            <a:r>
              <a:rPr lang="en-IN" sz="2300" dirty="0" smtClean="0"/>
              <a:t>DELIMITER </a:t>
            </a:r>
            <a:r>
              <a:rPr lang="en-IN" dirty="0" smtClean="0"/>
              <a:t>;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credentialsMatch</a:t>
            </a:r>
            <a:r>
              <a:rPr lang="en-IN" dirty="0" smtClean="0"/>
              <a:t>-Procedure(2)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1800" dirty="0" smtClean="0"/>
              <a:t>DROP PROCEDURE IF </a:t>
            </a:r>
            <a:r>
              <a:rPr lang="en-IN" sz="1800" dirty="0" err="1" smtClean="0"/>
              <a:t>EXISTScredentialsMatch</a:t>
            </a:r>
            <a:r>
              <a:rPr lang="en-IN" sz="1800" dirty="0" smtClean="0"/>
              <a:t>;</a:t>
            </a:r>
          </a:p>
          <a:p>
            <a:pPr>
              <a:buNone/>
            </a:pPr>
            <a:endParaRPr lang="en-IN" sz="1800" dirty="0" smtClean="0"/>
          </a:p>
          <a:p>
            <a:r>
              <a:rPr lang="en-IN" sz="1800" dirty="0" smtClean="0"/>
              <a:t>DELIMITER $$</a:t>
            </a:r>
          </a:p>
          <a:p>
            <a:r>
              <a:rPr lang="en-IN" sz="1800" dirty="0" smtClean="0"/>
              <a:t>CREATE PROCEDURE `</a:t>
            </a:r>
            <a:r>
              <a:rPr lang="en-IN" sz="1800" dirty="0" err="1" smtClean="0"/>
              <a:t>credentialsMatch</a:t>
            </a:r>
            <a:r>
              <a:rPr lang="en-IN" sz="1800" dirty="0" smtClean="0"/>
              <a:t>` (  </a:t>
            </a:r>
          </a:p>
          <a:p>
            <a:r>
              <a:rPr lang="en-IN" sz="1800" dirty="0" smtClean="0"/>
              <a:t>  IN email      VARCHAR(25), </a:t>
            </a:r>
          </a:p>
          <a:p>
            <a:r>
              <a:rPr lang="en-IN" sz="1800" dirty="0" smtClean="0"/>
              <a:t>   IN pass       VARCHAR(45)  </a:t>
            </a:r>
          </a:p>
          <a:p>
            <a:r>
              <a:rPr lang="en-IN" sz="1800" dirty="0" smtClean="0"/>
              <a:t>  )</a:t>
            </a:r>
          </a:p>
          <a:p>
            <a:r>
              <a:rPr lang="en-IN" sz="1800" dirty="0" smtClean="0"/>
              <a:t>BEGIN	</a:t>
            </a:r>
          </a:p>
          <a:p>
            <a:r>
              <a:rPr lang="en-IN" sz="1800" dirty="0" smtClean="0"/>
              <a:t>  	IF EXISTS (SELECT * FROM </a:t>
            </a:r>
            <a:r>
              <a:rPr lang="en-IN" sz="1800" dirty="0" err="1" smtClean="0"/>
              <a:t>team_b_db.user</a:t>
            </a:r>
            <a:r>
              <a:rPr lang="en-IN" sz="1800" dirty="0" smtClean="0"/>
              <a:t> WHERE </a:t>
            </a:r>
            <a:r>
              <a:rPr lang="en-IN" sz="1800" dirty="0" err="1" smtClean="0"/>
              <a:t>team_b_db.user.email</a:t>
            </a:r>
            <a:r>
              <a:rPr lang="en-IN" sz="1800" dirty="0" smtClean="0"/>
              <a:t> = email and </a:t>
            </a:r>
          </a:p>
          <a:p>
            <a:r>
              <a:rPr lang="en-IN" sz="1800" dirty="0" smtClean="0"/>
              <a:t>                                </a:t>
            </a:r>
            <a:r>
              <a:rPr lang="en-IN" sz="1800" dirty="0" err="1" smtClean="0"/>
              <a:t>team_b_db.user.user_password</a:t>
            </a:r>
            <a:r>
              <a:rPr lang="en-IN" sz="1800" dirty="0" smtClean="0"/>
              <a:t> = pass) </a:t>
            </a:r>
          </a:p>
          <a:p>
            <a:r>
              <a:rPr lang="en-IN" sz="1800" dirty="0" smtClean="0"/>
              <a:t>  	 THEN</a:t>
            </a:r>
          </a:p>
          <a:p>
            <a:r>
              <a:rPr lang="en-IN" sz="1800" dirty="0" smtClean="0"/>
              <a:t>		BEGIN</a:t>
            </a:r>
          </a:p>
          <a:p>
            <a:r>
              <a:rPr lang="en-IN" sz="1800" dirty="0" smtClean="0"/>
              <a:t> 			SELECT "Match" AS result;</a:t>
            </a:r>
          </a:p>
          <a:p>
            <a:r>
              <a:rPr lang="en-IN" sz="1800" dirty="0" smtClean="0"/>
              <a:t>		END;</a:t>
            </a:r>
          </a:p>
          <a:p>
            <a:r>
              <a:rPr lang="en-IN" sz="1800" dirty="0" smtClean="0"/>
              <a:t>	ELSE</a:t>
            </a:r>
          </a:p>
          <a:p>
            <a:r>
              <a:rPr lang="en-IN" sz="1800" dirty="0" smtClean="0"/>
              <a:t>		SELECT "No Match" AS result;</a:t>
            </a:r>
          </a:p>
          <a:p>
            <a:r>
              <a:rPr lang="en-IN" sz="1800" dirty="0" smtClean="0"/>
              <a:t>	END IF;</a:t>
            </a:r>
          </a:p>
          <a:p>
            <a:r>
              <a:rPr lang="en-IN" sz="1800" dirty="0" smtClean="0"/>
              <a:t>END $$</a:t>
            </a:r>
          </a:p>
          <a:p>
            <a:r>
              <a:rPr lang="en-IN" sz="1800" dirty="0" smtClean="0"/>
              <a:t>DELIMITER ;</a:t>
            </a:r>
            <a:endParaRPr lang="en-I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CHANGE Password-Trigger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CREATE TABLE </a:t>
            </a:r>
            <a:r>
              <a:rPr lang="en-IN" sz="1800" dirty="0" err="1" smtClean="0"/>
              <a:t>user_audit</a:t>
            </a:r>
            <a:r>
              <a:rPr lang="en-IN" sz="1800" dirty="0" smtClean="0"/>
              <a:t>(</a:t>
            </a:r>
          </a:p>
          <a:p>
            <a:pPr>
              <a:buNone/>
            </a:pPr>
            <a:r>
              <a:rPr lang="en-IN" sz="1800" dirty="0" smtClean="0"/>
              <a:t>      id  </a:t>
            </a:r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 smtClean="0"/>
              <a:t>auto_increment</a:t>
            </a:r>
            <a:r>
              <a:rPr lang="en-IN" sz="1800" dirty="0" smtClean="0"/>
              <a:t> primary key,</a:t>
            </a:r>
          </a:p>
          <a:p>
            <a:r>
              <a:rPr lang="en-IN" sz="1800" dirty="0" err="1" smtClean="0"/>
              <a:t>userID</a:t>
            </a:r>
            <a:r>
              <a:rPr lang="en-IN" sz="1800" dirty="0" smtClean="0"/>
              <a:t> INT  not null,</a:t>
            </a:r>
          </a:p>
          <a:p>
            <a:r>
              <a:rPr lang="en-IN" sz="1800" dirty="0" smtClean="0"/>
              <a:t>username VARCHAR(25) not null,</a:t>
            </a:r>
          </a:p>
          <a:p>
            <a:r>
              <a:rPr lang="en-IN" sz="1800" dirty="0" smtClean="0"/>
              <a:t>password </a:t>
            </a:r>
            <a:r>
              <a:rPr lang="en-IN" sz="1800" dirty="0" err="1" smtClean="0"/>
              <a:t>varchar</a:t>
            </a:r>
            <a:r>
              <a:rPr lang="en-IN" sz="1800" dirty="0" smtClean="0"/>
              <a:t>(30) not null,</a:t>
            </a:r>
          </a:p>
          <a:p>
            <a:r>
              <a:rPr lang="en-IN" sz="1800" dirty="0" err="1" smtClean="0"/>
              <a:t>changeDate</a:t>
            </a:r>
            <a:r>
              <a:rPr lang="en-IN" sz="1800" dirty="0" smtClean="0"/>
              <a:t> DATETIME default null,</a:t>
            </a:r>
          </a:p>
          <a:p>
            <a:r>
              <a:rPr lang="en-IN" sz="1800" dirty="0" smtClean="0"/>
              <a:t>action </a:t>
            </a:r>
            <a:r>
              <a:rPr lang="en-IN" sz="1800" dirty="0" err="1" smtClean="0"/>
              <a:t>varchar</a:t>
            </a:r>
            <a:r>
              <a:rPr lang="en-IN" sz="1800" dirty="0" smtClean="0"/>
              <a:t>(20) default null</a:t>
            </a:r>
          </a:p>
          <a:p>
            <a:r>
              <a:rPr lang="en-IN" sz="1800" dirty="0" smtClean="0"/>
              <a:t>);</a:t>
            </a:r>
            <a:endParaRPr lang="en-I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800" dirty="0" smtClean="0"/>
              <a:t>drop trigger </a:t>
            </a:r>
            <a:r>
              <a:rPr lang="en-IN" sz="1800" dirty="0" err="1" smtClean="0"/>
              <a:t>before_user_update</a:t>
            </a:r>
            <a:r>
              <a:rPr lang="en-IN" sz="1800" dirty="0" smtClean="0"/>
              <a:t>;</a:t>
            </a:r>
          </a:p>
          <a:p>
            <a:endParaRPr lang="en-IN" sz="1800" dirty="0" smtClean="0"/>
          </a:p>
          <a:p>
            <a:r>
              <a:rPr lang="en-IN" sz="1800" dirty="0" smtClean="0"/>
              <a:t>    DELIMITER $$</a:t>
            </a:r>
          </a:p>
          <a:p>
            <a:r>
              <a:rPr lang="en-IN" sz="1800" dirty="0" smtClean="0"/>
              <a:t>   CREATE TRIGGER </a:t>
            </a:r>
            <a:r>
              <a:rPr lang="en-IN" sz="1800" dirty="0" err="1" smtClean="0"/>
              <a:t>before_user_update</a:t>
            </a:r>
            <a:endParaRPr lang="en-IN" sz="1800" dirty="0" smtClean="0"/>
          </a:p>
          <a:p>
            <a:r>
              <a:rPr lang="en-IN" sz="1800" dirty="0" smtClean="0"/>
              <a:t>   BEFORE UPDATE ON USER</a:t>
            </a:r>
          </a:p>
          <a:p>
            <a:r>
              <a:rPr lang="en-IN" sz="1800" dirty="0" smtClean="0"/>
              <a:t>    FOR EACH ROW</a:t>
            </a:r>
          </a:p>
          <a:p>
            <a:r>
              <a:rPr lang="en-IN" sz="1800" dirty="0" smtClean="0"/>
              <a:t>   BEGIN</a:t>
            </a:r>
          </a:p>
          <a:p>
            <a:r>
              <a:rPr lang="en-IN" sz="1800" dirty="0" smtClean="0"/>
              <a:t>       INSERT INTO </a:t>
            </a:r>
            <a:r>
              <a:rPr lang="en-IN" sz="1800" dirty="0" err="1" smtClean="0"/>
              <a:t>user_audit</a:t>
            </a:r>
            <a:endParaRPr lang="en-IN" sz="1800" dirty="0" smtClean="0"/>
          </a:p>
          <a:p>
            <a:r>
              <a:rPr lang="en-IN" sz="1800" dirty="0" smtClean="0"/>
              <a:t>       SET action = "update",</a:t>
            </a:r>
          </a:p>
          <a:p>
            <a:r>
              <a:rPr lang="en-IN" sz="1800" dirty="0" smtClean="0"/>
              <a:t>       </a:t>
            </a:r>
            <a:r>
              <a:rPr lang="en-IN" sz="1800" dirty="0" err="1" smtClean="0"/>
              <a:t>userID</a:t>
            </a:r>
            <a:r>
              <a:rPr lang="en-IN" sz="1800" dirty="0" smtClean="0"/>
              <a:t> = </a:t>
            </a:r>
            <a:r>
              <a:rPr lang="en-IN" sz="1800" dirty="0" err="1" smtClean="0"/>
              <a:t>OLD.user_id</a:t>
            </a:r>
            <a:r>
              <a:rPr lang="en-IN" sz="1800" dirty="0" smtClean="0"/>
              <a:t>,</a:t>
            </a:r>
          </a:p>
          <a:p>
            <a:r>
              <a:rPr lang="en-IN" sz="1800" dirty="0" smtClean="0"/>
              <a:t>        username = </a:t>
            </a:r>
            <a:r>
              <a:rPr lang="en-IN" sz="1800" dirty="0" err="1" smtClean="0"/>
              <a:t>OLD.user_name</a:t>
            </a:r>
            <a:r>
              <a:rPr lang="en-IN" sz="1800" dirty="0" smtClean="0"/>
              <a:t>,</a:t>
            </a:r>
          </a:p>
          <a:p>
            <a:r>
              <a:rPr lang="en-IN" sz="1800" dirty="0" smtClean="0"/>
              <a:t>       password = </a:t>
            </a:r>
            <a:r>
              <a:rPr lang="en-IN" sz="1800" dirty="0" err="1" smtClean="0"/>
              <a:t>OLD.user_password</a:t>
            </a:r>
            <a:r>
              <a:rPr lang="en-IN" sz="1800" dirty="0" smtClean="0"/>
              <a:t>,</a:t>
            </a:r>
          </a:p>
          <a:p>
            <a:r>
              <a:rPr lang="en-IN" sz="1800" dirty="0" smtClean="0"/>
              <a:t>       </a:t>
            </a:r>
            <a:r>
              <a:rPr lang="en-IN" sz="1800" dirty="0" err="1" smtClean="0"/>
              <a:t>changeDate</a:t>
            </a:r>
            <a:r>
              <a:rPr lang="en-IN" sz="1800" dirty="0" smtClean="0"/>
              <a:t> = NOW();</a:t>
            </a:r>
          </a:p>
          <a:p>
            <a:r>
              <a:rPr lang="en-IN" sz="1800" dirty="0" smtClean="0"/>
              <a:t>       END $$</a:t>
            </a:r>
          </a:p>
          <a:p>
            <a:r>
              <a:rPr lang="en-IN" sz="1800" dirty="0" smtClean="0"/>
              <a:t> DELIMITER ;</a:t>
            </a:r>
            <a:endParaRPr lang="en-IN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updateUserPassword</a:t>
            </a:r>
            <a:r>
              <a:rPr lang="en-IN" dirty="0" smtClean="0"/>
              <a:t> –Procedure(3)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1800" dirty="0" smtClean="0"/>
              <a:t>DROP PROCEDURE IF EXISTS </a:t>
            </a:r>
            <a:r>
              <a:rPr lang="en-IN" sz="1800" dirty="0" err="1" smtClean="0"/>
              <a:t>updateUserPassword</a:t>
            </a:r>
            <a:r>
              <a:rPr lang="en-IN" sz="1800" dirty="0" smtClean="0"/>
              <a:t>;</a:t>
            </a:r>
          </a:p>
          <a:p>
            <a:r>
              <a:rPr lang="en-IN" sz="1800" dirty="0" smtClean="0"/>
              <a:t>DELIMITER $$</a:t>
            </a:r>
          </a:p>
          <a:p>
            <a:r>
              <a:rPr lang="en-IN" sz="1800" dirty="0" smtClean="0"/>
              <a:t>CREATE PROCEDURE `</a:t>
            </a:r>
            <a:r>
              <a:rPr lang="en-IN" sz="1800" dirty="0" err="1" smtClean="0"/>
              <a:t>updateUserPassword</a:t>
            </a:r>
            <a:r>
              <a:rPr lang="en-IN" sz="1800" dirty="0" smtClean="0"/>
              <a:t>` ( </a:t>
            </a:r>
          </a:p>
          <a:p>
            <a:r>
              <a:rPr lang="en-IN" sz="1800" dirty="0" smtClean="0"/>
              <a:t>   IN email      VARCHAR(25),</a:t>
            </a:r>
          </a:p>
          <a:p>
            <a:r>
              <a:rPr lang="en-IN" sz="1800" dirty="0" smtClean="0"/>
              <a:t>    IN pass VARCHAR(45)</a:t>
            </a:r>
          </a:p>
          <a:p>
            <a:r>
              <a:rPr lang="en-IN" sz="1800" dirty="0" smtClean="0"/>
              <a:t>)</a:t>
            </a:r>
          </a:p>
          <a:p>
            <a:r>
              <a:rPr lang="en-IN" sz="1800" dirty="0" smtClean="0"/>
              <a:t>BEGIN</a:t>
            </a:r>
          </a:p>
          <a:p>
            <a:r>
              <a:rPr lang="en-IN" sz="1800" dirty="0" smtClean="0"/>
              <a:t>    IF EXISTS (SELECT * FROM user where </a:t>
            </a:r>
            <a:r>
              <a:rPr lang="en-IN" sz="1800" dirty="0" err="1" smtClean="0"/>
              <a:t>user.email</a:t>
            </a:r>
            <a:r>
              <a:rPr lang="en-IN" sz="1800" dirty="0" smtClean="0"/>
              <a:t> = email)     THEN	</a:t>
            </a:r>
          </a:p>
          <a:p>
            <a:r>
              <a:rPr lang="en-IN" sz="1800" dirty="0" smtClean="0"/>
              <a:t>       BEGIN</a:t>
            </a:r>
          </a:p>
          <a:p>
            <a:r>
              <a:rPr lang="en-IN" sz="1800" dirty="0" smtClean="0"/>
              <a:t>	SET @</a:t>
            </a:r>
            <a:r>
              <a:rPr lang="en-IN" sz="1800" dirty="0" err="1" smtClean="0"/>
              <a:t>userId</a:t>
            </a:r>
            <a:r>
              <a:rPr lang="en-IN" sz="1800" dirty="0" smtClean="0"/>
              <a:t> = (SELECT </a:t>
            </a:r>
            <a:r>
              <a:rPr lang="en-IN" sz="1800" dirty="0" err="1" smtClean="0"/>
              <a:t>user_id</a:t>
            </a:r>
            <a:r>
              <a:rPr lang="en-IN" sz="1800" dirty="0" smtClean="0"/>
              <a:t> FROM user WHERE </a:t>
            </a:r>
            <a:r>
              <a:rPr lang="en-IN" sz="1800" dirty="0" err="1" smtClean="0"/>
              <a:t>user.email</a:t>
            </a:r>
            <a:r>
              <a:rPr lang="en-IN" sz="1800" dirty="0" smtClean="0"/>
              <a:t> = email);</a:t>
            </a:r>
          </a:p>
          <a:p>
            <a:r>
              <a:rPr lang="en-IN" sz="1800" dirty="0" smtClean="0"/>
              <a:t>	UPDATE user SET </a:t>
            </a:r>
            <a:r>
              <a:rPr lang="en-IN" sz="1800" dirty="0" err="1" smtClean="0"/>
              <a:t>user_password</a:t>
            </a:r>
            <a:r>
              <a:rPr lang="en-IN" sz="1800" dirty="0" smtClean="0"/>
              <a:t> = pass WHERE </a:t>
            </a:r>
            <a:r>
              <a:rPr lang="en-IN" sz="1800" dirty="0" err="1" smtClean="0"/>
              <a:t>user.user_id</a:t>
            </a:r>
            <a:r>
              <a:rPr lang="en-IN" sz="1800" dirty="0" smtClean="0"/>
              <a:t>= @</a:t>
            </a:r>
            <a:r>
              <a:rPr lang="en-IN" sz="1800" dirty="0" err="1" smtClean="0"/>
              <a:t>userId</a:t>
            </a:r>
            <a:r>
              <a:rPr lang="en-IN" sz="1800" dirty="0" smtClean="0"/>
              <a:t>;</a:t>
            </a:r>
          </a:p>
          <a:p>
            <a:r>
              <a:rPr lang="en-IN" sz="1800" dirty="0" smtClean="0"/>
              <a:t>            SELECT "Updated" AS result;</a:t>
            </a:r>
          </a:p>
          <a:p>
            <a:r>
              <a:rPr lang="en-IN" sz="1800" dirty="0" smtClean="0"/>
              <a:t>       END;</a:t>
            </a:r>
          </a:p>
          <a:p>
            <a:r>
              <a:rPr lang="en-IN" sz="1800" dirty="0" smtClean="0"/>
              <a:t>    ELSE</a:t>
            </a:r>
          </a:p>
          <a:p>
            <a:r>
              <a:rPr lang="en-IN" sz="1800" dirty="0" smtClean="0"/>
              <a:t>           SELECT "Not Updated" AS result;</a:t>
            </a:r>
          </a:p>
          <a:p>
            <a:r>
              <a:rPr lang="en-IN" sz="1800" dirty="0" smtClean="0"/>
              <a:t>    END IF;</a:t>
            </a:r>
          </a:p>
          <a:p>
            <a:r>
              <a:rPr lang="en-IN" sz="1800" dirty="0" smtClean="0"/>
              <a:t>END $$</a:t>
            </a:r>
          </a:p>
          <a:p>
            <a:r>
              <a:rPr lang="en-IN" sz="1800" dirty="0" smtClean="0"/>
              <a:t>DELIMITER ;</a:t>
            </a:r>
            <a:endParaRPr lang="en-IN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InsertProduct</a:t>
            </a:r>
            <a:r>
              <a:rPr lang="en-IN" dirty="0" smtClean="0"/>
              <a:t>-Procedure(4)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1600" dirty="0" smtClean="0"/>
              <a:t>DROP PROCEDURE IF EXISTS </a:t>
            </a:r>
            <a:r>
              <a:rPr lang="en-IN" sz="1600" dirty="0" err="1" smtClean="0"/>
              <a:t>team_b_db.insertProduct</a:t>
            </a:r>
            <a:r>
              <a:rPr lang="en-IN" sz="1600" dirty="0" smtClean="0"/>
              <a:t>;</a:t>
            </a:r>
          </a:p>
          <a:p>
            <a:endParaRPr lang="en-IN" sz="1600" dirty="0" smtClean="0"/>
          </a:p>
          <a:p>
            <a:r>
              <a:rPr lang="en-IN" sz="1600" dirty="0" smtClean="0"/>
              <a:t>DELIMITER $$</a:t>
            </a:r>
          </a:p>
          <a:p>
            <a:r>
              <a:rPr lang="en-IN" sz="1600" dirty="0" smtClean="0"/>
              <a:t>CREATE PROCEDURE `</a:t>
            </a:r>
            <a:r>
              <a:rPr lang="en-IN" sz="1600" dirty="0" err="1" smtClean="0"/>
              <a:t>insertProduct</a:t>
            </a:r>
            <a:r>
              <a:rPr lang="en-IN" sz="1600" dirty="0" smtClean="0"/>
              <a:t>` (</a:t>
            </a:r>
          </a:p>
          <a:p>
            <a:r>
              <a:rPr lang="en-IN" sz="1600" dirty="0" smtClean="0"/>
              <a:t>  IN </a:t>
            </a:r>
            <a:r>
              <a:rPr lang="en-IN" sz="1600" dirty="0" err="1" smtClean="0"/>
              <a:t>productTitle</a:t>
            </a:r>
            <a:r>
              <a:rPr lang="en-IN" sz="1600" dirty="0" smtClean="0"/>
              <a:t>      VARCHAR(45),</a:t>
            </a:r>
          </a:p>
          <a:p>
            <a:r>
              <a:rPr lang="en-IN" sz="1600" dirty="0" smtClean="0"/>
              <a:t>  IN price         DECIMAL(5,2),</a:t>
            </a:r>
          </a:p>
          <a:p>
            <a:r>
              <a:rPr lang="en-IN" sz="1600" dirty="0" smtClean="0"/>
              <a:t>  IN image       LONGBLOB,</a:t>
            </a:r>
          </a:p>
          <a:p>
            <a:r>
              <a:rPr lang="en-IN" sz="1600" dirty="0" smtClean="0"/>
              <a:t>  IN </a:t>
            </a:r>
            <a:r>
              <a:rPr lang="en-IN" sz="1600" dirty="0" err="1" smtClean="0"/>
              <a:t>categoryId</a:t>
            </a:r>
            <a:r>
              <a:rPr lang="en-IN" sz="1600" dirty="0" smtClean="0"/>
              <a:t> INT,</a:t>
            </a:r>
          </a:p>
          <a:p>
            <a:r>
              <a:rPr lang="en-IN" sz="1600" dirty="0" smtClean="0"/>
              <a:t>  IN size ENUM('small', 'medium', 'large'),</a:t>
            </a:r>
          </a:p>
          <a:p>
            <a:r>
              <a:rPr lang="en-IN" sz="1600" dirty="0" smtClean="0"/>
              <a:t>  IN quantity INT</a:t>
            </a:r>
          </a:p>
          <a:p>
            <a:r>
              <a:rPr lang="en-IN" sz="1600" dirty="0" smtClean="0"/>
              <a:t>)</a:t>
            </a:r>
          </a:p>
          <a:p>
            <a:r>
              <a:rPr lang="en-IN" sz="1600" dirty="0" smtClean="0"/>
              <a:t>BEGIN</a:t>
            </a:r>
          </a:p>
          <a:p>
            <a:r>
              <a:rPr lang="en-IN" sz="1600" dirty="0" smtClean="0"/>
              <a:t>      IF EXISTS (SELECT * FROM </a:t>
            </a:r>
            <a:r>
              <a:rPr lang="en-IN" sz="1600" dirty="0" err="1" smtClean="0"/>
              <a:t>team_b_db.product</a:t>
            </a:r>
            <a:r>
              <a:rPr lang="en-IN" sz="1600" dirty="0" smtClean="0"/>
              <a:t> WHERE </a:t>
            </a:r>
            <a:r>
              <a:rPr lang="en-IN" sz="1600" dirty="0" err="1" smtClean="0"/>
              <a:t>team_b_db.product.product_title</a:t>
            </a:r>
            <a:r>
              <a:rPr lang="en-IN" sz="1600" dirty="0" smtClean="0"/>
              <a:t> = </a:t>
            </a:r>
            <a:r>
              <a:rPr lang="en-IN" sz="1600" dirty="0" err="1" smtClean="0"/>
              <a:t>productTitle</a:t>
            </a:r>
            <a:r>
              <a:rPr lang="en-IN" sz="1600" dirty="0" smtClean="0"/>
              <a:t>)     THEN</a:t>
            </a:r>
          </a:p>
          <a:p>
            <a:r>
              <a:rPr lang="en-IN" sz="1600" dirty="0" smtClean="0"/>
              <a:t>           BEGIN</a:t>
            </a:r>
          </a:p>
          <a:p>
            <a:r>
              <a:rPr lang="en-IN" sz="1600" dirty="0" smtClean="0"/>
              <a:t>	  SET @</a:t>
            </a:r>
            <a:r>
              <a:rPr lang="en-IN" sz="1600" dirty="0" err="1" smtClean="0"/>
              <a:t>productId</a:t>
            </a:r>
            <a:r>
              <a:rPr lang="en-IN" sz="1600" dirty="0" smtClean="0"/>
              <a:t> = (SELECT </a:t>
            </a:r>
            <a:r>
              <a:rPr lang="en-IN" sz="1600" dirty="0" err="1" smtClean="0"/>
              <a:t>team_b_db.product.product_id</a:t>
            </a:r>
            <a:r>
              <a:rPr lang="en-IN" sz="1600" dirty="0" smtClean="0"/>
              <a:t> FROM </a:t>
            </a:r>
            <a:r>
              <a:rPr lang="en-IN" sz="1600" dirty="0" err="1" smtClean="0"/>
              <a:t>team_b_db.product</a:t>
            </a:r>
            <a:r>
              <a:rPr lang="en-IN" sz="1600" dirty="0" smtClean="0"/>
              <a:t> WHERE     </a:t>
            </a:r>
            <a:r>
              <a:rPr lang="en-IN" sz="1600" dirty="0" err="1" smtClean="0"/>
              <a:t>team_b_db.product.product_title</a:t>
            </a:r>
            <a:r>
              <a:rPr lang="en-IN" sz="1600" dirty="0" smtClean="0"/>
              <a:t> = </a:t>
            </a:r>
          </a:p>
          <a:p>
            <a:r>
              <a:rPr lang="en-IN" sz="1600" dirty="0" smtClean="0"/>
              <a:t>                       </a:t>
            </a:r>
            <a:r>
              <a:rPr lang="en-IN" sz="1600" dirty="0" err="1" smtClean="0"/>
              <a:t>productTitle</a:t>
            </a:r>
            <a:r>
              <a:rPr lang="en-IN" sz="1600" dirty="0" smtClean="0"/>
              <a:t>);</a:t>
            </a:r>
          </a:p>
          <a:p>
            <a:r>
              <a:rPr lang="en-IN" sz="1600" dirty="0" smtClean="0"/>
              <a:t>	  INSERT INTO </a:t>
            </a:r>
            <a:r>
              <a:rPr lang="en-IN" sz="1600" dirty="0" err="1" smtClean="0"/>
              <a:t>team_b_db.quantity_size</a:t>
            </a:r>
            <a:r>
              <a:rPr lang="en-IN" sz="1600" dirty="0" smtClean="0"/>
              <a:t>(size, quantity, </a:t>
            </a:r>
            <a:r>
              <a:rPr lang="en-IN" sz="1600" dirty="0" err="1" smtClean="0"/>
              <a:t>product_product_id</a:t>
            </a:r>
            <a:r>
              <a:rPr lang="en-IN" sz="1600" dirty="0" smtClean="0"/>
              <a:t>) VALUES (size, quantity, @</a:t>
            </a:r>
            <a:r>
              <a:rPr lang="en-IN" sz="1600" dirty="0" err="1" smtClean="0"/>
              <a:t>productId</a:t>
            </a:r>
            <a:r>
              <a:rPr lang="en-IN" sz="1600" dirty="0" smtClean="0"/>
              <a:t>);	</a:t>
            </a:r>
          </a:p>
          <a:p>
            <a:r>
              <a:rPr lang="en-IN" sz="1600" dirty="0" smtClean="0"/>
              <a:t>           END;</a:t>
            </a:r>
          </a:p>
          <a:p>
            <a:r>
              <a:rPr lang="en-IN" sz="1600" dirty="0" smtClean="0"/>
              <a:t>       ELSE</a:t>
            </a:r>
          </a:p>
          <a:p>
            <a:r>
              <a:rPr lang="en-IN" sz="1600" dirty="0" smtClean="0"/>
              <a:t>           BEGIN</a:t>
            </a:r>
          </a:p>
          <a:p>
            <a:r>
              <a:rPr lang="en-IN" sz="1600" dirty="0" smtClean="0"/>
              <a:t>	INSERT INTO </a:t>
            </a:r>
            <a:r>
              <a:rPr lang="en-IN" sz="1600" dirty="0" err="1" smtClean="0"/>
              <a:t>team_b_db.product</a:t>
            </a:r>
            <a:r>
              <a:rPr lang="en-IN" sz="1600" dirty="0" smtClean="0"/>
              <a:t>(</a:t>
            </a:r>
            <a:r>
              <a:rPr lang="en-IN" sz="1600" dirty="0" err="1" smtClean="0"/>
              <a:t>product_title,price</a:t>
            </a:r>
            <a:r>
              <a:rPr lang="en-IN" sz="1600" dirty="0" smtClean="0"/>
              <a:t>, image, </a:t>
            </a:r>
            <a:r>
              <a:rPr lang="en-IN" sz="1600" dirty="0" err="1" smtClean="0"/>
              <a:t>category_category_id</a:t>
            </a:r>
            <a:r>
              <a:rPr lang="en-IN" sz="1600" dirty="0" smtClean="0"/>
              <a:t>) VALUES (</a:t>
            </a:r>
            <a:r>
              <a:rPr lang="en-IN" sz="1600" dirty="0" err="1" smtClean="0"/>
              <a:t>productTitle</a:t>
            </a:r>
            <a:r>
              <a:rPr lang="en-IN" sz="1600" dirty="0" smtClean="0"/>
              <a:t>, price, image,    </a:t>
            </a:r>
            <a:r>
              <a:rPr lang="en-IN" sz="1600" dirty="0" err="1" smtClean="0"/>
              <a:t>categoryId</a:t>
            </a:r>
            <a:r>
              <a:rPr lang="en-IN" sz="1600" dirty="0" smtClean="0"/>
              <a:t>);</a:t>
            </a:r>
          </a:p>
          <a:p>
            <a:r>
              <a:rPr lang="en-IN" sz="1600" dirty="0" smtClean="0"/>
              <a:t>	SET @</a:t>
            </a:r>
            <a:r>
              <a:rPr lang="en-IN" sz="1600" dirty="0" err="1" smtClean="0"/>
              <a:t>productId</a:t>
            </a:r>
            <a:r>
              <a:rPr lang="en-IN" sz="1600" dirty="0" smtClean="0"/>
              <a:t> = (SELECT </a:t>
            </a:r>
            <a:r>
              <a:rPr lang="en-IN" sz="1600" dirty="0" err="1" smtClean="0"/>
              <a:t>team_b_db.product.product_id</a:t>
            </a:r>
            <a:r>
              <a:rPr lang="en-IN" sz="1600" dirty="0" smtClean="0"/>
              <a:t> FROM </a:t>
            </a:r>
            <a:r>
              <a:rPr lang="en-IN" sz="1600" dirty="0" err="1" smtClean="0"/>
              <a:t>team_b_db.product</a:t>
            </a:r>
            <a:r>
              <a:rPr lang="en-IN" sz="1600" dirty="0" smtClean="0"/>
              <a:t> WHERE </a:t>
            </a:r>
            <a:r>
              <a:rPr lang="en-IN" sz="1600" dirty="0" err="1" smtClean="0"/>
              <a:t>team_b_db.product.product_title</a:t>
            </a:r>
            <a:r>
              <a:rPr lang="en-IN" sz="1600" dirty="0" smtClean="0"/>
              <a:t> = </a:t>
            </a:r>
          </a:p>
          <a:p>
            <a:r>
              <a:rPr lang="en-IN" sz="1600" dirty="0" smtClean="0"/>
              <a:t>                     </a:t>
            </a:r>
            <a:r>
              <a:rPr lang="en-IN" sz="1600" dirty="0" err="1" smtClean="0"/>
              <a:t>productTitle</a:t>
            </a:r>
            <a:r>
              <a:rPr lang="en-IN" sz="1600" dirty="0" smtClean="0"/>
              <a:t>);</a:t>
            </a:r>
          </a:p>
          <a:p>
            <a:r>
              <a:rPr lang="en-IN" sz="1600" dirty="0" smtClean="0"/>
              <a:t>	INSERT INTO </a:t>
            </a:r>
            <a:r>
              <a:rPr lang="en-IN" sz="1600" dirty="0" err="1" smtClean="0"/>
              <a:t>team_b_db.quantity_size</a:t>
            </a:r>
            <a:r>
              <a:rPr lang="en-IN" sz="1600" dirty="0" smtClean="0"/>
              <a:t>(size, quantity, </a:t>
            </a:r>
            <a:r>
              <a:rPr lang="en-IN" sz="1600" dirty="0" err="1" smtClean="0"/>
              <a:t>product_product_id</a:t>
            </a:r>
            <a:r>
              <a:rPr lang="en-IN" sz="1600" dirty="0" smtClean="0"/>
              <a:t>) VALUES (size, quantity, @</a:t>
            </a:r>
            <a:r>
              <a:rPr lang="en-IN" sz="1600" dirty="0" err="1" smtClean="0"/>
              <a:t>productId</a:t>
            </a:r>
            <a:r>
              <a:rPr lang="en-IN" sz="1600" dirty="0" smtClean="0"/>
              <a:t>);</a:t>
            </a:r>
          </a:p>
          <a:p>
            <a:r>
              <a:rPr lang="en-IN" sz="1600" dirty="0" smtClean="0"/>
              <a:t>             END;</a:t>
            </a:r>
          </a:p>
          <a:p>
            <a:pPr>
              <a:buNone/>
            </a:pPr>
            <a:r>
              <a:rPr lang="en-IN" sz="1600" dirty="0" smtClean="0"/>
              <a:t>                   END IF;</a:t>
            </a:r>
          </a:p>
          <a:p>
            <a:r>
              <a:rPr lang="en-IN" sz="1600" dirty="0" smtClean="0"/>
              <a:t>END $$ </a:t>
            </a:r>
          </a:p>
          <a:p>
            <a:r>
              <a:rPr lang="en-IN" sz="1600" dirty="0" smtClean="0"/>
              <a:t>DELIMITER ;</a:t>
            </a:r>
            <a:endParaRPr lang="en-IN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365</Words>
  <Application>Microsoft Office PowerPoint</Application>
  <PresentationFormat>On-screen Show (4:3)</PresentationFormat>
  <Paragraphs>163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E-commerce website</vt:lpstr>
      <vt:lpstr>Outline of Team B project</vt:lpstr>
      <vt:lpstr> </vt:lpstr>
      <vt:lpstr>Checks Email exists-Procedure (1)</vt:lpstr>
      <vt:lpstr>credentialsMatch-Procedure(2)</vt:lpstr>
      <vt:lpstr>CHANGE Password-Trigger</vt:lpstr>
      <vt:lpstr>Slide 7</vt:lpstr>
      <vt:lpstr>updateUserPassword –Procedure(3)</vt:lpstr>
      <vt:lpstr>InsertProduct-Procedure(4)</vt:lpstr>
      <vt:lpstr>Order Details- using join</vt:lpstr>
      <vt:lpstr>deleteProduct-Procedure(5)</vt:lpstr>
      <vt:lpstr>updateProduct- Procedure(6)</vt:lpstr>
      <vt:lpstr>View Products Page: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</dc:title>
  <dc:creator>MEGHA</dc:creator>
  <cp:lastModifiedBy>MEGHA</cp:lastModifiedBy>
  <cp:revision>22</cp:revision>
  <dcterms:created xsi:type="dcterms:W3CDTF">2019-04-17T19:06:46Z</dcterms:created>
  <dcterms:modified xsi:type="dcterms:W3CDTF">2020-02-17T19:30:20Z</dcterms:modified>
</cp:coreProperties>
</file>