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em Hemasri" userId="8bc8abdf20db7b7b" providerId="LiveId" clId="{704BB214-CEF2-4867-8E2B-875D971E25D5}"/>
    <pc:docChg chg="custSel modSld">
      <pc:chgData name="Mannem Hemasri" userId="8bc8abdf20db7b7b" providerId="LiveId" clId="{704BB214-CEF2-4867-8E2B-875D971E25D5}" dt="2023-11-01T15:19:32.027" v="12" actId="14100"/>
      <pc:docMkLst>
        <pc:docMk/>
      </pc:docMkLst>
      <pc:sldChg chg="addSp delSp modSp mod">
        <pc:chgData name="Mannem Hemasri" userId="8bc8abdf20db7b7b" providerId="LiveId" clId="{704BB214-CEF2-4867-8E2B-875D971E25D5}" dt="2023-11-01T15:19:32.027" v="12" actId="14100"/>
        <pc:sldMkLst>
          <pc:docMk/>
          <pc:sldMk cId="3008052117" sldId="261"/>
        </pc:sldMkLst>
        <pc:spChg chg="add del mod">
          <ac:chgData name="Mannem Hemasri" userId="8bc8abdf20db7b7b" providerId="LiveId" clId="{704BB214-CEF2-4867-8E2B-875D971E25D5}" dt="2023-11-01T15:19:12.342" v="6" actId="931"/>
          <ac:spMkLst>
            <pc:docMk/>
            <pc:sldMk cId="3008052117" sldId="261"/>
            <ac:spMk id="4" creationId="{B3EC2D1C-2549-DB15-32F2-C758C99E55E1}"/>
          </ac:spMkLst>
        </pc:spChg>
        <pc:picChg chg="del">
          <ac:chgData name="Mannem Hemasri" userId="8bc8abdf20db7b7b" providerId="LiveId" clId="{704BB214-CEF2-4867-8E2B-875D971E25D5}" dt="2023-11-01T15:18:47.748" v="5" actId="478"/>
          <ac:picMkLst>
            <pc:docMk/>
            <pc:sldMk cId="3008052117" sldId="261"/>
            <ac:picMk id="5" creationId="{99DC2D05-841D-D9DE-E25A-C9361FFADAAD}"/>
          </ac:picMkLst>
        </pc:picChg>
        <pc:picChg chg="add mod">
          <ac:chgData name="Mannem Hemasri" userId="8bc8abdf20db7b7b" providerId="LiveId" clId="{704BB214-CEF2-4867-8E2B-875D971E25D5}" dt="2023-11-01T15:19:32.027" v="12" actId="14100"/>
          <ac:picMkLst>
            <pc:docMk/>
            <pc:sldMk cId="3008052117" sldId="261"/>
            <ac:picMk id="7" creationId="{9E0AC44B-30F4-4F62-7244-DF3476A69CCB}"/>
          </ac:picMkLst>
        </pc:picChg>
      </pc:sldChg>
      <pc:sldChg chg="addSp delSp modSp mod delAnim modAnim">
        <pc:chgData name="Mannem Hemasri" userId="8bc8abdf20db7b7b" providerId="LiveId" clId="{704BB214-CEF2-4867-8E2B-875D971E25D5}" dt="2023-11-01T15:12:03.875" v="4" actId="14100"/>
        <pc:sldMkLst>
          <pc:docMk/>
          <pc:sldMk cId="940892306" sldId="263"/>
        </pc:sldMkLst>
        <pc:spChg chg="add del mod">
          <ac:chgData name="Mannem Hemasri" userId="8bc8abdf20db7b7b" providerId="LiveId" clId="{704BB214-CEF2-4867-8E2B-875D971E25D5}" dt="2023-11-01T15:11:54.635" v="1"/>
          <ac:spMkLst>
            <pc:docMk/>
            <pc:sldMk cId="940892306" sldId="263"/>
            <ac:spMk id="5" creationId="{1E97E3B8-F516-4550-B027-6666CE558340}"/>
          </ac:spMkLst>
        </pc:spChg>
        <pc:picChg chg="del">
          <ac:chgData name="Mannem Hemasri" userId="8bc8abdf20db7b7b" providerId="LiveId" clId="{704BB214-CEF2-4867-8E2B-875D971E25D5}" dt="2023-11-01T15:11:46.322" v="0" actId="478"/>
          <ac:picMkLst>
            <pc:docMk/>
            <pc:sldMk cId="940892306" sldId="263"/>
            <ac:picMk id="4" creationId="{EE224FEE-2FB1-3C27-4D9C-B40FDA5299C1}"/>
          </ac:picMkLst>
        </pc:picChg>
        <pc:picChg chg="add mod">
          <ac:chgData name="Mannem Hemasri" userId="8bc8abdf20db7b7b" providerId="LiveId" clId="{704BB214-CEF2-4867-8E2B-875D971E25D5}" dt="2023-11-01T15:12:03.875" v="4" actId="14100"/>
          <ac:picMkLst>
            <pc:docMk/>
            <pc:sldMk cId="940892306" sldId="263"/>
            <ac:picMk id="6" creationId="{3BA0129A-4D13-FEE4-7667-851E68DC07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CA76-38E5-AFF4-93F4-39B81E3A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12784-AC22-7C37-ED3D-8E3743914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3E97-F724-6069-CFA2-5B5BB5C6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37A2-4094-A268-B56C-3607ADF8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615E-A5A4-EBC5-2B96-F318A068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9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D2A6-3F9E-B28C-0C65-E3F10A78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467F-12A8-D7D8-4BFA-6C93BC2A7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5E16-11BA-68A7-0D6E-E37CF2F6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95D63-A9A7-8665-1FDC-C5B41E29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B130-5202-7652-B005-E0713CF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4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EB2F4-ED44-8F39-D737-A5A956596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520B4-02F5-A5FA-3ABC-F6E80553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E6D3-C30A-19EB-B047-02E8133E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F956-6502-F5ED-AAC9-9B6AB752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6894-3B59-96A2-ED21-358157EE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77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D700-B5B4-D01B-574F-A68A2715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314A-B08D-15EC-5C56-B191CA4A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CBFA-C19D-C4FC-70B7-915B0D3C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B7B7-5A15-0C8B-749A-7CDDB506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B882-C029-8C22-0B6F-D43B5683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F2E5-7B99-CE48-1B7A-3A59C7C4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3D59-60A2-1AEA-FA82-63AE18BD3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1CBF-AF0B-1AD6-1D96-6DD29DC4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3DE6-3859-CDCC-18FB-137E5E18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8512-083C-CFC0-8222-8524F658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937D-4E4B-0643-A13B-22A0F48D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E35F-C7F1-86BC-9DF2-D00C287FE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78C77-ED1A-0F59-B13E-9685B00E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415E-1DAE-6747-1883-3F6C7E6F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F54D-A2D4-59EF-F652-2156C920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04219-C782-52C4-D15E-56377D2E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13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CC7C-2152-A4B2-3901-972E33EC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E160A-471C-5E5A-36C6-B1F9D52D3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02AB0-44A7-E81B-F553-80293BD4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4D5BD-7ED2-D026-1161-9E59EDAF5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71B53-69F3-D5AC-762E-ED1FC7E8D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09944-5726-D7DA-F04E-0B1A3058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B7447-8C65-C202-E294-3744E9C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99C7F-78F3-028C-6AC6-235AA7FA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1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61EC-17A6-3529-920A-D8C0213A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7BB7E-FED7-ED55-4EAF-DADF31B0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1B40E-2E62-5287-9CB2-A7EE120B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246E9-C053-1DD6-93B6-AD2CBF2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3D84A-1340-B35E-660B-83D76958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A0B7-70E4-0A6B-AF37-EE3C8992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C3455-C976-D7C8-952E-BFCA5089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7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5C50-E0C6-A9C5-3083-0D3B7289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40D4-5748-E007-F539-0C12D2E1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AA73-8F2C-C15D-38C7-ADDEFDC9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105E6-DF5F-7EE4-E50E-51A2D53C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D6FD2-F8B7-A6A1-2679-8411C79C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4B919-76FE-FBD3-2003-A6FAA475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BC4E-2BBB-EBE8-825D-739863CA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D74A4-E2DA-91CC-4943-82FD6234E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6021C-C439-55E4-A421-ADA0F5B4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5C97-ACA1-C6A6-60C9-334A4A27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1D7AF-B1B2-C4F3-BD3E-2105ACA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9FD87-89D7-0FA4-78E5-B2CC16E2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1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03C85-038D-3DA9-1809-4B4AF3C1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800E-9F1E-5AD7-F2F6-53569386D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E0ACA-A84A-1E98-F5B2-2A2AA5296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3EAE-5D25-41F4-84E4-AD349C3D408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FFD6-CC85-6857-0789-998DA8904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1C43-5505-509E-CE7E-B36AF71DA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30C5-64E1-4CDB-925C-3443844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2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man.netlify.app/" TargetMode="External"/><Relationship Id="rId2" Type="http://schemas.openxmlformats.org/officeDocument/2006/relationships/hyperlink" Target="https://github.com/Hemasrisri/T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4A4179-2D0A-7C49-7251-BFB0A484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93" y="1963271"/>
            <a:ext cx="10802471" cy="453614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                                                                     TEAM MEMBERS: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Proj_224783_Team_6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MANCHU PALLAVI(113321104055)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MANNEM HEMA SRI(113321104056)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MEESALA PRAVALLIKA(113321104057)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MEGHAA V(113321104058)</a:t>
            </a:r>
          </a:p>
          <a:p>
            <a:pPr algn="r"/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F60590-24B5-0CF5-C8E4-46023CB6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44" y="456273"/>
            <a:ext cx="9294660" cy="1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87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5699-EF6C-26BB-517B-FEB835DB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CFE8-5054-7415-90A8-1E3EC25F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7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Traffic Lights: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traffic signals that adjust in real-time based on traffic conditions can reduce congestion and improve traffic flow.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Traffic Prediction: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algorithms and machine learning can predict traffic patterns and suggest alternate routes to drivers, reducing congestion.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Vehicles: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equipped with V2X (Vehicle-to-Everything) technology can communicate with each other and infrastructure, helping to prevent accidents and optimize traffic flow.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Micro-Mobility Solutions: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of e-scooters and e-bikes into transportation networks can reduce congestion and provide sustainable alternatives for short trips.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Traffic Enforcement: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systems for enforcing traffic laws can free up police resources and improve safety.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App Integration: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traffic data into navigation apps to provide real-time updates and suggest optimal routes to drivers.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and Cyclist Safety Measures: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better infrastructure and technologies to protect vulnerable road users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1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8E28-27CA-1C77-A12B-7ABC2F66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28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A419-4C23-D06A-5806-769009A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94"/>
            <a:ext cx="10515600" cy="53608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Enhancement: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measures to reduce accidents and improve overall road safety.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that can monitor traffic conditions in real-time and provide updates to commuters.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and analyze traffic data to make informed decisions for infrastructure improvements and traffic planning.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environmental impact of traffic by minimizing emissions and fuel consumption.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public awareness and education on traffic rules and safe driving practices.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Response: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 quick emergency response by providing priority routes for emergency vehicles during traffic jams.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Commute Times: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reduce the time people spend commuting to work and other destinations.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2DB7-D8F5-0D12-857A-B2E3D1D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A5B0-6C20-523F-B20F-C4DAD4FE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4953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Signaling: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traffic signal control system to optimize signal timings based on real-time traffic data.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Detection: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detection systems to identify accidents, breakdowns, and other issues quickly.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Prediction: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Traffic prediction algorithms to anticipate congestion and provide alternative routes.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Vehicle Priority: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to prioritize emergency vehicles, such as traffic signal preemption.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and Enforcement: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cameras and license plate recognition for law enforcement and security.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tools for analyzing historical and real-time traffic data to make informed decisions.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Traffic Lights: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smart traffic lights that adapt to traffic flow.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9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7380-962D-0B42-78D6-2CBF7BF6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INTEGRATION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0AC44B-30F4-4F62-7244-DF3476A69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" y="1174376"/>
            <a:ext cx="10717306" cy="5432612"/>
          </a:xfrm>
        </p:spPr>
      </p:pic>
    </p:spTree>
    <p:extLst>
      <p:ext uri="{BB962C8B-B14F-4D97-AF65-F5344CB8AC3E}">
        <p14:creationId xmlns:p14="http://schemas.microsoft.com/office/powerpoint/2010/main" val="30080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0214-DF6C-E8B5-B5FC-365C9D0A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868-E74C-940E-0FD8-9F05A229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7"/>
            <a:ext cx="10515600" cy="5217459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your goals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Iteration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GPS Integration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Analytics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1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FA1E-0FB1-8C15-A462-6D8F74B7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SIMULATION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(Watch the simulation video below)</a:t>
            </a:r>
          </a:p>
        </p:txBody>
      </p:sp>
      <p:pic>
        <p:nvPicPr>
          <p:cNvPr id="6" name="Circuit">
            <a:hlinkClick r:id="" action="ppaction://media"/>
            <a:extLst>
              <a:ext uri="{FF2B5EF4-FFF2-40B4-BE49-F238E27FC236}">
                <a16:creationId xmlns:a16="http://schemas.microsoft.com/office/drawing/2014/main" id="{3BA0129A-4D13-FEE4-7667-851E68DC07D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3694" y="1389529"/>
            <a:ext cx="10260106" cy="4787434"/>
          </a:xfrm>
        </p:spPr>
      </p:pic>
    </p:spTree>
    <p:extLst>
      <p:ext uri="{BB962C8B-B14F-4D97-AF65-F5344CB8AC3E}">
        <p14:creationId xmlns:p14="http://schemas.microsoft.com/office/powerpoint/2010/main" val="94089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5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6ECC-3DA4-1CD5-80E7-E41F7712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39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5F16DAE-3E9F-C5D1-6F13-1A526342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5235388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endParaRPr lang="en-US" sz="2400" dirty="0">
              <a:hlinkClick r:id="" action="ppaction://noaction"/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Click here to view code on </a:t>
            </a:r>
            <a:r>
              <a:rPr lang="en-US" sz="2400" dirty="0" err="1">
                <a:hlinkClick r:id="rId2"/>
              </a:rPr>
              <a:t>Github</a:t>
            </a:r>
            <a:r>
              <a:rPr lang="en-US" sz="2400" dirty="0"/>
              <a:t>                                                </a:t>
            </a:r>
            <a:r>
              <a:rPr lang="en-US" sz="2400" dirty="0">
                <a:hlinkClick r:id="rId3"/>
              </a:rPr>
              <a:t>Click here to check my website</a:t>
            </a:r>
            <a:endParaRPr lang="en-US" sz="2400" dirty="0"/>
          </a:p>
          <a:p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8906E6-E3F3-6BEA-B662-09923C720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9" y="1317811"/>
            <a:ext cx="10403541" cy="46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E8AD-AD40-D398-3C56-EC063D48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911225"/>
            <a:ext cx="3896139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        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sz="4400" b="1" dirty="0"/>
              <a:t>                                                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494</Words>
  <Application>Microsoft Office PowerPoint</Application>
  <PresentationFormat>Widescreen</PresentationFormat>
  <Paragraphs>68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INNOVATION</vt:lpstr>
      <vt:lpstr>PROJECT OBJECTIVES</vt:lpstr>
      <vt:lpstr>PROJECT REQUIREMENTS</vt:lpstr>
      <vt:lpstr>ARDUINO INTEGRATION</vt:lpstr>
      <vt:lpstr>MOBILE APP DEVELOPMENT</vt:lpstr>
      <vt:lpstr>IMPLEMENTATION AND SIMULATION (Watch the simulation video below)</vt:lpstr>
      <vt:lpstr>REAL-TIME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Mannem Hemasri</dc:creator>
  <cp:lastModifiedBy>Mannem Hemasri</cp:lastModifiedBy>
  <cp:revision>1</cp:revision>
  <dcterms:created xsi:type="dcterms:W3CDTF">2023-11-01T14:24:11Z</dcterms:created>
  <dcterms:modified xsi:type="dcterms:W3CDTF">2023-11-01T15:19:34Z</dcterms:modified>
</cp:coreProperties>
</file>