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Bold" charset="0"/>
      <p:regular r:id="rId15"/>
    </p:embeddedFont>
    <p:embeddedFont>
      <p:font typeface="Montserrat Light Bold" panose="020B0604020202020204" charset="0"/>
      <p:regular r:id="rId16"/>
    </p:embeddedFont>
    <p:embeddedFont>
      <p:font typeface="Oswald Bold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chaudhary" userId="2d77bff718dc487e" providerId="LiveId" clId="{91072C51-E1A8-4409-943C-B53FD4707A85}"/>
    <pc:docChg chg="modSld">
      <pc:chgData name="megha chaudhary" userId="2d77bff718dc487e" providerId="LiveId" clId="{91072C51-E1A8-4409-943C-B53FD4707A85}" dt="2024-04-16T06:28:33.410" v="2" actId="1036"/>
      <pc:docMkLst>
        <pc:docMk/>
      </pc:docMkLst>
      <pc:sldChg chg="modSp mod">
        <pc:chgData name="megha chaudhary" userId="2d77bff718dc487e" providerId="LiveId" clId="{91072C51-E1A8-4409-943C-B53FD4707A85}" dt="2024-04-16T06:28:33.410" v="2" actId="1036"/>
        <pc:sldMkLst>
          <pc:docMk/>
          <pc:sldMk cId="0" sldId="256"/>
        </pc:sldMkLst>
        <pc:spChg chg="mod">
          <ac:chgData name="megha chaudhary" userId="2d77bff718dc487e" providerId="LiveId" clId="{91072C51-E1A8-4409-943C-B53FD4707A85}" dt="2024-04-16T06:28:33.410" v="2" actId="1036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238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Sales monitoring </a:t>
            </a:r>
          </a:p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88741" y="-723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369" y="-178247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42A9-C4E8-F9B8-4C92-3A67F0C9BB7E}"/>
              </a:ext>
            </a:extLst>
          </p:cNvPr>
          <p:cNvSpPr txBox="1"/>
          <p:nvPr/>
        </p:nvSpPr>
        <p:spPr>
          <a:xfrm>
            <a:off x="7361209" y="3748360"/>
            <a:ext cx="10110769" cy="3145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1"/>
              </a:lnSpc>
            </a:pPr>
            <a:r>
              <a:rPr lang="en-IN" sz="18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Sales Monitoring System is a powerful tool designed to enhance sales performance, provide real-time insights, and streamline sales operations. By monitoring and facilitating sales activities, this system empowers organizations to make informed decisions and optimize their sales processes effectively.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this time information development has developed very rapidly, therefore many companies have used information systems to improve their businesses. To improve a company's business is by building a good information system, and the requirement to build a good information system that is the speed and accuracy to obtain the information needed. A computer is a tool that can store data, process data, and provide desired information accurately and accurately that is useful for the company to progress its business. </a:t>
            </a: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950732" y="-44171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3604410" y="51944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4384933" y="44672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415648" y="4922698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62338" y="27118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3.Setup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592410" y="5378408"/>
            <a:ext cx="2524279" cy="50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Product 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4.Sales  Records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225703" y="-5207974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793642" y="2718060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4155068" y="4721835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2"/>
            <a:ext cx="3204526" cy="2288545"/>
          </a:xfrm>
        </p:spPr>
        <p:txBody>
          <a:bodyPr>
            <a:normAutofit/>
          </a:bodyPr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1.Add sales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sales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3.view total sales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692" y="5325049"/>
            <a:ext cx="2027545" cy="715527"/>
          </a:xfrm>
        </p:spPr>
        <p:txBody>
          <a:bodyPr>
            <a:normAutofit/>
          </a:bodyPr>
          <a:lstStyle/>
          <a:p>
            <a:r>
              <a:rPr lang="en-IN" sz="2951" spc="289" dirty="0">
                <a:solidFill>
                  <a:srgbClr val="231F20"/>
                </a:solidFill>
                <a:latin typeface="DM Sans Bold"/>
                <a:ea typeface="+mn-ea"/>
                <a:cs typeface="+mn-cs"/>
              </a:rPr>
              <a:t>sales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409736" y="277198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000" spc="649" dirty="0">
                <a:solidFill>
                  <a:srgbClr val="FFFBFB"/>
                </a:solidFill>
                <a:latin typeface="DM Sans Bold"/>
              </a:rPr>
              <a:t>04</a:t>
            </a:r>
            <a:endParaRPr lang="en-US" sz="6624" spc="649" dirty="0">
              <a:solidFill>
                <a:srgbClr val="FFFBFB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79552" y="-2963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Target Monitoring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Tracking task Allocation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Strategy Communication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Performance Reporting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524729"/>
            <a:ext cx="4867276" cy="790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Lead Tracking and Engagement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0480" y="0"/>
            <a:ext cx="1825752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3407869">
            <a:off x="8957306" y="3063437"/>
            <a:ext cx="10222112" cy="2755217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279178" y="9724465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23989" y="2956399"/>
            <a:ext cx="8364011" cy="5158714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Monitoring System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aims to address these challenges by providing a centralized dashboard for sales operations. It offers real-time insights, lead tracking, and data-driven decision-making. By automating processes and enhancing visibility, this system empowers businesses to optimize their sales strategies effectively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539"/>
              </a:lnSpc>
            </a:pPr>
            <a:endParaRPr lang="en-US" sz="2565" spc="251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54294" y="4795825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Sales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166423" y="669993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54293" y="5728700"/>
            <a:ext cx="7132181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Contributing to the improvement of Sales systems, product management, and sales Monitoring accessibility.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382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Arial</vt:lpstr>
      <vt:lpstr>Montserrat Light Bold</vt:lpstr>
      <vt:lpstr>Oswald Bold</vt:lpstr>
      <vt:lpstr>Roboto</vt:lpstr>
      <vt:lpstr>DM Sans</vt:lpstr>
      <vt:lpstr>Wingdings</vt:lpstr>
      <vt:lpstr>DM Sans Bold</vt:lpstr>
      <vt:lpstr>Times New Roman</vt:lpstr>
      <vt:lpstr>Office Theme</vt:lpstr>
      <vt:lpstr>PowerPoint Presentation</vt:lpstr>
      <vt:lpstr>PowerPoint Presentation</vt:lpstr>
      <vt:lpstr>PowerPoint Presentation</vt:lpstr>
      <vt:lpstr>sales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megha chaudhary</cp:lastModifiedBy>
  <cp:revision>13</cp:revision>
  <dcterms:created xsi:type="dcterms:W3CDTF">2006-08-16T00:00:00Z</dcterms:created>
  <dcterms:modified xsi:type="dcterms:W3CDTF">2024-04-16T06:28:43Z</dcterms:modified>
  <dc:identifier>DAFutljfPnc</dc:identifier>
</cp:coreProperties>
</file>