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Bold" charset="0"/>
      <p:regular r:id="rId15"/>
    </p:embeddedFont>
    <p:embeddedFont>
      <p:font typeface="Montserrat Light Bold" panose="020B0604020202020204" charset="0"/>
      <p:regular r:id="rId16"/>
    </p:embeddedFont>
    <p:embeddedFont>
      <p:font typeface="Oswald Bold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7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238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Sales monitoring </a:t>
            </a:r>
          </a:p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88741" y="-723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369" y="-178247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D42A9-C4E8-F9B8-4C92-3A67F0C9BB7E}"/>
              </a:ext>
            </a:extLst>
          </p:cNvPr>
          <p:cNvSpPr txBox="1"/>
          <p:nvPr/>
        </p:nvSpPr>
        <p:spPr>
          <a:xfrm>
            <a:off x="7361209" y="3748360"/>
            <a:ext cx="10110769" cy="3145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1"/>
              </a:lnSpc>
            </a:pPr>
            <a:r>
              <a:rPr lang="en-IN" sz="180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Sales Monitoring System is a powerful tool designed to enhance sales performance, provide real-time insights, and streamline sales operations. By monitoring and facilitating sales activities, this system empowers organizations to make informed decisions and optimize their sales processes effectively.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this time information development has developed very rapidly, therefore many companies have used information systems to improve their businesses. To improve a company's business is by building a good information system, and the requirement to build a good information system that is the speed and accuracy to obtain the information needed. A computer is a tool that can store data, process data, and provide desired information accurately and accurately that is useful for the company to progress its business. </a:t>
            </a:r>
            <a:endParaRPr lang="en-US" sz="2255" spc="22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07386" y="1813757"/>
            <a:ext cx="4208081" cy="3303085"/>
            <a:chOff x="-88606" y="-57150"/>
            <a:chExt cx="1108301" cy="869950"/>
          </a:xfrm>
        </p:grpSpPr>
        <p:sp>
          <p:nvSpPr>
            <p:cNvPr id="11" name="Freeform 11"/>
            <p:cNvSpPr/>
            <p:nvPr/>
          </p:nvSpPr>
          <p:spPr>
            <a:xfrm>
              <a:off x="-88606" y="303935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317341" y="2787554"/>
            <a:ext cx="3474003" cy="1058669"/>
            <a:chOff x="-23613" y="117066"/>
            <a:chExt cx="914964" cy="278827"/>
          </a:xfrm>
        </p:grpSpPr>
        <p:sp>
          <p:nvSpPr>
            <p:cNvPr id="16" name="Freeform 16"/>
            <p:cNvSpPr/>
            <p:nvPr/>
          </p:nvSpPr>
          <p:spPr>
            <a:xfrm>
              <a:off x="-23613" y="18484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124" y="117066"/>
              <a:ext cx="812800" cy="278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php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</a:rPr>
              <a:t>It is valuable when building web applications that require server-side logic, database integration, and dynamic content generation.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53528" y="2798965"/>
            <a:ext cx="3474003" cy="1166781"/>
            <a:chOff x="-79982" y="-57150"/>
            <a:chExt cx="914964" cy="307301"/>
          </a:xfrm>
        </p:grpSpPr>
        <p:sp>
          <p:nvSpPr>
            <p:cNvPr id="20" name="Freeform 20"/>
            <p:cNvSpPr/>
            <p:nvPr/>
          </p:nvSpPr>
          <p:spPr>
            <a:xfrm>
              <a:off x="-79982" y="20917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89500" cy="307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err="1">
                  <a:solidFill>
                    <a:srgbClr val="FFFFFF"/>
                  </a:solidFill>
                  <a:latin typeface="DM Sans Bold"/>
                </a:rPr>
                <a:t>MySql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MySQL serves as the data storage and retrieval backbone for the projects, enabling efficient data management, security, and scalability.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950732" y="-441715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3604410" y="519447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32116681" y="11544299"/>
            <a:ext cx="559138" cy="459322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User Management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Add New Admin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List All Admins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2400" b="1" dirty="0">
                <a:solidFill>
                  <a:srgbClr val="26262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	Edit Admin Details</a:t>
            </a:r>
          </a:p>
        </p:txBody>
      </p:sp>
      <p:sp>
        <p:nvSpPr>
          <p:cNvPr id="3" name="Freeform 3"/>
          <p:cNvSpPr/>
          <p:nvPr/>
        </p:nvSpPr>
        <p:spPr>
          <a:xfrm>
            <a:off x="3710822" y="252114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476101">
            <a:off x="14384933" y="446724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415648" y="4922698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4132932" y="4662185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613177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 Administrators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2.New Admins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3.Edit Admin details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4.View Admin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63605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9946" y="5363157"/>
            <a:ext cx="3467055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Admin</a:t>
            </a:r>
          </a:p>
        </p:txBody>
      </p:sp>
      <p:sp>
        <p:nvSpPr>
          <p:cNvPr id="12" name="Freeform 12"/>
          <p:cNvSpPr/>
          <p:nvPr/>
        </p:nvSpPr>
        <p:spPr>
          <a:xfrm>
            <a:off x="7197202" y="261821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7621232" y="466218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58000" y="263468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736516" y="2663466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111789" y="4662185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362338" y="271188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40242" y="6057606"/>
            <a:ext cx="3204526" cy="19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1.Add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2.List All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3.Setup product</a:t>
            </a:r>
          </a:p>
          <a:p>
            <a:pPr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4.Update Records</a:t>
            </a:r>
          </a:p>
          <a:p>
            <a:pPr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592410" y="5378408"/>
            <a:ext cx="2524279" cy="50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Product 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385880" y="6000309"/>
            <a:ext cx="3204526" cy="223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1.Generate Reports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2.Upload Reports.</a:t>
            </a:r>
          </a:p>
          <a:p>
            <a:pPr algn="just">
              <a:lnSpc>
                <a:spcPts val="2545"/>
              </a:lnSpc>
            </a:pPr>
            <a:r>
              <a:rPr lang="en-US" sz="1844" spc="180" dirty="0">
                <a:solidFill>
                  <a:srgbClr val="231F20"/>
                </a:solidFill>
                <a:latin typeface="DM Sans"/>
              </a:rPr>
              <a:t>4.Sales  Records</a:t>
            </a: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  <a:p>
            <a:pPr algn="just">
              <a:lnSpc>
                <a:spcPts val="2545"/>
              </a:lnSpc>
            </a:pPr>
            <a:endParaRPr lang="en-US" sz="1844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70774" y="5363157"/>
            <a:ext cx="2709833" cy="50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Reports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225703" y="-5207974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7" name="TextBox 27"/>
          <p:cNvSpPr txBox="1"/>
          <p:nvPr/>
        </p:nvSpPr>
        <p:spPr>
          <a:xfrm>
            <a:off x="3367511" y="513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30E3D22F-E1F2-6DFA-C0BC-8EA69CE17761}"/>
              </a:ext>
            </a:extLst>
          </p:cNvPr>
          <p:cNvSpPr/>
          <p:nvPr/>
        </p:nvSpPr>
        <p:spPr>
          <a:xfrm>
            <a:off x="13793642" y="2718060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3"/>
                </a:lnTo>
                <a:lnTo>
                  <a:pt x="0" y="190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EA99F5B2-E809-72C9-2F28-9A919148C3C8}"/>
              </a:ext>
            </a:extLst>
          </p:cNvPr>
          <p:cNvGrpSpPr/>
          <p:nvPr/>
        </p:nvGrpSpPr>
        <p:grpSpPr>
          <a:xfrm>
            <a:off x="14155068" y="4721835"/>
            <a:ext cx="501082" cy="501082"/>
            <a:chOff x="0" y="0"/>
            <a:chExt cx="812800" cy="812800"/>
          </a:xfrm>
        </p:grpSpPr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54D96BB-2908-5F99-897D-F640B855DD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76DBAF0E-2AA3-287F-4BCB-81E24CCEC7C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4" name="Subtitle 33">
            <a:extLst>
              <a:ext uri="{FF2B5EF4-FFF2-40B4-BE49-F238E27FC236}">
                <a16:creationId xmlns:a16="http://schemas.microsoft.com/office/drawing/2014/main" id="{3CB7C520-450B-B5D0-826E-C98C276A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7007" y="5998062"/>
            <a:ext cx="3204526" cy="2288545"/>
          </a:xfrm>
        </p:spPr>
        <p:txBody>
          <a:bodyPr>
            <a:normAutofit/>
          </a:bodyPr>
          <a:lstStyle/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1.Add sales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2.Edit sales</a:t>
            </a:r>
          </a:p>
          <a:p>
            <a:pPr algn="just">
              <a:lnSpc>
                <a:spcPts val="2545"/>
              </a:lnSpc>
            </a:pPr>
            <a:r>
              <a:rPr lang="en-IN" sz="1844" spc="180" dirty="0">
                <a:solidFill>
                  <a:srgbClr val="231F20"/>
                </a:solidFill>
                <a:latin typeface="DM Sans"/>
              </a:rPr>
              <a:t>3.view total sales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2E0ED998-D45B-CFC0-D37E-FEDDE89D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4692" y="5325049"/>
            <a:ext cx="2027545" cy="715527"/>
          </a:xfrm>
        </p:spPr>
        <p:txBody>
          <a:bodyPr>
            <a:normAutofit/>
          </a:bodyPr>
          <a:lstStyle/>
          <a:p>
            <a:r>
              <a:rPr lang="en-IN" sz="2951" spc="289" dirty="0">
                <a:solidFill>
                  <a:srgbClr val="231F20"/>
                </a:solidFill>
                <a:latin typeface="DM Sans Bold"/>
                <a:ea typeface="+mn-ea"/>
                <a:cs typeface="+mn-cs"/>
              </a:rPr>
              <a:t>sales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51644-5A8F-2809-E093-BFC1A3F0A38E}"/>
              </a:ext>
            </a:extLst>
          </p:cNvPr>
          <p:cNvSpPr txBox="1"/>
          <p:nvPr/>
        </p:nvSpPr>
        <p:spPr>
          <a:xfrm>
            <a:off x="18897600" y="16344900"/>
            <a:ext cx="6011836" cy="103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1800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FAC4CDC4-0A40-50CC-167E-E7E25A112A23}"/>
              </a:ext>
            </a:extLst>
          </p:cNvPr>
          <p:cNvSpPr txBox="1"/>
          <p:nvPr/>
        </p:nvSpPr>
        <p:spPr>
          <a:xfrm>
            <a:off x="13409736" y="2771986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000" spc="649" dirty="0">
                <a:solidFill>
                  <a:srgbClr val="FFFBFB"/>
                </a:solidFill>
                <a:latin typeface="DM Sans Bold"/>
              </a:rPr>
              <a:t>04</a:t>
            </a:r>
            <a:endParaRPr lang="en-US" sz="6624" spc="649" dirty="0">
              <a:solidFill>
                <a:srgbClr val="FFFBFB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79552" y="-2963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6387" y="421803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2822386"/>
            <a:ext cx="623026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Target Monitoring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35290" y="3785747"/>
            <a:ext cx="5066289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Tracking task Allocation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5290" y="4749109"/>
            <a:ext cx="5241381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Strategy Communication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35290" y="5712470"/>
            <a:ext cx="6515246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Performance Reporting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35290" y="6524729"/>
            <a:ext cx="4867276" cy="790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160" lvl="1" indent="-245080">
              <a:lnSpc>
                <a:spcPts val="3201"/>
              </a:lnSpc>
              <a:buFont typeface="Arial"/>
              <a:buChar char="•"/>
            </a:pPr>
            <a:r>
              <a:rPr lang="en-US" sz="2270" spc="20" dirty="0">
                <a:solidFill>
                  <a:srgbClr val="100F0D"/>
                </a:solidFill>
                <a:latin typeface="Montserrat Light Bold"/>
              </a:rPr>
              <a:t>Lead Tracking and Engagement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0480" y="0"/>
            <a:ext cx="1825752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3407869">
            <a:off x="8957306" y="3063437"/>
            <a:ext cx="10222112" cy="2755217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 rot="3407869">
            <a:off x="-4279178" y="9724465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23989" y="2956399"/>
            <a:ext cx="8364011" cy="5158714"/>
          </a:xfrm>
          <a:custGeom>
            <a:avLst/>
            <a:gdLst/>
            <a:ahLst/>
            <a:cxnLst/>
            <a:rect l="l" t="t" r="r" b="b"/>
            <a:pathLst>
              <a:path w="10201854" h="6122578">
                <a:moveTo>
                  <a:pt x="0" y="0"/>
                </a:moveTo>
                <a:lnTo>
                  <a:pt x="10201854" y="0"/>
                </a:lnTo>
                <a:lnTo>
                  <a:pt x="10201854" y="6122578"/>
                </a:lnTo>
                <a:lnTo>
                  <a:pt x="0" y="6122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74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64106" y="3493183"/>
            <a:ext cx="6901663" cy="447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Monitoring System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aims to address these challenges by providing a centralized dashboard for sales operations. It offers real-time insights, lead tracking, and data-driven decision-making. By automating processes and enhancing visibility, this system empowers businesses to optimize their sales strategies effectively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539"/>
              </a:lnSpc>
            </a:pPr>
            <a:endParaRPr lang="en-US" sz="2565" spc="251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71909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909358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54294" y="4795825"/>
            <a:ext cx="7132181" cy="37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Sales Efficiency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166423" y="669993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54293" y="5728700"/>
            <a:ext cx="7132181" cy="117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 algn="l">
              <a:lnSpc>
                <a:spcPts val="3050"/>
              </a:lnSpc>
              <a:buFont typeface="Arial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Contributing to the improvement of Sales systems, product management, and sales Monitoring accessibility.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382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</vt:lpstr>
      <vt:lpstr>Montserrat Light Bold</vt:lpstr>
      <vt:lpstr>Oswald Bold</vt:lpstr>
      <vt:lpstr>DM Sans</vt:lpstr>
      <vt:lpstr>Wingdings</vt:lpstr>
      <vt:lpstr>DM Sans Bold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sales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megha chaudhary</cp:lastModifiedBy>
  <cp:revision>14</cp:revision>
  <dcterms:created xsi:type="dcterms:W3CDTF">2006-08-16T00:00:00Z</dcterms:created>
  <dcterms:modified xsi:type="dcterms:W3CDTF">2024-05-25T10:46:22Z</dcterms:modified>
  <dc:identifier>DAFutljfPnc</dc:identifier>
</cp:coreProperties>
</file>