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7042D-C3F0-4C6D-8C4F-8DFA6076316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D7093F-F917-41CC-9DF6-3DC328FBE75D}">
      <dgm:prSet/>
      <dgm:spPr/>
      <dgm:t>
        <a:bodyPr/>
        <a:lstStyle/>
        <a:p>
          <a:r>
            <a:rPr lang="en-IN" b="0" i="0"/>
            <a:t>features:-</a:t>
          </a:r>
          <a:endParaRPr lang="en-US"/>
        </a:p>
      </dgm:t>
    </dgm:pt>
    <dgm:pt modelId="{F1690FCC-374D-4420-8339-5B2489E3B656}" type="parTrans" cxnId="{E0BFB9AF-F2FF-47FF-B944-BA9F2015CCFA}">
      <dgm:prSet/>
      <dgm:spPr/>
      <dgm:t>
        <a:bodyPr/>
        <a:lstStyle/>
        <a:p>
          <a:endParaRPr lang="en-US"/>
        </a:p>
      </dgm:t>
    </dgm:pt>
    <dgm:pt modelId="{54357080-0814-49F9-A4C0-7F7C92AB2DB9}" type="sibTrans" cxnId="{E0BFB9AF-F2FF-47FF-B944-BA9F2015CCFA}">
      <dgm:prSet/>
      <dgm:spPr/>
      <dgm:t>
        <a:bodyPr/>
        <a:lstStyle/>
        <a:p>
          <a:endParaRPr lang="en-US"/>
        </a:p>
      </dgm:t>
    </dgm:pt>
    <dgm:pt modelId="{B506E719-FC13-4F49-BD2C-528DE0A41646}">
      <dgm:prSet/>
      <dgm:spPr/>
      <dgm:t>
        <a:bodyPr/>
        <a:lstStyle/>
        <a:p>
          <a:r>
            <a:rPr lang="en-IN" b="0" i="0"/>
            <a:t>User Section</a:t>
          </a:r>
          <a:r>
            <a:rPr lang="en-IN"/>
            <a:t>:</a:t>
          </a:r>
          <a:endParaRPr lang="en-US"/>
        </a:p>
      </dgm:t>
    </dgm:pt>
    <dgm:pt modelId="{E51BCD9D-0AF0-42AE-9BD2-2BCA6350B482}" type="parTrans" cxnId="{2EE32562-2664-49F6-8C52-9A6E4FB98C80}">
      <dgm:prSet/>
      <dgm:spPr/>
      <dgm:t>
        <a:bodyPr/>
        <a:lstStyle/>
        <a:p>
          <a:endParaRPr lang="en-US"/>
        </a:p>
      </dgm:t>
    </dgm:pt>
    <dgm:pt modelId="{98F5148D-726B-4715-8237-937FBA0E8B09}" type="sibTrans" cxnId="{2EE32562-2664-49F6-8C52-9A6E4FB98C80}">
      <dgm:prSet/>
      <dgm:spPr/>
      <dgm:t>
        <a:bodyPr/>
        <a:lstStyle/>
        <a:p>
          <a:endParaRPr lang="en-US"/>
        </a:p>
      </dgm:t>
    </dgm:pt>
    <dgm:pt modelId="{88080D7A-90A3-4AF2-8740-341886D43427}">
      <dgm:prSet/>
      <dgm:spPr/>
      <dgm:t>
        <a:bodyPr/>
        <a:lstStyle/>
        <a:p>
          <a:r>
            <a:rPr lang="en-US" b="0" i="0" dirty="0"/>
            <a:t>User can register and login</a:t>
          </a:r>
          <a:endParaRPr lang="en-US" dirty="0"/>
        </a:p>
      </dgm:t>
    </dgm:pt>
    <dgm:pt modelId="{A79A721D-3809-427C-AC51-7B3DF45877F6}" type="parTrans" cxnId="{661AA0C5-CB24-4991-BC03-A457447E6D25}">
      <dgm:prSet/>
      <dgm:spPr/>
      <dgm:t>
        <a:bodyPr/>
        <a:lstStyle/>
        <a:p>
          <a:endParaRPr lang="en-US"/>
        </a:p>
      </dgm:t>
    </dgm:pt>
    <dgm:pt modelId="{E84022D2-EF04-4C3A-88ED-E3EFF676A668}" type="sibTrans" cxnId="{661AA0C5-CB24-4991-BC03-A457447E6D25}">
      <dgm:prSet/>
      <dgm:spPr/>
      <dgm:t>
        <a:bodyPr/>
        <a:lstStyle/>
        <a:p>
          <a:endParaRPr lang="en-US"/>
        </a:p>
      </dgm:t>
    </dgm:pt>
    <dgm:pt modelId="{6CD634F1-F3C6-4562-A7EF-87D3704B19B1}">
      <dgm:prSet/>
      <dgm:spPr/>
      <dgm:t>
        <a:bodyPr/>
        <a:lstStyle/>
        <a:p>
          <a:r>
            <a:rPr lang="en-US" b="0" i="0"/>
            <a:t>.He can purchase product through COD</a:t>
          </a:r>
          <a:endParaRPr lang="en-US"/>
        </a:p>
      </dgm:t>
    </dgm:pt>
    <dgm:pt modelId="{20F5EE86-C5BE-4660-8656-0DECDE15BB22}" type="parTrans" cxnId="{1894E006-9DDA-4F2C-8749-46344593E8E8}">
      <dgm:prSet/>
      <dgm:spPr/>
      <dgm:t>
        <a:bodyPr/>
        <a:lstStyle/>
        <a:p>
          <a:endParaRPr lang="en-US"/>
        </a:p>
      </dgm:t>
    </dgm:pt>
    <dgm:pt modelId="{98EEE87A-EB83-46E2-A2FB-AE04B495BD6C}" type="sibTrans" cxnId="{1894E006-9DDA-4F2C-8749-46344593E8E8}">
      <dgm:prSet/>
      <dgm:spPr/>
      <dgm:t>
        <a:bodyPr/>
        <a:lstStyle/>
        <a:p>
          <a:endParaRPr lang="en-US"/>
        </a:p>
      </dgm:t>
    </dgm:pt>
    <dgm:pt modelId="{BBBFC2A6-DA92-4B3A-9A22-AA4697525E85}">
      <dgm:prSet/>
      <dgm:spPr/>
      <dgm:t>
        <a:bodyPr/>
        <a:lstStyle/>
        <a:p>
          <a:r>
            <a:rPr lang="en-US" b="0" i="0" dirty="0"/>
            <a:t>User can see the product</a:t>
          </a:r>
          <a:endParaRPr lang="en-US" dirty="0"/>
        </a:p>
      </dgm:t>
    </dgm:pt>
    <dgm:pt modelId="{B3A968E6-4F65-4146-BFC1-D86716A9B310}" type="parTrans" cxnId="{53D7FA19-0D56-4E10-87F2-ACB535CCFAF6}">
      <dgm:prSet/>
      <dgm:spPr/>
      <dgm:t>
        <a:bodyPr/>
        <a:lstStyle/>
        <a:p>
          <a:endParaRPr lang="en-US"/>
        </a:p>
      </dgm:t>
    </dgm:pt>
    <dgm:pt modelId="{D7222B32-EDFF-4298-BF4D-16B08D1B9759}" type="sibTrans" cxnId="{53D7FA19-0D56-4E10-87F2-ACB535CCFAF6}">
      <dgm:prSet/>
      <dgm:spPr/>
      <dgm:t>
        <a:bodyPr/>
        <a:lstStyle/>
        <a:p>
          <a:endParaRPr lang="en-US"/>
        </a:p>
      </dgm:t>
    </dgm:pt>
    <dgm:pt modelId="{E7C7FADB-60BF-41A3-BE06-231B22C792A2}">
      <dgm:prSet/>
      <dgm:spPr/>
      <dgm:t>
        <a:bodyPr/>
        <a:lstStyle/>
        <a:p>
          <a:r>
            <a:rPr lang="en-US"/>
            <a:t>Admin section:</a:t>
          </a:r>
        </a:p>
      </dgm:t>
    </dgm:pt>
    <dgm:pt modelId="{27EFBEDA-644E-42F8-B7B2-63852E4EC2CC}" type="parTrans" cxnId="{53B336A0-1E0D-4F8D-B436-56199DA3E9FB}">
      <dgm:prSet/>
      <dgm:spPr/>
      <dgm:t>
        <a:bodyPr/>
        <a:lstStyle/>
        <a:p>
          <a:endParaRPr lang="en-US"/>
        </a:p>
      </dgm:t>
    </dgm:pt>
    <dgm:pt modelId="{ADEBD3AF-19BD-43EF-B5D7-2E2C200860B0}" type="sibTrans" cxnId="{53B336A0-1E0D-4F8D-B436-56199DA3E9FB}">
      <dgm:prSet/>
      <dgm:spPr/>
      <dgm:t>
        <a:bodyPr/>
        <a:lstStyle/>
        <a:p>
          <a:endParaRPr lang="en-US"/>
        </a:p>
      </dgm:t>
    </dgm:pt>
    <dgm:pt modelId="{D7C5C1CA-159E-4BC1-A091-2688263CA087}">
      <dgm:prSet/>
      <dgm:spPr/>
      <dgm:t>
        <a:bodyPr/>
        <a:lstStyle/>
        <a:p>
          <a:r>
            <a:rPr lang="en-US" b="0" i="0" dirty="0"/>
            <a:t>Admin can login and add categories</a:t>
          </a:r>
          <a:endParaRPr lang="en-US" dirty="0"/>
        </a:p>
      </dgm:t>
    </dgm:pt>
    <dgm:pt modelId="{A578DA5C-17E8-4C65-8B51-9CC0A2323417}" type="parTrans" cxnId="{FCC10FB7-6075-422A-A011-5281A1E4BE1B}">
      <dgm:prSet/>
      <dgm:spPr/>
      <dgm:t>
        <a:bodyPr/>
        <a:lstStyle/>
        <a:p>
          <a:endParaRPr lang="en-US"/>
        </a:p>
      </dgm:t>
    </dgm:pt>
    <dgm:pt modelId="{8284D215-F961-4430-B2B2-28046D53012C}" type="sibTrans" cxnId="{FCC10FB7-6075-422A-A011-5281A1E4BE1B}">
      <dgm:prSet/>
      <dgm:spPr/>
      <dgm:t>
        <a:bodyPr/>
        <a:lstStyle/>
        <a:p>
          <a:endParaRPr lang="en-US"/>
        </a:p>
      </dgm:t>
    </dgm:pt>
    <dgm:pt modelId="{320F5CBF-2BE8-451A-A498-CC9023906591}">
      <dgm:prSet/>
      <dgm:spPr/>
      <dgm:t>
        <a:bodyPr/>
        <a:lstStyle/>
        <a:p>
          <a:r>
            <a:rPr lang="en-US" b="0" i="0"/>
            <a:t>can see all orders placed by the customer and customer details. </a:t>
          </a:r>
          <a:endParaRPr lang="en-US"/>
        </a:p>
      </dgm:t>
    </dgm:pt>
    <dgm:pt modelId="{68DA2C95-ADCB-488D-8094-8D78FD19BBAC}" type="parTrans" cxnId="{B4B20813-625C-4441-8DEE-6B251A9AC622}">
      <dgm:prSet/>
      <dgm:spPr/>
      <dgm:t>
        <a:bodyPr/>
        <a:lstStyle/>
        <a:p>
          <a:endParaRPr lang="en-US"/>
        </a:p>
      </dgm:t>
    </dgm:pt>
    <dgm:pt modelId="{90255578-06AF-4285-B7F3-72CF876F4644}" type="sibTrans" cxnId="{B4B20813-625C-4441-8DEE-6B251A9AC622}">
      <dgm:prSet/>
      <dgm:spPr/>
      <dgm:t>
        <a:bodyPr/>
        <a:lstStyle/>
        <a:p>
          <a:endParaRPr lang="en-US"/>
        </a:p>
      </dgm:t>
    </dgm:pt>
    <dgm:pt modelId="{E847FA00-14AE-4CB6-8CCC-1E38E95E26D7}">
      <dgm:prSet/>
      <dgm:spPr/>
      <dgm:t>
        <a:bodyPr/>
        <a:lstStyle/>
        <a:p>
          <a:r>
            <a:rPr lang="en-US" b="0" i="0"/>
            <a:t>admin can add product.</a:t>
          </a:r>
          <a:endParaRPr lang="en-US"/>
        </a:p>
      </dgm:t>
    </dgm:pt>
    <dgm:pt modelId="{E919FC0E-11B8-4991-803A-F7147FDDF59E}" type="parTrans" cxnId="{6E9B693A-42D0-4FC6-9DDB-4F3A8C382EC5}">
      <dgm:prSet/>
      <dgm:spPr/>
      <dgm:t>
        <a:bodyPr/>
        <a:lstStyle/>
        <a:p>
          <a:endParaRPr lang="en-US"/>
        </a:p>
      </dgm:t>
    </dgm:pt>
    <dgm:pt modelId="{56C70975-86B0-40E7-8A78-D2C066387E1B}" type="sibTrans" cxnId="{6E9B693A-42D0-4FC6-9DDB-4F3A8C382EC5}">
      <dgm:prSet/>
      <dgm:spPr/>
      <dgm:t>
        <a:bodyPr/>
        <a:lstStyle/>
        <a:p>
          <a:endParaRPr lang="en-US"/>
        </a:p>
      </dgm:t>
    </dgm:pt>
    <dgm:pt modelId="{ECB48FE8-8085-4865-A7FE-B6B1061F684B}" type="pres">
      <dgm:prSet presAssocID="{6AF7042D-C3F0-4C6D-8C4F-8DFA6076316B}" presName="linear" presStyleCnt="0">
        <dgm:presLayoutVars>
          <dgm:animLvl val="lvl"/>
          <dgm:resizeHandles val="exact"/>
        </dgm:presLayoutVars>
      </dgm:prSet>
      <dgm:spPr/>
    </dgm:pt>
    <dgm:pt modelId="{6F042CAD-17F0-4637-9CE3-43EA314712CA}" type="pres">
      <dgm:prSet presAssocID="{02D7093F-F917-41CC-9DF6-3DC328FBE7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88A33A-2ED4-4639-A4BE-8BC0CC4A8495}" type="pres">
      <dgm:prSet presAssocID="{54357080-0814-49F9-A4C0-7F7C92AB2DB9}" presName="spacer" presStyleCnt="0"/>
      <dgm:spPr/>
    </dgm:pt>
    <dgm:pt modelId="{772657BB-9C3B-4AF7-A78C-F86886AB240A}" type="pres">
      <dgm:prSet presAssocID="{B506E719-FC13-4F49-BD2C-528DE0A416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DE09DD-CFC9-44BC-8AF5-2CB22FA5A7BF}" type="pres">
      <dgm:prSet presAssocID="{B506E719-FC13-4F49-BD2C-528DE0A41646}" presName="childText" presStyleLbl="revTx" presStyleIdx="0" presStyleCnt="2">
        <dgm:presLayoutVars>
          <dgm:bulletEnabled val="1"/>
        </dgm:presLayoutVars>
      </dgm:prSet>
      <dgm:spPr/>
    </dgm:pt>
    <dgm:pt modelId="{7F56AB9F-D319-4C5B-889D-1981F2D69EEB}" type="pres">
      <dgm:prSet presAssocID="{E7C7FADB-60BF-41A3-BE06-231B22C792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78AC204-ABC4-4C58-BE99-C2788EE1B378}" type="pres">
      <dgm:prSet presAssocID="{E7C7FADB-60BF-41A3-BE06-231B22C792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1AEA02-A15C-4DAB-A77F-A8752DD917DC}" type="presOf" srcId="{320F5CBF-2BE8-451A-A498-CC9023906591}" destId="{E78AC204-ABC4-4C58-BE99-C2788EE1B378}" srcOrd="0" destOrd="1" presId="urn:microsoft.com/office/officeart/2005/8/layout/vList2"/>
    <dgm:cxn modelId="{1894E006-9DDA-4F2C-8749-46344593E8E8}" srcId="{B506E719-FC13-4F49-BD2C-528DE0A41646}" destId="{6CD634F1-F3C6-4562-A7EF-87D3704B19B1}" srcOrd="1" destOrd="0" parTransId="{20F5EE86-C5BE-4660-8656-0DECDE15BB22}" sibTransId="{98EEE87A-EB83-46E2-A2FB-AE04B495BD6C}"/>
    <dgm:cxn modelId="{B4B20813-625C-4441-8DEE-6B251A9AC622}" srcId="{E7C7FADB-60BF-41A3-BE06-231B22C792A2}" destId="{320F5CBF-2BE8-451A-A498-CC9023906591}" srcOrd="1" destOrd="0" parTransId="{68DA2C95-ADCB-488D-8094-8D78FD19BBAC}" sibTransId="{90255578-06AF-4285-B7F3-72CF876F4644}"/>
    <dgm:cxn modelId="{4BD47016-5BD8-4F8F-9726-6CD804768F39}" type="presOf" srcId="{BBBFC2A6-DA92-4B3A-9A22-AA4697525E85}" destId="{94DE09DD-CFC9-44BC-8AF5-2CB22FA5A7BF}" srcOrd="0" destOrd="2" presId="urn:microsoft.com/office/officeart/2005/8/layout/vList2"/>
    <dgm:cxn modelId="{53D7FA19-0D56-4E10-87F2-ACB535CCFAF6}" srcId="{B506E719-FC13-4F49-BD2C-528DE0A41646}" destId="{BBBFC2A6-DA92-4B3A-9A22-AA4697525E85}" srcOrd="2" destOrd="0" parTransId="{B3A968E6-4F65-4146-BFC1-D86716A9B310}" sibTransId="{D7222B32-EDFF-4298-BF4D-16B08D1B9759}"/>
    <dgm:cxn modelId="{6E9B693A-42D0-4FC6-9DDB-4F3A8C382EC5}" srcId="{E7C7FADB-60BF-41A3-BE06-231B22C792A2}" destId="{E847FA00-14AE-4CB6-8CCC-1E38E95E26D7}" srcOrd="2" destOrd="0" parTransId="{E919FC0E-11B8-4991-803A-F7147FDDF59E}" sibTransId="{56C70975-86B0-40E7-8A78-D2C066387E1B}"/>
    <dgm:cxn modelId="{2EE32562-2664-49F6-8C52-9A6E4FB98C80}" srcId="{6AF7042D-C3F0-4C6D-8C4F-8DFA6076316B}" destId="{B506E719-FC13-4F49-BD2C-528DE0A41646}" srcOrd="1" destOrd="0" parTransId="{E51BCD9D-0AF0-42AE-9BD2-2BCA6350B482}" sibTransId="{98F5148D-726B-4715-8237-937FBA0E8B09}"/>
    <dgm:cxn modelId="{B6778548-EB02-4DF9-ABEE-1E1AF7CC7466}" type="presOf" srcId="{B506E719-FC13-4F49-BD2C-528DE0A41646}" destId="{772657BB-9C3B-4AF7-A78C-F86886AB240A}" srcOrd="0" destOrd="0" presId="urn:microsoft.com/office/officeart/2005/8/layout/vList2"/>
    <dgm:cxn modelId="{0F279488-B7C0-4A7A-A3DD-D63C2F7E0EF4}" type="presOf" srcId="{02D7093F-F917-41CC-9DF6-3DC328FBE75D}" destId="{6F042CAD-17F0-4637-9CE3-43EA314712CA}" srcOrd="0" destOrd="0" presId="urn:microsoft.com/office/officeart/2005/8/layout/vList2"/>
    <dgm:cxn modelId="{53B336A0-1E0D-4F8D-B436-56199DA3E9FB}" srcId="{6AF7042D-C3F0-4C6D-8C4F-8DFA6076316B}" destId="{E7C7FADB-60BF-41A3-BE06-231B22C792A2}" srcOrd="2" destOrd="0" parTransId="{27EFBEDA-644E-42F8-B7B2-63852E4EC2CC}" sibTransId="{ADEBD3AF-19BD-43EF-B5D7-2E2C200860B0}"/>
    <dgm:cxn modelId="{3C2A80A0-83A6-4EBB-9ADF-76995A2EA743}" type="presOf" srcId="{E7C7FADB-60BF-41A3-BE06-231B22C792A2}" destId="{7F56AB9F-D319-4C5B-889D-1981F2D69EEB}" srcOrd="0" destOrd="0" presId="urn:microsoft.com/office/officeart/2005/8/layout/vList2"/>
    <dgm:cxn modelId="{E0BFB9AF-F2FF-47FF-B944-BA9F2015CCFA}" srcId="{6AF7042D-C3F0-4C6D-8C4F-8DFA6076316B}" destId="{02D7093F-F917-41CC-9DF6-3DC328FBE75D}" srcOrd="0" destOrd="0" parTransId="{F1690FCC-374D-4420-8339-5B2489E3B656}" sibTransId="{54357080-0814-49F9-A4C0-7F7C92AB2DB9}"/>
    <dgm:cxn modelId="{FCC10FB7-6075-422A-A011-5281A1E4BE1B}" srcId="{E7C7FADB-60BF-41A3-BE06-231B22C792A2}" destId="{D7C5C1CA-159E-4BC1-A091-2688263CA087}" srcOrd="0" destOrd="0" parTransId="{A578DA5C-17E8-4C65-8B51-9CC0A2323417}" sibTransId="{8284D215-F961-4430-B2B2-28046D53012C}"/>
    <dgm:cxn modelId="{661AA0C5-CB24-4991-BC03-A457447E6D25}" srcId="{B506E719-FC13-4F49-BD2C-528DE0A41646}" destId="{88080D7A-90A3-4AF2-8740-341886D43427}" srcOrd="0" destOrd="0" parTransId="{A79A721D-3809-427C-AC51-7B3DF45877F6}" sibTransId="{E84022D2-EF04-4C3A-88ED-E3EFF676A668}"/>
    <dgm:cxn modelId="{FF299ED2-F306-4118-B42A-160AF9217D28}" type="presOf" srcId="{6CD634F1-F3C6-4562-A7EF-87D3704B19B1}" destId="{94DE09DD-CFC9-44BC-8AF5-2CB22FA5A7BF}" srcOrd="0" destOrd="1" presId="urn:microsoft.com/office/officeart/2005/8/layout/vList2"/>
    <dgm:cxn modelId="{33A47AD8-D8A9-4500-AD4C-A2C31E7A7C5B}" type="presOf" srcId="{88080D7A-90A3-4AF2-8740-341886D43427}" destId="{94DE09DD-CFC9-44BC-8AF5-2CB22FA5A7BF}" srcOrd="0" destOrd="0" presId="urn:microsoft.com/office/officeart/2005/8/layout/vList2"/>
    <dgm:cxn modelId="{DAD2D0DF-2B77-413D-A29B-49FB23FEED96}" type="presOf" srcId="{6AF7042D-C3F0-4C6D-8C4F-8DFA6076316B}" destId="{ECB48FE8-8085-4865-A7FE-B6B1061F684B}" srcOrd="0" destOrd="0" presId="urn:microsoft.com/office/officeart/2005/8/layout/vList2"/>
    <dgm:cxn modelId="{D03D58F6-E62A-4B22-8B76-0F0FB5D36601}" type="presOf" srcId="{E847FA00-14AE-4CB6-8CCC-1E38E95E26D7}" destId="{E78AC204-ABC4-4C58-BE99-C2788EE1B378}" srcOrd="0" destOrd="2" presId="urn:microsoft.com/office/officeart/2005/8/layout/vList2"/>
    <dgm:cxn modelId="{37443EFE-D3D3-4D1B-AD3D-30A9B98BFA66}" type="presOf" srcId="{D7C5C1CA-159E-4BC1-A091-2688263CA087}" destId="{E78AC204-ABC4-4C58-BE99-C2788EE1B378}" srcOrd="0" destOrd="0" presId="urn:microsoft.com/office/officeart/2005/8/layout/vList2"/>
    <dgm:cxn modelId="{06634B2F-3FC6-4E55-BEE8-7110D7406DA6}" type="presParOf" srcId="{ECB48FE8-8085-4865-A7FE-B6B1061F684B}" destId="{6F042CAD-17F0-4637-9CE3-43EA314712CA}" srcOrd="0" destOrd="0" presId="urn:microsoft.com/office/officeart/2005/8/layout/vList2"/>
    <dgm:cxn modelId="{B71C4C54-2D91-41C8-BE31-934107BE9351}" type="presParOf" srcId="{ECB48FE8-8085-4865-A7FE-B6B1061F684B}" destId="{D688A33A-2ED4-4639-A4BE-8BC0CC4A8495}" srcOrd="1" destOrd="0" presId="urn:microsoft.com/office/officeart/2005/8/layout/vList2"/>
    <dgm:cxn modelId="{77279596-9A49-4972-909F-820E5CCCB5B2}" type="presParOf" srcId="{ECB48FE8-8085-4865-A7FE-B6B1061F684B}" destId="{772657BB-9C3B-4AF7-A78C-F86886AB240A}" srcOrd="2" destOrd="0" presId="urn:microsoft.com/office/officeart/2005/8/layout/vList2"/>
    <dgm:cxn modelId="{0885C9DF-34AB-4267-8DC3-726D5162FDE2}" type="presParOf" srcId="{ECB48FE8-8085-4865-A7FE-B6B1061F684B}" destId="{94DE09DD-CFC9-44BC-8AF5-2CB22FA5A7BF}" srcOrd="3" destOrd="0" presId="urn:microsoft.com/office/officeart/2005/8/layout/vList2"/>
    <dgm:cxn modelId="{76E73660-4425-4DE4-82FE-529B4B5E4DFC}" type="presParOf" srcId="{ECB48FE8-8085-4865-A7FE-B6B1061F684B}" destId="{7F56AB9F-D319-4C5B-889D-1981F2D69EEB}" srcOrd="4" destOrd="0" presId="urn:microsoft.com/office/officeart/2005/8/layout/vList2"/>
    <dgm:cxn modelId="{24AD4C26-9235-4718-90FC-8EC5818A7571}" type="presParOf" srcId="{ECB48FE8-8085-4865-A7FE-B6B1061F684B}" destId="{E78AC204-ABC4-4C58-BE99-C2788EE1B37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42CAD-17F0-4637-9CE3-43EA314712CA}">
      <dsp:nvSpPr>
        <dsp:cNvPr id="0" name=""/>
        <dsp:cNvSpPr/>
      </dsp:nvSpPr>
      <dsp:spPr>
        <a:xfrm>
          <a:off x="0" y="15876"/>
          <a:ext cx="96043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features:-</a:t>
          </a:r>
          <a:endParaRPr lang="en-US" sz="2200" kern="1200"/>
        </a:p>
      </dsp:txBody>
      <dsp:txXfrm>
        <a:off x="25130" y="41006"/>
        <a:ext cx="9554115" cy="464540"/>
      </dsp:txXfrm>
    </dsp:sp>
    <dsp:sp modelId="{772657BB-9C3B-4AF7-A78C-F86886AB240A}">
      <dsp:nvSpPr>
        <dsp:cNvPr id="0" name=""/>
        <dsp:cNvSpPr/>
      </dsp:nvSpPr>
      <dsp:spPr>
        <a:xfrm>
          <a:off x="0" y="594036"/>
          <a:ext cx="96043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User Section</a:t>
          </a:r>
          <a:r>
            <a:rPr lang="en-IN" sz="2200" kern="1200"/>
            <a:t>:</a:t>
          </a:r>
          <a:endParaRPr lang="en-US" sz="2200" kern="1200"/>
        </a:p>
      </dsp:txBody>
      <dsp:txXfrm>
        <a:off x="25130" y="619166"/>
        <a:ext cx="9554115" cy="464540"/>
      </dsp:txXfrm>
    </dsp:sp>
    <dsp:sp modelId="{94DE09DD-CFC9-44BC-8AF5-2CB22FA5A7BF}">
      <dsp:nvSpPr>
        <dsp:cNvPr id="0" name=""/>
        <dsp:cNvSpPr/>
      </dsp:nvSpPr>
      <dsp:spPr>
        <a:xfrm>
          <a:off x="0" y="1108836"/>
          <a:ext cx="960437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User can register and login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.He can purchase product through COD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User can see the product</a:t>
          </a:r>
          <a:endParaRPr lang="en-US" sz="1700" kern="1200" dirty="0"/>
        </a:p>
      </dsp:txBody>
      <dsp:txXfrm>
        <a:off x="0" y="1108836"/>
        <a:ext cx="9604375" cy="842490"/>
      </dsp:txXfrm>
    </dsp:sp>
    <dsp:sp modelId="{7F56AB9F-D319-4C5B-889D-1981F2D69EEB}">
      <dsp:nvSpPr>
        <dsp:cNvPr id="0" name=""/>
        <dsp:cNvSpPr/>
      </dsp:nvSpPr>
      <dsp:spPr>
        <a:xfrm>
          <a:off x="0" y="1951327"/>
          <a:ext cx="9604375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 section:</a:t>
          </a:r>
        </a:p>
      </dsp:txBody>
      <dsp:txXfrm>
        <a:off x="25130" y="1976457"/>
        <a:ext cx="9554115" cy="464540"/>
      </dsp:txXfrm>
    </dsp:sp>
    <dsp:sp modelId="{E78AC204-ABC4-4C58-BE99-C2788EE1B378}">
      <dsp:nvSpPr>
        <dsp:cNvPr id="0" name=""/>
        <dsp:cNvSpPr/>
      </dsp:nvSpPr>
      <dsp:spPr>
        <a:xfrm>
          <a:off x="0" y="2466127"/>
          <a:ext cx="960437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3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/>
            <a:t>Admin can login and add categories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can see all orders placed by the customer and customer details.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admin can add product.</a:t>
          </a:r>
          <a:endParaRPr lang="en-US" sz="1700" kern="1200"/>
        </a:p>
      </dsp:txBody>
      <dsp:txXfrm>
        <a:off x="0" y="2466127"/>
        <a:ext cx="9604375" cy="84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5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6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4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9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510D-E690-44B8-9015-DB7B337166AB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7911F1-913E-4D25-82E6-0201B7C269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8499-BE5B-FE1F-6664-4D1D610E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IN" sz="3700" dirty="0"/>
              <a:t>Presentation on Ecommerce </a:t>
            </a:r>
            <a:br>
              <a:rPr lang="en-IN" sz="3700" dirty="0"/>
            </a:br>
            <a:r>
              <a:rPr lang="en-IN" sz="3700" dirty="0"/>
              <a:t>website</a:t>
            </a:r>
          </a:p>
        </p:txBody>
      </p:sp>
      <p:pic>
        <p:nvPicPr>
          <p:cNvPr id="18" name="Graphic 17" descr="Internet">
            <a:extLst>
              <a:ext uri="{FF2B5EF4-FFF2-40B4-BE49-F238E27FC236}">
                <a16:creationId xmlns:a16="http://schemas.microsoft.com/office/drawing/2014/main" id="{AF1FFE17-EFB9-D3B0-9AA5-1851DCD6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494" y="-415559"/>
            <a:ext cx="4660762" cy="4660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0FEBCA-DB18-E5A5-805B-C1D3D3E6B083}"/>
              </a:ext>
            </a:extLst>
          </p:cNvPr>
          <p:cNvSpPr txBox="1"/>
          <p:nvPr/>
        </p:nvSpPr>
        <p:spPr>
          <a:xfrm>
            <a:off x="7963270" y="3711309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by-Megha Jagadale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98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0DA2-DC57-A0B2-56AF-50E0AE6B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Case-study:- e-commerce website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F298421F-4509-1E8F-7798-CD25042CB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7115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70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C53-568C-D93E-444C-CB23044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-diAgram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BAF27-AD96-8211-3410-CAB3BBE723D4}"/>
              </a:ext>
            </a:extLst>
          </p:cNvPr>
          <p:cNvSpPr/>
          <p:nvPr/>
        </p:nvSpPr>
        <p:spPr>
          <a:xfrm>
            <a:off x="8865708" y="2902971"/>
            <a:ext cx="2107698" cy="2583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EcommerceDB1</a:t>
            </a:r>
          </a:p>
          <a:p>
            <a:pPr algn="ctr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TblLogin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Tblproduct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TblCategory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86606-A49F-99F3-EFF4-6F768CB94BE4}"/>
              </a:ext>
            </a:extLst>
          </p:cNvPr>
          <p:cNvSpPr/>
          <p:nvPr/>
        </p:nvSpPr>
        <p:spPr>
          <a:xfrm>
            <a:off x="4758595" y="2847243"/>
            <a:ext cx="2219419" cy="2583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EcommrceWebAPi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Model(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4D296-CA75-FDBB-0CEB-C6180CCB2B0C}"/>
              </a:ext>
            </a:extLst>
          </p:cNvPr>
          <p:cNvSpPr/>
          <p:nvPr/>
        </p:nvSpPr>
        <p:spPr>
          <a:xfrm>
            <a:off x="701336" y="2847243"/>
            <a:ext cx="2177740" cy="26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Ecommerce-Web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MyAccount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Logout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88498-4050-A0A2-CE02-B4FFCF2D3C97}"/>
              </a:ext>
            </a:extLst>
          </p:cNvPr>
          <p:cNvSpPr txBox="1"/>
          <p:nvPr/>
        </p:nvSpPr>
        <p:spPr>
          <a:xfrm>
            <a:off x="787401" y="2168426"/>
            <a:ext cx="217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Front-End</a:t>
            </a:r>
          </a:p>
          <a:p>
            <a:r>
              <a:rPr lang="en-US" dirty="0"/>
              <a:t>     (Angular)</a:t>
            </a:r>
            <a:endParaRPr lang="en-IN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9333B8-7C4A-163F-31EE-0432AF0610E9}"/>
              </a:ext>
            </a:extLst>
          </p:cNvPr>
          <p:cNvSpPr/>
          <p:nvPr/>
        </p:nvSpPr>
        <p:spPr>
          <a:xfrm>
            <a:off x="2898270" y="3951727"/>
            <a:ext cx="1813467" cy="3018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8E20382-634B-B5A1-EFD3-AC6013FCC389}"/>
              </a:ext>
            </a:extLst>
          </p:cNvPr>
          <p:cNvSpPr/>
          <p:nvPr/>
        </p:nvSpPr>
        <p:spPr>
          <a:xfrm>
            <a:off x="7024871" y="3905386"/>
            <a:ext cx="1840837" cy="3945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C8AAE-6DFA-5843-E360-E084632765E7}"/>
              </a:ext>
            </a:extLst>
          </p:cNvPr>
          <p:cNvSpPr txBox="1"/>
          <p:nvPr/>
        </p:nvSpPr>
        <p:spPr>
          <a:xfrm>
            <a:off x="4607511" y="2235101"/>
            <a:ext cx="2503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Back-end (c# &amp; .net)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03B85-16D0-108E-AF04-A63416F07CB8}"/>
              </a:ext>
            </a:extLst>
          </p:cNvPr>
          <p:cNvSpPr txBox="1"/>
          <p:nvPr/>
        </p:nvSpPr>
        <p:spPr>
          <a:xfrm>
            <a:off x="7193475" y="4459976"/>
            <a:ext cx="143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Georgia Pro Semibold"/>
              </a:rPr>
              <a:t>To access data from the database and save back to the database</a:t>
            </a:r>
            <a:endParaRPr lang="en-IN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84E59-8B90-07C7-A202-D73F20431B67}"/>
              </a:ext>
            </a:extLst>
          </p:cNvPr>
          <p:cNvSpPr txBox="1"/>
          <p:nvPr/>
        </p:nvSpPr>
        <p:spPr>
          <a:xfrm>
            <a:off x="3103650" y="4299908"/>
            <a:ext cx="137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Georgia Pro Semibold"/>
              </a:rPr>
              <a:t>To provide interface for client applications to have access to data</a:t>
            </a:r>
            <a:endParaRPr lang="en-IN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1C930-1B69-358C-0F9F-EC4C621E4C01}"/>
              </a:ext>
            </a:extLst>
          </p:cNvPr>
          <p:cNvSpPr txBox="1"/>
          <p:nvPr/>
        </p:nvSpPr>
        <p:spPr>
          <a:xfrm>
            <a:off x="4758594" y="5495250"/>
            <a:ext cx="2219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api used to provide data connectivity between database and frontend</a:t>
            </a:r>
            <a:endParaRPr lang="en-IN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4CB8A-36F8-52DA-8B09-0346308839A0}"/>
              </a:ext>
            </a:extLst>
          </p:cNvPr>
          <p:cNvSpPr txBox="1"/>
          <p:nvPr/>
        </p:nvSpPr>
        <p:spPr>
          <a:xfrm>
            <a:off x="8632343" y="2168425"/>
            <a:ext cx="188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Database(SQL)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877C-E5F5-4F06-695A-04924200E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Request</a:t>
            </a:r>
          </a:p>
          <a:p>
            <a:pPr algn="r"/>
            <a:r>
              <a:rPr lang="en-US" sz="3200" dirty="0">
                <a:solidFill>
                  <a:schemeClr val="tx2"/>
                </a:solidFill>
              </a:rPr>
              <a:t>Response Flow</a:t>
            </a:r>
            <a:endParaRPr lang="en-IN" sz="3200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13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EE57FE-DDF2-C492-3BB2-7A5945172927}"/>
              </a:ext>
            </a:extLst>
          </p:cNvPr>
          <p:cNvSpPr/>
          <p:nvPr/>
        </p:nvSpPr>
        <p:spPr>
          <a:xfrm>
            <a:off x="9727320" y="1161621"/>
            <a:ext cx="2312719" cy="1213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8ECCF0F-E4E5-B99B-4A97-3914476ABC68}"/>
              </a:ext>
            </a:extLst>
          </p:cNvPr>
          <p:cNvSpPr/>
          <p:nvPr/>
        </p:nvSpPr>
        <p:spPr>
          <a:xfrm>
            <a:off x="9756559" y="5677270"/>
            <a:ext cx="1961963" cy="772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D92ED9-1EBE-7850-4287-1E5A0F385610}"/>
              </a:ext>
            </a:extLst>
          </p:cNvPr>
          <p:cNvSpPr/>
          <p:nvPr/>
        </p:nvSpPr>
        <p:spPr>
          <a:xfrm>
            <a:off x="9880849" y="4647462"/>
            <a:ext cx="1686756" cy="918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Access Layer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445A39-97AF-03BF-8271-A6AF7AC5F50A}"/>
              </a:ext>
            </a:extLst>
          </p:cNvPr>
          <p:cNvSpPr/>
          <p:nvPr/>
        </p:nvSpPr>
        <p:spPr>
          <a:xfrm>
            <a:off x="9163050" y="2160608"/>
            <a:ext cx="1409362" cy="85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models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541277-07AD-61B0-5F5E-BFB7EB40F181}"/>
              </a:ext>
            </a:extLst>
          </p:cNvPr>
          <p:cNvSpPr/>
          <p:nvPr/>
        </p:nvSpPr>
        <p:spPr>
          <a:xfrm>
            <a:off x="5345144" y="1381124"/>
            <a:ext cx="1141379" cy="411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EB4769-A7E4-BE6C-B59F-331FA9A7A4B0}"/>
              </a:ext>
            </a:extLst>
          </p:cNvPr>
          <p:cNvSpPr txBox="1"/>
          <p:nvPr/>
        </p:nvSpPr>
        <p:spPr>
          <a:xfrm>
            <a:off x="5210175" y="62865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Client-side</a:t>
            </a:r>
          </a:p>
          <a:p>
            <a:r>
              <a:rPr lang="en-US" dirty="0"/>
              <a:t>Web browser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DBD87F-AB7F-C602-D7DF-F520C391DD56}"/>
              </a:ext>
            </a:extLst>
          </p:cNvPr>
          <p:cNvSpPr txBox="1"/>
          <p:nvPr/>
        </p:nvSpPr>
        <p:spPr>
          <a:xfrm>
            <a:off x="10182295" y="533400"/>
            <a:ext cx="138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</a:p>
          <a:p>
            <a:r>
              <a:rPr lang="en-US" dirty="0"/>
              <a:t>(IIS &amp;.net)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AD1447-33C7-B8DB-65C8-50952E78CDA9}"/>
              </a:ext>
            </a:extLst>
          </p:cNvPr>
          <p:cNvSpPr txBox="1"/>
          <p:nvPr/>
        </p:nvSpPr>
        <p:spPr>
          <a:xfrm>
            <a:off x="6943725" y="1533526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data request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41EA0F-3F67-12EA-1A14-DF25F6DEDBDA}"/>
              </a:ext>
            </a:extLst>
          </p:cNvPr>
          <p:cNvSpPr txBox="1"/>
          <p:nvPr/>
        </p:nvSpPr>
        <p:spPr>
          <a:xfrm>
            <a:off x="7004659" y="2392589"/>
            <a:ext cx="164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response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0D131B-6894-E905-2A4B-FAE0D3C4AD41}"/>
              </a:ext>
            </a:extLst>
          </p:cNvPr>
          <p:cNvCxnSpPr/>
          <p:nvPr/>
        </p:nvCxnSpPr>
        <p:spPr>
          <a:xfrm>
            <a:off x="8905875" y="1733550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5E5770-F015-AA65-DE3B-1B5EA2F9275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610350" y="1714500"/>
            <a:ext cx="333375" cy="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5756B8-8AFE-A9DB-B358-71CA12F1BCEF}"/>
              </a:ext>
            </a:extLst>
          </p:cNvPr>
          <p:cNvCxnSpPr/>
          <p:nvPr/>
        </p:nvCxnSpPr>
        <p:spPr>
          <a:xfrm>
            <a:off x="11182350" y="2375549"/>
            <a:ext cx="0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D09618-63A8-33BF-7B66-754072E9FB31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0883680" y="2375549"/>
            <a:ext cx="0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E2BA10-FD58-99CD-190B-4B00FA98BFDE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6482698" y="2577255"/>
            <a:ext cx="52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CAD5AC-D2F3-97D5-C7AE-BC7C3A7B3DF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631451" y="2588863"/>
            <a:ext cx="5315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A738-0788-37FB-D668-B57ABE62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9363-F105-0C69-1ABB-49749959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3" y="2036190"/>
            <a:ext cx="9735101" cy="3354740"/>
          </a:xfrm>
        </p:spPr>
        <p:txBody>
          <a:bodyPr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website I used Sql server for database, .NET backend server and angular for front end.c# language used for programming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sql command we had storing ,manipulating and retrieving data into database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 Asp.net core web API.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of NUGET packages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controller and models.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authentication I used JWT.JSON web tokens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Angular ecommerce project.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login and register part.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add to cart for the user.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F5E0-8ABA-C34F-60C2-EC806C659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2827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736</TotalTime>
  <Words>256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Georgia Pro Semibold</vt:lpstr>
      <vt:lpstr>Gill Sans MT</vt:lpstr>
      <vt:lpstr>Times New Roman</vt:lpstr>
      <vt:lpstr>Gallery</vt:lpstr>
      <vt:lpstr>Presentation on Ecommerce  website</vt:lpstr>
      <vt:lpstr>Case-study:- e-commerce website</vt:lpstr>
      <vt:lpstr>Block -diAgram</vt:lpstr>
      <vt:lpstr>PowerPoint Presentation</vt:lpstr>
      <vt:lpstr>Features</vt:lpstr>
      <vt:lpstr>      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Ecommerce  web-Application</dc:title>
  <dc:creator>Shubham Jagadale</dc:creator>
  <cp:lastModifiedBy>Shubham Jagadale</cp:lastModifiedBy>
  <cp:revision>5</cp:revision>
  <dcterms:created xsi:type="dcterms:W3CDTF">2022-06-22T17:20:52Z</dcterms:created>
  <dcterms:modified xsi:type="dcterms:W3CDTF">2022-06-26T18:03:56Z</dcterms:modified>
</cp:coreProperties>
</file>