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7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31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46 132 6912 0 0,'-14'5'736'0'0,"13"-4"-587"0"0,0-1 1 0 0,0 1 0 0 0,-1-1-1 0 0,1 0 1 0 0,0 0-1 0 0,0 1 1 0 0,0-1-1 0 0,-1 0 1 0 0,1 0 0 0 0,0 0-1 0 0,0 0 1 0 0,-1 0-1 0 0,1-1 1 0 0,0 1 0 0 0,0 0-1 0 0,-1 0 1 0 0,1-1-1 0 0,0 1 1 0 0,0-1-1 0 0,0 1 1 0 0,0-1 0 0 0,-5-3 4124 0 0,18-6-2498 0 0,-6 7-1522 0 0,-1 1-1 0 0,1-1 1 0 0,-1 1 0 0 0,1 0-1 0 0,0 1 1 0 0,-1-1 0 0 0,1 1 0 0 0,0 0-1 0 0,10 0 1 0 0,7 1 389 0 0,27 4 0 0 0,-30-3-242 0 0,282 42 2676 0 0,-241-34-2772 0 0,0-3-1 0 0,123-3 1 0 0,124-28 1004 0 0,-210 15-943 0 0,-69 7-268 0 0,307-35 1214 0 0,-253 26-1346 0 0,4-8 278 0 0,3 0 384 0 0,-57 10-457 0 0,-31 10-118 0 0,-2 0-50 0 0,0 0 0 0 0,1-1 0 0 0,-1 1 0 0 0,0 0 0 0 0,1 0 0 0 0,-1-1 0 0 0,0 1 0 0 0,1 0 0 0 0,-1-1 0 0 0,0 1 0 0 0,0 0 0 0 0,1 0 0 0 0,-1-1 0 0 0,0 1-1 0 0,0-1 1 0 0,0 1 0 0 0,0 0 0 0 0,1-1 0 0 0,-1 1 0 0 0,0 0 0 0 0,0-1 0 0 0,0 1 0 0 0,0-1 0 0 0,0 1 0 0 0,0 0 0 0 0,0-1 0 0 0,0 1 0 0 0,0-1 0 0 0,0 1 0 0 0,0 0 0 0 0,0-1 0 0 0,0 1 0 0 0,-1-1 0 0 0,1 0-105 0 0,0-1 0 0 0,0 1 0 0 0,0 0 0 0 0,-1 0 1 0 0,1 0-1 0 0,0 0 0 0 0,-1 0 0 0 0,1 0 0 0 0,-1 0 0 0 0,1 0 1 0 0,-2-2-1 0 0,-5-2-1791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3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6 263 8752 0 0,'-6'9'2221'0'0,"12"-25"3095"0"0,-3 12-4748 0 0,0 0 0 0 0,-1 0 0 0 0,1 0 1 0 0,-1 0-1 0 0,3-8 0 0 0,-3 6-134 0 0,0 0-1 0 0,1 1 1 0 0,0-1-1 0 0,4-4 1 0 0,9-12 584 0 0,7-9-335 0 0,42-43 0 0 0,-64 75-677 0 0,0-1-1 0 0,0 1 1 0 0,0-1 0 0 0,0 1-1 0 0,0 0 1 0 0,-1-1 0 0 0,1 1-1 0 0,0 0 1 0 0,0-1 0 0 0,-1 1 0 0 0,1 0-1 0 0,0 0 1 0 0,-1 0 0 0 0,1 1-1 0 0,1 3-5 0 0,0 1 0 0 0,0 0 0 0 0,0-1 0 0 0,-1 1 0 0 0,0 0 0 0 0,0 0 0 0 0,-1 0 0 0 0,0 0 0 0 0,-1 11 0 0 0,3 19 0 0 0,-2-34 6 0 0,0 1-7 0 0,0-1 1 0 0,1 0-1 0 0,-1 1 1 0 0,1-1 0 0 0,0 0-1 0 0,1 4 1 0 0,-2-5 9 0 0,1 0 1 0 0,-1-1 0 0 0,1 1-1 0 0,-1-1 1 0 0,1 1-1 0 0,-1-1 1 0 0,1 1 0 0 0,-1-1-1 0 0,1 0 1 0 0,-1 1-1 0 0,1-1 1 0 0,0 1 0 0 0,-1-1-1 0 0,1 0 1 0 0,-1 0 0 0 0,1 1-1 0 0,0-1 1 0 0,-1 0-1 0 0,1 0 1 0 0,0 0 0 0 0,0 0-1 0 0,-1 0 1 0 0,1 0 0 0 0,0 0-1 0 0,-1 0 1 0 0,1 0-1 0 0,0 0 1 0 0,1 0 0 0 0,3-2 94 0 0,0 1 1 0 0,0-1 0 0 0,-1 1 0 0 0,1-1 0 0 0,0-1 0 0 0,-1 1 0 0 0,0-1 0 0 0,1 0 0 0 0,-1 1 0 0 0,0-2 0 0 0,4-3 0 0 0,6-8 156 0 0,19-25 1 0 0,-12 15-222 0 0,41-56-3529 0 0,-46 64-4853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4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169 218 12440 0 0,'-9'3'168'0'0,"1"0"0"0"0,0 1 0 0 0,1 0 0 0 0,-1 1 0 0 0,1 0 0 0 0,0 0 0 0 0,-11 10 0 0 0,5-1 1049 0 0,0 1 1 0 0,1 0 0 0 0,-19 31 0 0 0,27-39-1073 0 0,0 1-1 0 0,1-1 1 0 0,-1 1-1 0 0,2 0 1 0 0,-1 0-1 0 0,1 0 1 0 0,0 0 0 0 0,1 0-1 0 0,-1 1 1 0 0,2-1-1 0 0,-1 13 1 0 0,2-19-137 0 0,-1 0-1 0 0,0-1 1 0 0,0 1 0 0 0,1 0-1 0 0,-1 0 1 0 0,1 0-1 0 0,-1 0 1 0 0,1-1 0 0 0,0 1-1 0 0,0 0 1 0 0,0 0 0 0 0,0-1-1 0 0,0 1 1 0 0,0-1-1 0 0,0 1 1 0 0,1-1 0 0 0,-1 1-1 0 0,3 1 1 0 0,-2-2-1 0 0,1 1-1 0 0,-1-1 1 0 0,1 0 0 0 0,0 0-1 0 0,-1 0 1 0 0,1 0 0 0 0,0 0-1 0 0,0 0 1 0 0,-1-1 0 0 0,1 0-1 0 0,4 1 1 0 0,1-1 16 0 0,0 0-1 0 0,0-1 1 0 0,-1 0-1 0 0,1 0 1 0 0,0-1-1 0 0,0 0 1 0 0,14-6-1 0 0,-11 3 7 0 0,-1-1-1 0 0,0 0 0 0 0,-1-1 0 0 0,0 1 1 0 0,0-2-1 0 0,0 1 0 0 0,-1-1 1 0 0,0-1-1 0 0,0 1 0 0 0,-1-1 0 0 0,0-1 1 0 0,-1 1-1 0 0,0-1 0 0 0,6-13 0 0 0,1-7 332 0 0,-2-1 0 0 0,-1 0-1 0 0,11-56 1 0 0,-4 19 872 0 0,6-44 1612 0 0,-31 163-2364 0 0,-7 48 249 0 0,13-81-776 0 0,-3 72-1133 0 0,5-79 962 0 0,1 0 1 0 0,0 0-1 0 0,1-1 1 0 0,0 1-1 0 0,0-1 0 0 0,6 15 1 0 0,0-12-2453 0 0,0 0-5621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0 10592 0 0,'-5'3'273'0'0,"-1"0"0"0"0,0 0 1 0 0,1 0-1 0 0,-1 1 0 0 0,1 0 1 0 0,0 0-1 0 0,0 0 1 0 0,1 1-1 0 0,-5 4 0 0 0,-2 2 1516 0 0,1 0-348 0 0,-1 1-1 0 0,1-1 1 0 0,-8 15-1 0 0,13-18-1103 0 0,0-1-1 0 0,1 1 0 0 0,0 0 1 0 0,0 1-1 0 0,1-1 1 0 0,-3 15-1 0 0,5-21-306 0 0,1 0 0 0 0,-1 1 0 0 0,1-1 0 0 0,0 1 0 0 0,0-1 0 0 0,0 0 0 0 0,1 1 0 0 0,-1-1 0 0 0,0 0 0 0 0,1 1 0 0 0,0-1 0 0 0,-1 0 0 0 0,1 1 0 0 0,0-1 0 0 0,0 0 0 0 0,0 0 0 0 0,0 0 0 0 0,1 0 0 0 0,-1 0 0 0 0,1 0 0 0 0,-1 0-1 0 0,1 0 1 0 0,0-1 0 0 0,-1 1 0 0 0,1-1 0 0 0,0 1 0 0 0,0-1 0 0 0,0 0 0 0 0,0 1 0 0 0,0-1 0 0 0,1 0 0 0 0,-1 0 0 0 0,0-1 0 0 0,0 1 0 0 0,1 0 0 0 0,-1-1 0 0 0,4 1 0 0 0,0-1-6 0 0,0-1 1 0 0,0 0 0 0 0,0 0-1 0 0,0 0 1 0 0,0 0-1 0 0,0-1 1 0 0,0 0-1 0 0,-1-1 1 0 0,1 1-1 0 0,-1-1 1 0 0,1 0-1 0 0,-1 0 1 0 0,0-1-1 0 0,0 1 1 0 0,0-1 0 0 0,-1 0-1 0 0,1-1 1 0 0,-1 1-1 0 0,0-1 1 0 0,-1 0-1 0 0,1 0 1 0 0,-1 0-1 0 0,0 0 1 0 0,0-1-1 0 0,0 1 1 0 0,-1-1 0 0 0,1 0-1 0 0,-2 1 1 0 0,1-1-1 0 0,-1 0 1 0 0,2-8-1 0 0,-3 12-139 0 0,0 0-1 0 0,0-1 0 0 0,0 1 0 0 0,0 0 1 0 0,-1 0-1 0 0,1 0 0 0 0,-1-1 0 0 0,0-2 1 0 0,-2-11-424 0 0,3 16 541 0 0,0-1 0 0 0,0 1 0 0 0,0 0 0 0 0,0 0 0 0 0,-1-1 1 0 0,1 1-1 0 0,0 0 0 0 0,0 0 0 0 0,0 0 0 0 0,0-1 0 0 0,0 1 0 0 0,0 0 0 0 0,0 0 0 0 0,-1 0 0 0 0,1 0 0 0 0,0-1 0 0 0,0 1 0 0 0,0 0 0 0 0,0 0 0 0 0,-1 0 0 0 0,1 0 0 0 0,0 0 0 0 0,0 0 0 0 0,0 0 0 0 0,-1-1 0 0 0,1 1 0 0 0,0 0 0 0 0,0 0 0 0 0,-1 0 0 0 0,1 0 0 0 0,0 0 0 0 0,0 0 1 0 0,0 0-1 0 0,-1 0 0 0 0,1 0 0 0 0,0 0 0 0 0,0 0 0 0 0,-1 0 0 0 0,1 0 0 0 0,0 0 0 0 0,0 1 0 0 0,0-1 0 0 0,-1 0 0 0 0,1 0 0 0 0,-10 4 308 0 0,9-3-168 0 0,0 0-95 0 0,0 0 0 0 0,0 0 0 0 0,0 0 0 0 0,0 0 0 0 0,-1 0 0 0 0,1 1 0 0 0,1-1 0 0 0,-1 0 0 0 0,0 0 0 0 0,0 1 0 0 0,0-1 0 0 0,1 1 0 0 0,-1-1 0 0 0,1 1 0 0 0,-1-1-1 0 0,1 1 1 0 0,-1-1 0 0 0,1 1 0 0 0,0-1 0 0 0,0 1 0 0 0,0-1 0 0 0,0 3 0 0 0,1 3-151 0 0,0-5 101 0 0,-1 0 0 0 0,1 0-1 0 0,-1 0 1 0 0,1 0 0 0 0,0-1-1 0 0,-1 1 1 0 0,1 0 0 0 0,0 0-1 0 0,0-1 1 0 0,0 1 0 0 0,2 1-1 0 0,0 1-54 0 0,-1-1-1 0 0,1 0 0 0 0,0 0 1 0 0,0 0-1 0 0,0 0 0 0 0,0-1 1 0 0,0 1-1 0 0,1-1 0 0 0,-1 0 1 0 0,1 0-1 0 0,-1 0 0 0 0,1 0 1 0 0,0-1-1 0 0,0 1 0 0 0,0-1 1 0 0,0 0-1 0 0,4 0 0 0 0,8 1-1735 0 0,2-1-100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4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18863 0 0,'-6'2'1706'0'0,"1"-1"-1560"0"0,1 1 1 0 0,0 0 0 0 0,0 0 0 0 0,1 0 0 0 0,-1 1-1 0 0,0-1 1 0 0,1 1 0 0 0,-1 0 0 0 0,-5 6 0 0 0,-28 37 2976 0 0,16-18-2529 0 0,11-16-338 0 0,-6 6-304 0 0,0 1 0 0 0,1 1 0 0 0,1 0 1 0 0,1 2-1 0 0,-12 26 0 0 0,12-20 192 0 0,9-19-39 0 0,0 0-1 0 0,0 0 1 0 0,1 0-1 0 0,-2 9 1 0 0,4-16-275 0 0,1-1 0 0 0,0 1 0 0 0,0-1 0 0 0,0 1 0 0 0,0 0 0 0 0,0-1 0 0 0,1 1 0 0 0,-1-1 0 0 0,0 1 0 0 0,1-1 0 0 0,-1 0 1 0 0,2 3-1 0 0,-1-2-1228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5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47 12440 0 0,'0'-1'61'0'0,"0"1"1"0"0,0-1 0 0 0,0 1-1 0 0,-1 0 1 0 0,1-1 0 0 0,0 1-1 0 0,0 0 1 0 0,-1-1 0 0 0,1 1-1 0 0,0 0 1 0 0,0-1-1 0 0,-1 1 1 0 0,1 0 0 0 0,0-1-1 0 0,-1 1 1 0 0,1 0 0 0 0,-1 0-1 0 0,1-1 1 0 0,0 1 0 0 0,-1 0-1 0 0,0 0 1 0 0,-5-6 5376 0 0,19-10-298 0 0,-9 14-4971 0 0,-1 0 1 0 0,1 0-1 0 0,-1 0 1 0 0,1 1-1 0 0,0-1 0 0 0,0 1 1 0 0,0 0-1 0 0,0 0 0 0 0,5 0 1 0 0,39-1 1332 0 0,-40 2-1457 0 0,-4 0 27 0 0,0 0 0 0 0,0 0-1 0 0,0 1 1 0 0,0 0 0 0 0,-1-1-1 0 0,1 1 1 0 0,0 1 0 0 0,-1-1 0 0 0,1 0-1 0 0,0 1 1 0 0,-1 0 0 0 0,0 0-1 0 0,4 2 1 0 0,-5-2-31 0 0,0-1 0 0 0,-1 1 0 0 0,1 0 1 0 0,-1-1-1 0 0,1 1 0 0 0,-1 0 0 0 0,0 0 0 0 0,0 0 0 0 0,0 0 0 0 0,0 0 0 0 0,0 0 1 0 0,0 0-1 0 0,0 0 0 0 0,-1 0 0 0 0,1 0 0 0 0,-1 0 0 0 0,0 1 0 0 0,1-1 0 0 0,-1 0 0 0 0,0 0 1 0 0,0 1-1 0 0,-1-1 0 0 0,1 0 0 0 0,-1 4 0 0 0,-4 19-25 0 0,4-14-16 0 0,-2 1 0 0 0,1-1 0 0 0,-7 14 0 0 0,3-9 0 0 0,-7 31 0 0 0,12-43-64 0 0,1-3-401 0 0,0-1 0 0 0,0 1 0 0 0,1 0 0 0 0,-1-1 0 0 0,0 1 0 0 0,0 0-1 0 0,0-1 1 0 0,0 1 0 0 0,1 0 0 0 0,-1-1 0 0 0,0 1 0 0 0,1-1 0 0 0,-1 1 0 0 0,1 0 0 0 0,0 0 0 0 0</inkml:trace>
  <inkml:trace contextRef="#ctx0" brushRef="#br0" timeOffset="0.99">130 474 21191 0 0,'-1'2'129'0'0,"0"1"1"0"0,-1-1-1 0 0,1-1 0 0 0,0 1 0 0 0,-1 0 0 0 0,1 0 0 0 0,-1 0 0 0 0,1-1 0 0 0,-1 1 1 0 0,-3 2-1 0 0,3-4 246 0 0,0 1 1 0 0,1 0 0 0 0,-1-1-1 0 0,0 1 1 0 0,0-1 0 0 0,0 1-1 0 0,0-1 1 0 0,0 0 0 0 0,-4 0 942 0 0,5-6 126 0 0,1 2-1118 0 0,11-3-1233 0 0,4 0-1046 0 0,-7 6 283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9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95 186 1840 0 0,'-2'-1'21'0'0,"-1"-3"1"0"0,0 1 0 0 0,0 0 0 0 0,0 0 1 0 0,-1 1-1 0 0,1-1 0 0 0,-8-4 0 0 0,-10 4 1658 0 0,18 3-956 0 0,0 0-1 0 0,0 0 0 0 0,0-1 1 0 0,0 0-1 0 0,0 1 1 0 0,0-1-1 0 0,-4-2 0 0 0,6 2-569 0 0,0 0 0 0 0,0 0 0 0 0,0 1-1 0 0,0-1 1 0 0,0 0 0 0 0,0 0 0 0 0,0 0 0 0 0,1 0-1 0 0,-1 0 1 0 0,0 0 0 0 0,1 0 0 0 0,-1-1 0 0 0,1 1-1 0 0,-1 0 1 0 0,1 0 0 0 0,0 0 0 0 0,-1-1 0 0 0,1 1-1 0 0,0 0 1 0 0,0 0 0 0 0,0-1 0 0 0,0 1-1 0 0,0-2 1 0 0,0 0 45 0 0,0 0-1 0 0,0 0 0 0 0,0 0 1 0 0,1 0-1 0 0,-1 0 1 0 0,1 1-1 0 0,0-1 0 0 0,0 0 1 0 0,0 0-1 0 0,0 0 1 0 0,0 1-1 0 0,2-4 0 0 0,-2 5-94 0 0,0 0 1 0 0,1-1-1 0 0,-1 1 0 0 0,0 0 0 0 0,1 0 0 0 0,-1 0 0 0 0,1 0 1 0 0,-1 0-1 0 0,1 0 0 0 0,-1 0 0 0 0,1 1 0 0 0,0-1 0 0 0,-1 0 1 0 0,1 1-1 0 0,0-1 0 0 0,-1 1 0 0 0,1 0 0 0 0,0 0 0 0 0,0 0 1 0 0,3 0-1 0 0,27 1 563 0 0,55 11 1 0 0,-55-7-58 0 0,57 3 1 0 0,263-35 1768 0 0,-82 3-976 0 0,-120 15-760 0 0,218-2 26 0 0,-260 11-327 0 0,111 8-250 0 0,51 4 1177 0 0,-57 0-890 0 0,1 1 307 0 0,49-8 217 0 0,-77-2-198 0 0,-146-4-143 0 0,1-3 0 0 0,70-14 1 0 0,-107 17-547 0 0,-1 0 1 0 0,1-1 0 0 0,0 1-1 0 0,0-1 1 0 0,-1 0 0 0 0,1 0-1 0 0,-1 0 1 0 0,0 0 0 0 0,1-1-1 0 0,-1 1 1 0 0,0-1 0 0 0,-1 0-1 0 0,4-3 1 0 0,-1 0-315 0 0,-4 5-198 0 0,0 0 1 0 0,0 0-1 0 0,0 0 1 0 0,0 0-1 0 0,0 0 1 0 0,0 0-1 0 0,0 0 0 0 0,0 0 1 0 0,0 1-1 0 0,1-1 1 0 0,-1 0-1 0 0,0 1 0 0 0,0-1 1 0 0,1 1-1 0 0,-1-1 1 0 0,0 1-1 0 0,1-1 1 0 0,-1 1-1 0 0,0 0 0 0 0,1 0 1 0 0,-1 0-1 0 0,1 0 1 0 0,-1 0-1 0 0,2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53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14 4144 0 0,'-9'2'205'0'0,"0"0"-1"0"0,0-1 1 0 0,-1 0 0 0 0,-9-1 0 0 0,5 0 1983 0 0,1-1 1 0 0,0-1-1 0 0,-1 0 1 0 0,-17-6-1 0 0,8 2 7757 0 0,32 10-9693 0 0,19 4 138 0 0,0-2-1 0 0,0 0 0 0 0,49 2 1 0 0,-22-2-104 0 0,93 8 418 0 0,74-8 119 0 0,251-13 826 0 0,-434 7-1386 0 0,-1 3 1 0 0,1 1-1 0 0,47 11 0 0 0,-80-14-197 0 0,1 0 0 0 0,-1 0 1 0 0,13-1-1 0 0,-9 0 0 0 0,-9 0-65 0 0,-1 0-1 0 0,0 0 1 0 0,1 0-1 0 0,-1 0 1 0 0,0-1 0 0 0,1 1-1 0 0,-1 0 1 0 0,0 0-1 0 0,1 0 1 0 0,-1 0 0 0 0,0 0-1 0 0,1 0 1 0 0,-1 0-1 0 0,0-1 1 0 0,0 1 0 0 0,1 0-1 0 0,-1 0 1 0 0,0 0-1 0 0,0-1 1 0 0,1 1 0 0 0,-1 0-1 0 0,0 0 1 0 0,0-1-1 0 0,0 1 1 0 0,1 0 0 0 0,-1-1-1 0 0,0 1 1 0 0,0 0-1 0 0,0-1 1 0 0,0 1 0 0 0,0 0-1 0 0,1 0 1 0 0,-1-1-1 0 0,0 1 1 0 0,0 0 0 0 0,0-1-1 0 0,0 1 1 0 0,0 0-1 0 0,0-1 1 0 0,0 0 0 0 0,-3-10 29 0 0,3 10-29 0 0,-7-11-490 0 0,-1-1-558 0 0,8 12 1008 0 0,0 1-1 0 0,0 0 1 0 0,-1-1 0 0 0,1 1 0 0 0,0-1 0 0 0,0 1 0 0 0,0 0 0 0 0,0-1-1 0 0,0 1 1 0 0,0 0 0 0 0,0-1 0 0 0,0 1 0 0 0,0-1 0 0 0,0 1 0 0 0,0 0 0 0 0,0-1-1 0 0,0 1 1 0 0,0-1 0 0 0,0 1 0 0 0,0 0 0 0 0,0-1 0 0 0,1 1 0 0 0,-1 0 0 0 0,0-1-1 0 0,0 1 1 0 0,0 0 0 0 0,1-1 0 0 0,4-4-1417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5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14944 0 0,'0'0'730'0'0,"15"2"166"0"0,4-1 729 0 0,-1 0 0 0 0,30-2-1 0 0,19 0 1669 0 0,61 9 16 0 0,28 1-1876 0 0,123-6 231 0 0,-144-5-1232 0 0,-18 4-153 0 0,-39 3-46 0 0,-25-6 37 0 0,-17 0-28 0 0,-19 0-196 0 0,0 0 0 0 0,28-5-1 0 0,-42 5-42 0 0,-1 0 0 0 0,1 0 0 0 0,-1 0-1 0 0,1-1 1 0 0,-1 1 0 0 0,0 0 0 0 0,1-1 0 0 0,-1 0-1 0 0,0 0 1 0 0,2-2 0 0 0,-3 4-2 0 0,-1 0-2 0 0,0-1 1 0 0,0 1-1 0 0,1 0 1 0 0,-1 0-1 0 0,0 0 1 0 0,0-1-1 0 0,1 1 1 0 0,-1 0-1 0 0,0-1 1 0 0,0 1-1 0 0,0 0 1 0 0,0 0-1 0 0,0-1 1 0 0,1 1-1 0 0,-1 0 1 0 0,0-1-1 0 0,0 1 1 0 0,0 0-1 0 0,0-1 1 0 0,0 1-1 0 0,0 0 1 0 0,0-1-1 0 0,0 1 1 0 0,0 0-1 0 0,0-1 1 0 0,0 1-1 0 0,-1-1 1 0 0,1 0-171 0 0,6 10-6716 0 0,-6-8 6290 0 0,1 1-1 0 0,0 2 0 0 0,0 3-1322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0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108 162 8752 0 0,'-4'-5'532'0'0,"-13"-12"-75"0"0,4 6 3403 0 0,12 11-3707 0 0,0 0 1 0 0,0-1-1 0 0,1 1 0 0 0,-1 0 1 0 0,0-1-1 0 0,0 1 0 0 0,1-1 1 0 0,-1 1-1 0 0,0-1 0 0 0,1 0 0 0 0,-1 1 1 0 0,0-1-1 0 0,1 0 0 0 0,-1 1 1 0 0,1-1-1 0 0,-1 0 0 0 0,1 0 1 0 0,0 0-1 0 0,-1 1 0 0 0,1-1 1 0 0,0 0-1 0 0,0 0 0 0 0,-1 0 1 0 0,1 0-1 0 0,0 1 0 0 0,0-1 1 0 0,0 0-1 0 0,0 0 0 0 0,0 0 1 0 0,0 0-1 0 0,0 0 0 0 0,0 0 1 0 0,0 0-1 0 0,1 1 0 0 0,-1-1 1 0 0,0 0-1 0 0,1 0 0 0 0,-1 0 1 0 0,0 1-1 0 0,1-1 0 0 0,-1 0 1 0 0,1 0-1 0 0,-1 1 0 0 0,1-1 0 0 0,0-1 1 0 0,4-2 204 0 0,0-1 0 0 0,0 1 0 0 0,1 0 0 0 0,11-7 1 0 0,-7 5-125 0 0,-3 1-141 0 0,1 0-1 0 0,0 1 0 0 0,0 0 1 0 0,0 0-1 0 0,1 1 1 0 0,-1 0-1 0 0,1 1 0 0 0,-1 0 1 0 0,10-1-1 0 0,-5 2 102 0 0,-1 0 0 0 0,0 1-1 0 0,1 0 1 0 0,-1 1 0 0 0,0 1 0 0 0,15 3-1 0 0,9 1 33 0 0,1-1 1 0 0,0-3-1 0 0,-1-1 0 0 0,39-3 0 0 0,-23 0 454 0 0,54 5 0 0 0,-61 1-649 0 0,51-1 0 0 0,-34-5-82 0 0,12-1 220 0 0,91 7 0 0 0,-115 0 315 0 0,78-4 0 0 0,-91 2-249 0 0,-47 5-145 0 0,2-3-79 0 0,-1 0 0 0 0,1-1 0 0 0,-1 0-1 0 0,0 0 1 0 0,0-1 0 0 0,-14 2-1 0 0,-6 1 35 0 0,-61 19-33 0 0,-47 9-24 0 0,82-27-72 0 0,0-3-1 0 0,-58-3 0 0 0,41-1 5 0 0,-178-21-370 0 0,52 2-275 0 0,169 18 735 0 0,3 0 274 0 0,-48 3-1 0 0,65 2-3 0 0,7-3-109 0 0,7 0-106 0 0,3-2-43 0 0,0 1 0 0 0,0 1 0 0 0,12 0 0 0 0,12-1 30 0 0,54-5 103 0 0,45-7 73 0 0,46-5 124 0 0,-10 5-130 0 0,42-2 0 0 0,-204 15-220 0 0,0 0 1 0 0,0 1-1 0 0,1-1 1 0 0,5 2-1 0 0,-11-2-2 0 0,1 0 0 0 0,-1 0 0 0 0,0 0 0 0 0,1 0 0 0 0,-1 0 0 0 0,0 0-1 0 0,0 0 1 0 0,1 1 0 0 0,-1-1 0 0 0,0 0 0 0 0,1 0 0 0 0,-1 0 0 0 0,0 0 0 0 0,0 0 0 0 0,1 0 0 0 0,-1 1 0 0 0,0-1-1 0 0,0 0 1 0 0,1 0 0 0 0,-1 0 0 0 0,0 1 0 0 0,0-1 0 0 0,1 0 0 0 0,-1 0 0 0 0,0 1 0 0 0,0-1 0 0 0,0 0 0 0 0,0 1-1 0 0,0-1 1 0 0,1 0 0 0 0,-1 1 0 0 0,-3 3 10 0 0,2-4-5 0 0,-2 3-1 0 0,-1 0 0 0 0,0 0 0 0 0,1 0 1 0 0,-1 0-1 0 0,0-1 0 0 0,-1 0 0 0 0,1 0 0 0 0,-8 3 0 0 0,-40 9 19 0 0,47-13-23 0 0,-45 8-51 0 0,-1-2-1 0 0,-93 2 1 0 0,-105-19-252 0 0,-59 2 80 0 0,287 9 222 0 0,9-1 4 0 0,-1 1 0 0 0,0 0 0 0 0,1 0 0 0 0,-15 5-1 0 0,27-6 0 0 0,0 0 0 0 0,-1 0 0 0 0,1 0 0 0 0,0 0 0 0 0,0 0 0 0 0,0 0 0 0 0,0 0-1 0 0,-1 0 1 0 0,1 1 0 0 0,0-1 0 0 0,0 0 0 0 0,0 0 0 0 0,0 0 0 0 0,-1 0-1 0 0,1 0 1 0 0,0 0 0 0 0,0 1 0 0 0,0-1 0 0 0,0 0 0 0 0,0 0 0 0 0,-1 0 0 0 0,1 0-1 0 0,0 1 1 0 0,0-1 0 0 0,0 0 0 0 0,0 0 0 0 0,0 0 0 0 0,0 0 0 0 0,0 1-1 0 0,0-1 1 0 0,0 0 0 0 0,0 0 0 0 0,0 0 0 0 0,0 1 0 0 0,0-1 0 0 0,0 0 0 0 0,0 0-1 0 0,0 0 1 0 0,0 1 0 0 0,0-1 0 0 0,0 0 0 0 0,0 0 0 0 0,0 0 0 0 0,0 1-1 0 0,0-1 1 0 0,1 0 0 0 0,-1 0 0 0 0,0 0 0 0 0,0 0 0 0 0,0 1 0 0 0,0-1 0 0 0,0 0-1 0 0,0 0 1 0 0,1 0 0 0 0,-1 0 0 0 0,0 0 0 0 0,0 0 0 0 0,0 1 0 0 0,0-1-1 0 0,1 0 1 0 0,-1 0 0 0 0,0 0 0 0 0,0 0 0 0 0,0 0 0 0 0,1 0 0 0 0,-1 0 0 0 0,0 0-1 0 0,1 0 1 0 0,-1 0 3 0 0,4 3 9 0 0,1-1 0 0 0,0 0 0 0 0,0-1 0 0 0,0 1 0 0 0,0-1 1 0 0,0 0-1 0 0,7 1 0 0 0,1-1 67 0 0,25 0 1 0 0,155-22 459 0 0,-134 14-401 0 0,102-20 0 0 0,-22 4 80 0 0,-77 13-106 0 0,-38 5-98 0 0,0 1-1 0 0,0 1 1 0 0,0 1-1 0 0,39 3 1 0 0,1 9-18 0 0,8 1 59 0 0,-63-10-29 0 0,1-1 1 0 0,0 0 0 0 0,-1-1-1 0 0,1 0 1 0 0,15-4 0 0 0,-6-1 68 0 0,20-8 1 0 0,-22 7-85 0 0,35-10 0 0 0,-32 13-99 0 0,1 1 1 0 0,0 1-1 0 0,27 0 1 0 0,-38 2 103 0 0,1 0-1 0 0,-1 2 1 0 0,1-1 0 0 0,-1 1-1 0 0,0 0 1 0 0,1 1 0 0 0,-1 1 0 0 0,14 6-1 0 0,-11-2 187 0 0,-12-7-373 0 0,-6 9-2052 0 0,-3 18-2094 0 0,7-23 2791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05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8752 0 0,'0'0'5568'0'0,"11"-11"-4058"0"0,-6 9-1204 0 0,-1 0-1 0 0,0 0 0 0 0,0 0 1 0 0,1 0-1 0 0,0 1 0 0 0,-1 0 1 0 0,1 0-1 0 0,0 0 1 0 0,-1 0-1 0 0,1 1 0 0 0,7-1 1 0 0,5 2 539 0 0,32 6 0 0 0,-33-4-694 0 0,31 2 0 0 0,-11-3 431 0 0,0 0-1 0 0,38 10 0 0 0,-62-10-489 0 0,-1 1 0 0 0,16 8-1 0 0,14 3 234 0 0,-9-4-361 0 0,-19-6 347 0 0,0 0 0 0 0,28 3 1 0 0,-14-6 117 0 0,51-4 0 0 0,-6 0-81 0 0,32 2-274 0 0,45 0 77 0 0,-50 4-497 0 0,-72-1 263 0 0,3-1 625 0 0,37 7 0 0 0,-50-5-515 0 0,0 0 1 0 0,-1 2-1 0 0,0 0 0 0 0,24 11 0 0 0,42 27-59 0 0,-69-36 46 0 0,0-1-1 0 0,0 0 1 0 0,0-1 0 0 0,1-1-1 0 0,-1 0 1 0 0,1 0-1 0 0,0-2 1 0 0,0 0 0 0 0,18 1-1 0 0,72-9 195 0 0,-68 3-60 0 0,-1 1 0 0 0,60 5 0 0 0,-23 7-142 0 0,139-1 0 0 0,-111-10 47 0 0,154-10 387 0 0,-185 7-314 0 0,-23 4-67 0 0,83 9 1 0 0,-49-1-30 0 0,-23-3-15 0 0,65 3 34 0 0,-24-5 3 0 0,41-2 123 0 0,-119-1-123 0 0,273-6 664 0 0,109 10-374 0 0,-297-4-303 0 0,302-24 326 0 0,-178 6-193 0 0,-122 11-85 0 0,344-6 457 0 0,-201 5 61 0 0,-227 6-594 0 0,44-7 219 0 0,-1-2 0 0 0,97-30 0 0 0,-118 29-179 0 0,11-4 51 0 0,93-22 107 0 0,-104 32-205 0 0,-42 4-15 0 0,-3 2-58 0 0,12-1-5080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3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0 6448 0 0,'-6'1'280'0'0,"0"0"0"0"0,0 1 0 0 0,0-1 0 0 0,0 1 0 0 0,0 0 0 0 0,0 1 0 0 0,1 0 0 0 0,-9 4 0 0 0,-6 3 2232 0 0,11-6-1109 0 0,-5 2 1484 0 0,20-5-139 0 0,69-2-621 0 0,118 4 1675 0 0,50 30-2755 0 0,-175-21-1086 0 0,-52-10 23 0 0,233 35 858 0 0,2-21 468 0 0,112-28-19 0 0,66-15 850 0 0,-420 26-2062 0 0,1 1 1 0 0,-1-1-1 0 0,0-1 1 0 0,1 0-1 0 0,-1 0 0 0 0,0-1 1 0 0,0 0-1 0 0,0 0 0 0 0,0-1 1 0 0,-1 0-1 0 0,1-1 1 0 0,13-10-1 0 0,-20 14-53 0 0,1-1 0 0 0,0 1 0 0 0,0-1-1 0 0,0 1 1 0 0,0 0 0 0 0,0 0 0 0 0,0 0 0 0 0,0 0 0 0 0,0 0-1 0 0,0 1 1 0 0,0 0 0 0 0,5-1 0 0 0,-7 1-20 0 0,0 0-1 0 0,0 0 1 0 0,-1-1 0 0 0,1 1 0 0 0,0 0-1 0 0,0-1 1 0 0,-1 1 0 0 0,1-1-1 0 0,0 1 1 0 0,-1-1 0 0 0,1 1 0 0 0,-1-1-1 0 0,2 0 1 0 0,-2 0-5 0 0,0 1 0 0 0,1 0 0 0 0,-1 0 0 0 0,0 0 1 0 0,0-1-1 0 0,0 1 0 0 0,1 0 0 0 0,-1 0 0 0 0,0-1 0 0 0,0 1 0 0 0,0 0 0 0 0,0 0 1 0 0,0-1-1 0 0,1 1 0 0 0,-1 0 0 0 0,0-1 0 0 0,0 1 0 0 0,0 0 0 0 0,0 0 0 0 0,0-1 0 0 0,0 1 1 0 0,0 0-1 0 0,0-1 0 0 0,0 1 0 0 0,0 0 0 0 0,0 0 0 0 0,0-1 0 0 0,0 1 0 0 0,-1 0 1 0 0,1-1-1 0 0,0 1 0 0 0,0 0 0 0 0,0 0 0 0 0,0-1 0 0 0,0 1 0 0 0,0 0 0 0 0,-1 0 0 0 0,1-1 1 0 0,0 1-1 0 0,0 0 0 0 0,-1 0 0 0 0,1-1 0 0 0,-21-7-1216 0 0,11 5-1655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12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3680 0 0,'2'-6'19659'0'0,"-2"5"-18597"0"0,4-2-3175 0 0,0 1 2219 0 0,-1 0-1 0 0,1 0 1 0 0,0 1 0 0 0,-1-1 0 0 0,1 1-1 0 0,0 0 1 0 0,0 1 0 0 0,0-1 0 0 0,0 0 0 0 0,7 1-1 0 0,-7 0-78 0 0,0 0 0 0 0,-1 0 0 0 0,1 1 0 0 0,0-1 0 0 0,6 2 0 0 0,0 0 87 0 0,31 1 458 0 0,30-13 592 0 0,-51 10-922 0 0,-10-1-154 0 0,0 1 1 0 0,-1 1-1 0 0,13 1 0 0 0,-1 1-51 0 0,-2 0 44 0 0,1 1 1 0 0,26 8-1 0 0,-34-8 6 0 0,1-2 0 0 0,-1 0-1 0 0,1 0 1 0 0,15-1 0 0 0,-12 0 64 0 0,-1 0 1 0 0,19 4-1 0 0,-26-3-132 0 0,30 3 121 0 0,-2 0 10 0 0,60 14 1 0 0,-77-15-135 0 0,-7-1 26 0 0,1 3-36 0 0,18 3 52 0 0,58 12 1 0 0,-56-14 69 0 0,-10-4 51 0 0,47 2 0 0 0,-3-1 103 0 0,191 6 42 0 0,-228-10-298 0 0,2-1 39 0 0,68 4 168 0 0,-76-1-146 0 0,30-3 0 0 0,-16 1-5 0 0,165-8 121 0 0,-155 9-183 0 0,97-4 88 0 0,-3-10 113 0 0,-1 10 27 0 0,-100 4-213 0 0,48 2-9 0 0,25 1 12 0 0,7-8 582 0 0,170 18 0 0 0,-177-10-909 0 0,-9-1 34 0 0,-88-2 265 0 0,-10-1 3 0 0,0 1 1 0 0,0 0-1 0 0,0 0 1 0 0,0 0-1 0 0,0 0 0 0 0,-1 1 1 0 0,13 5-1 0 0,-16-4 9 0 0,-2-3-17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19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35 198 7832 0 0,'-2'-1'195'0'0,"0"0"0"0"0,0 0 0 0 0,0 0-1 0 0,0 0 1 0 0,1-1 0 0 0,-1 1 0 0 0,1-1 0 0 0,-1 1 0 0 0,1-1 0 0 0,-1 1 0 0 0,1-1 0 0 0,0 0 0 0 0,-1 0 0 0 0,1 0 0 0 0,-1-2-1 0 0,1-1 805 0 0,-1 0 0 0 0,1 0 0 0 0,0 0-1 0 0,0-9 1 0 0,-1-4 190 0 0,2 16-1032 0 0,-1 0 0 0 0,1-1 0 0 0,0 1 0 0 0,0-1 1 0 0,1 1-1 0 0,-1 0 0 0 0,0-1 0 0 0,1 1 0 0 0,0-1 0 0 0,-1 1 0 0 0,1 0 0 0 0,0 0 1 0 0,0-1-1 0 0,0 1 0 0 0,1 0 0 0 0,-1 0 0 0 0,0 0 0 0 0,1 0 0 0 0,-1 0 1 0 0,1 1-1 0 0,0-1 0 0 0,-1 0 0 0 0,1 1 0 0 0,0-1 0 0 0,0 1 0 0 0,0 0 1 0 0,0-1-1 0 0,1 1 0 0 0,-1 0 0 0 0,0 0 0 0 0,0 0 0 0 0,1 1 0 0 0,-1-1 0 0 0,0 1 1 0 0,1-1-1 0 0,-1 1 0 0 0,1 0 0 0 0,-1 0 0 0 0,0 0 0 0 0,1 0 0 0 0,-1 0 1 0 0,1 0-1 0 0,-1 1 0 0 0,0-1 0 0 0,1 1 0 0 0,-1 0 0 0 0,0-1 0 0 0,4 3 1 0 0,19 10 602 0 0,25 19 0 0 0,-35-22-542 0 0,0 0 1 0 0,1-1 0 0 0,0-1-1 0 0,0 0 1 0 0,29 9-1 0 0,-14-10 40 0 0,53 3-1 0 0,-19-2 67 0 0,-58-8-296 0 0,-5 0 376 0 0,-3-2-382 0 0,0 0 0 0 0,1 0 0 0 0,-1 1 1 0 0,0-1-1 0 0,0 0 0 0 0,0 1 0 0 0,0-1 0 0 0,0 1 0 0 0,-1-1 0 0 0,1 1 0 0 0,-1-1 1 0 0,1 1-1 0 0,-2-1 0 0 0,-4-5-1 0 0,-124-125 179 0 0,91 99 108 0 0,62 38-228 0 0,-12-3-79 0 0,6 2-1 0 0,32 9 0 0 0,67 8 0 0 0,-40-16-7 0 0,22 3-58 0 0,-97-8 78 0 0,1 0 1 0 0,0 0-1 0 0,-1 0 1 0 0,1 1-1 0 0,0-1 0 0 0,-1 0 1 0 0,1 0-1 0 0,0 0 0 0 0,-1 1 1 0 0,1-1-1 0 0,0 0 0 0 0,-1 1 1 0 0,1-1-1 0 0,-1 1 1 0 0,1-1-1 0 0,-1 1 0 0 0,1-1 1 0 0,-1 1-1 0 0,1-1 0 0 0,-1 1 1 0 0,0-1-1 0 0,1 1 0 0 0,-1 0 1 0 0,0-1-1 0 0,1 1 1 0 0,-1-1-1 0 0,0 1 0 0 0,0 0 1 0 0,0-1-1 0 0,1 1 0 0 0,-1 0 1 0 0,0-1-1 0 0,0 1 0 0 0,0 0 1 0 0,0 0-1 0 0,0-1 1 0 0,0 1-1 0 0,0 0 0 0 0,0-1 1 0 0,-1 1-1 0 0,1 0 0 0 0,0-1 1 0 0,0 1-1 0 0,-1 0 0 0 0,1-1 1 0 0,-1 2-1 0 0,-2 5 76 0 0,0-1-1 0 0,-1 1 1 0 0,-7 9 0 0 0,5-7-19 0 0,-93 129 693 0 0,70-100-659 0 0,28-37-104 0 0,-5 8 0 0 0,-1 0 0 0 0,1-1 0 0 0,-2 0 0 0 0,1 0 0 0 0,-1-1 0 0 0,0 0 0 0 0,-12 8 0 0 0,20-15-29 0 0,0 0 1 0 0,-1 1-1 0 0,1-1 1 0 0,0 0-1 0 0,-1 1 1 0 0,1-1-1 0 0,0 0 1 0 0,-1 0-1 0 0,1 0 1 0 0,-1 0-1 0 0,1 1 0 0 0,0-1 1 0 0,-1 0-1 0 0,1 0 1 0 0,-1 0-1 0 0,1 0 1 0 0,-1 0-1 0 0,1 0 1 0 0,-1 0-1 0 0,1 0 1 0 0,0 0-1 0 0,-1 0 0 0 0,1 0 1 0 0,-1 0-1 0 0,1 0 1 0 0,-1 0-1 0 0,1-1 1 0 0,0 1-1 0 0,-1 0 1 0 0,1 0-1 0 0,-1 0 1 0 0,1-1-1 0 0,0 1 0 0 0,-1 0 1 0 0,1-1-1 0 0,0 1 1 0 0,-1 0-1 0 0,1 0 1 0 0,0-1-1 0 0,0 1 1 0 0,-1-1-1 0 0,1 1 1 0 0,0 0-1 0 0,0-1 0 0 0,0 1 1 0 0,-1-1-1 0 0,1 0-79 0 0,0 0 0 0 0,0-1-1 0 0,0 1 1 0 0,-1 0-1 0 0,1 0 1 0 0,1 0-1 0 0,-1 0 1 0 0,0-1-1 0 0,0 1 1 0 0,0 0-1 0 0,1 0 1 0 0,-1 0 0 0 0,0 0-1 0 0,1 0 1 0 0,-1 0-1 0 0,2-2 1 0 0,33-39-7783 0 0,-23 26 128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26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63 1840 0 0,'4'-13'-31'0'0,"7"-8"16055"0"0,-10 19-15730 0 0,0 0 0 0 0,0 1 0 0 0,1-1 0 0 0,-1 0 0 0 0,-1 0 0 0 0,1 0 0 0 0,0-1 0 0 0,-1 1 0 0 0,1 0 0 0 0,0-4 0 0 0,0 6-158 0 0,-1-1-1 0 0,1 1 0 0 0,0 0 0 0 0,-1 0 0 0 0,1-1 0 0 0,0 1 0 0 0,0 0 1 0 0,-1 0-1 0 0,1 0 0 0 0,0 0 0 0 0,0 0 0 0 0,-1 0 0 0 0,1 0 1 0 0,0 0-1 0 0,0 0 0 0 0,-1 0 0 0 0,1 0 0 0 0,0 0 0 0 0,-1 1 1 0 0,1-1-1 0 0,0 0 0 0 0,0 0 0 0 0,0 1 0 0 0,0 1-81 0 0,-1 0 0 0 0,1 0-1 0 0,-1-1 1 0 0,0 1 0 0 0,1 0-1 0 0,-1 0 1 0 0,0 0 0 0 0,0 0-1 0 0,0 0 1 0 0,0 0 0 0 0,0-1-1 0 0,-1 1 1 0 0,1 0 0 0 0,-1 0-1 0 0,1 0 1 0 0,-1-1 0 0 0,0 1-1 0 0,1 0 1 0 0,-1 0 0 0 0,0-1-1 0 0,0 1 1 0 0,0-1 0 0 0,-2 3-1 0 0,-1 0 25 0 0,-1 1-1 0 0,1 0 0 0 0,-1-1 0 0 0,0 0 0 0 0,-10 6 0 0 0,14-9 49 0 0,-1 0 1 0 0,1 0-1 0 0,0 0 1 0 0,-1-1-1 0 0,1 1 1 0 0,-1 0-1 0 0,1-1 1 0 0,-1 1-1 0 0,-2 0 1 0 0,2-5 1295 0 0,7-5-908 0 0,-5 8-487 0 0,1 0-1 0 0,0-1 1 0 0,0 1 0 0 0,0 0-1 0 0,0 0 1 0 0,0 0 0 0 0,0 0-1 0 0,0 0 1 0 0,1 0 0 0 0,-1 0-1 0 0,0 0 1 0 0,0 0 0 0 0,1 1-1 0 0,1-2 1 0 0,-1 1-8 0 0,-1 0-17 0 0,0 1 0 0 0,-1-1-1 0 0,1 1 1 0 0,0 0 0 0 0,0-1 0 0 0,-1 1 0 0 0,1 0 0 0 0,0-1-1 0 0,0 1 1 0 0,0 0 0 0 0,-1 0 0 0 0,1 0 0 0 0,0-1-1 0 0,0 1 1 0 0,0 0 0 0 0,-1 0 0 0 0,1 0 0 0 0,0 1 0 0 0,0-1-1 0 0,0 0 1 0 0,0 0 0 0 0,-1 0 0 0 0,1 0 0 0 0,0 1 0 0 0,1 0-1 0 0,4 0 5 0 0,-6 0-4 0 0,1-1-1 0 0,0 0 1 0 0,0 0 0 0 0,-1 0 0 0 0,1 1-1 0 0,0-1 1 0 0,-1 0 0 0 0,1 1-1 0 0,0-1 1 0 0,-1 0 0 0 0,1 1-1 0 0,0-1 1 0 0,-1 1 0 0 0,1-1-1 0 0,-1 1 1 0 0,1-1 0 0 0,-1 1 0 0 0,1 0-1 0 0,-1-1 1 0 0,0 1 0 0 0,1 0-1 0 0,-1-1 1 0 0,0 1 0 0 0,1 0-1 0 0,-1-1 1 0 0,0 1 0 0 0,0 0 0 0 0,1 0-1 0 0,-1-1 1 0 0,0 1 0 0 0,0 0-1 0 0,0 0 1 0 0,0-1 0 0 0,0 1-1 0 0,0 0 1 0 0,-1 1 0 0 0,1-1 11 0 0,0 0 1 0 0,-1 1-1 0 0,1-1 1 0 0,-1 0-1 0 0,0 1 1 0 0,1-1-1 0 0,-1 0 1 0 0,0 0-1 0 0,0 0 1 0 0,0 1 0 0 0,0-1-1 0 0,0 0 1 0 0,-1 1-1 0 0,-1-1-4 0 0,1 0 0 0 0,0 0 0 0 0,0-1 1 0 0,0 1-1 0 0,-1 0 0 0 0,1-1 0 0 0,0 0 0 0 0,-1 0 0 0 0,1 0 0 0 0,0 0 0 0 0,-1 0 1 0 0,-3-1-1 0 0,4 1-38 0 0,0 0 1 0 0,0 0-1 0 0,0 0 1 0 0,-1 0-1 0 0,1 0 1 0 0,0 0-1 0 0,0 0 1 0 0,0 0-1 0 0,0 1 1 0 0,-1 0-1 0 0,1-1 1 0 0,-3 2-1 0 0,3 0-119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34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96 2304 0 0,'-1'0'157'0'0,"0"0"-90"0"0,-1-1 12 0 0,-8 0 216 0 0,9 1-157 0 0,-17 3 3016 0 0,9-3-763 0 0,4-1-1168 0 0,-19-9 8416 0 0,26 9-9553 0 0,0 0 0 0 0,-1 1-1 0 0,1-1 1 0 0,0 1-1 0 0,-1-1 1 0 0,1 1 0 0 0,0 0-1 0 0,0 0 1 0 0,2 0-1 0 0,49-6 1195 0 0,41 1 654 0 0,-30 0-1924 0 0,139 5 710 0 0,-88 7 35 0 0,-88-6-490 0 0,29-2 77 0 0,42-5-101 0 0,-88 5-87 0 0,1 1 1 0 0,19 3-1 0 0,6-1-218 0 0,-24-1 22 0 0,0 0 1 0 0,-1 1-1 0 0,16 4 1 0 0,-12-2 306 0 0,21 2 0 0 0,-12-4-231 0 0,3 0 146 0 0,46 0 0 0 0,-31-5 115 0 0,59 6 1 0 0,-79 0-385 0 0,0 1 1 0 0,37 12-1 0 0,5 1 153 0 0,-41-12-37 0 0,-9-2-3 0 0,24 4 0 0 0,41 0 128 0 0,-41-5 104 0 0,55 9-1 0 0,-80-9-226 0 0,33 6 63 0 0,37 4-611 0 0,-53-9 815 0 0,-16-1-339 0 0,0-1-1 0 0,22-1 1 0 0,290-23 1200 0 0,-306 22-1130 0 0,28 4 0 0 0,2 0-5 0 0,9-2 32 0 0,-29 0 14 0 0,0 0-1 0 0,49-7 0 0 0,19-4 50 0 0,22-5 163 0 0,-53 10 27 0 0,3 3-159 0 0,42-6-360 0 0,40 3 212 0 0,85-5 125 0 0,-116 3-48 0 0,3-1-15 0 0,30 12 2 0 0,-49-2-15 0 0,-54-3-34 0 0,98-5 4 0 0,-1-1 15 0 0,-90 9-21 0 0,32-2-15 0 0,244-1 125 0 0,-287 3-143 0 0,105 3-27 0 0,-70-5 130 0 0,94-1 178 0 0,-48-8-215 0 0,60-1 36 0 0,107-1-54 0 0,-123 3-16 0 0,6-4 37 0 0,4 0 38 0 0,50 7 193 0 0,44 5-238 0 0,-91 0-20 0 0,-75-4-22 0 0,-46 0 0 0 0,137 0 64 0 0,56 11-64 0 0,-131 4 0 0 0,37 1 0 0 0,18 2 61 0 0,58 2 275 0 0,-221-16-311 0 0,122 5 164 0 0,-130-5-146 0 0,0 0-1 0 0,18-2 1 0 0,8-1 22 0 0,-29 2-47 0 0,-1 0 0 0 0,1 0-1 0 0,-1-1 1 0 0,0 1 0 0 0,1-1 0 0 0,-1-1-1 0 0,0 1 1 0 0,0-1 0 0 0,0-1 0 0 0,-1 1 0 0 0,1-1-1 0 0,-1 1 1 0 0,0-2 0 0 0,0 1 0 0 0,0 0-1 0 0,0-1 1 0 0,6-9 0 0 0,-2-5 240 0 0,-6 12-2998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37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17 198 14744 0 0,'0'0'332'0'0,"-13"3"816"0"0,13-3-1094 0 0,0 0 1 0 0,0 0 0 0 0,0 0 0 0 0,0 0-1 0 0,0 0 1 0 0,0 0 0 0 0,0 0 0 0 0,-1 0-1 0 0,1 0 1 0 0,0 1 0 0 0,0-1 0 0 0,0 0-1 0 0,0 0 1 0 0,0 0 0 0 0,0 0 0 0 0,0 0-1 0 0,-1 0 1 0 0,1 0 0 0 0,0 0 0 0 0,0-1-1 0 0,0 1 1 0 0,0 0 0 0 0,0 0 0 0 0,0 0 0 0 0,0 0-1 0 0,0 0 1 0 0,0 0 0 0 0,-1 0 0 0 0,1 0-1 0 0,0 0 1 0 0,0 0 0 0 0,0 0 0 0 0,0 0-1 0 0,0 0 1 0 0,0 0 0 0 0,0 0 0 0 0,0-1-1 0 0,0 1 1 0 0,0 0 0 0 0,0 0 0 0 0,0 0-1 0 0,0 0 1 0 0,0 0 0 0 0,-1 0 0 0 0,1 0-1 0 0,0 0 1 0 0,0 0 0 0 0,0-1 0 0 0,0 1-1 0 0,6-4 949 0 0,8-3-313 0 0,66-7 1458 0 0,-43 8-1589 0 0,37-11-1 0 0,61-12 348 0 0,-42 11-428 0 0,-28 5-307 0 0,20-5 52 0 0,-60 11 271 0 0,-25 7-489 0 0,1 0 0 0 0,-1 0-1 0 0,0 0 1 0 0,0 0 0 0 0,0 0 0 0 0,0 0-1 0 0,0 0 1 0 0,0 0 0 0 0,0-1 0 0 0,1 1-1 0 0,-1 0 1 0 0,0 0 0 0 0,0 0 0 0 0,0 0-1 0 0,0 0 1 0 0,0 0 0 0 0,0 0 0 0 0,0 0-1 0 0,0 0 1 0 0,0 0 0 0 0,1 0 0 0 0,-1-1-1 0 0,0 1 1 0 0,0 0 0 0 0,0 0 0 0 0,0 0-1 0 0,0 0 1 0 0,0 0 0 0 0,0 0 0 0 0,0 0-1 0 0,0-1 1 0 0,0 1 0 0 0,0 0 0 0 0,0 0-1 0 0,0 0 1 0 0,0 0 0 0 0,0 0 0 0 0,0 0-1 0 0,0-1 1 0 0,0 1 0 0 0,0 0 0 0 0,0 0-1 0 0,0 0 1 0 0,0 0 0 0 0,0 0 0 0 0,0 0-1 0 0,0 0 1 0 0,0-1 0 0 0,0 1 0 0 0,-1 0-1 0 0,1 0 1 0 0,0 0 0 0 0,0 0 0 0 0,0 0-1 0 0,0 0 1 0 0,0 0 0 0 0,0 0 0 0 0,0 0-1 0 0,0 0 1 0 0,0-1 0 0 0,-1 1 0 0 0,1 0-1 0 0,-8-4 137 0 0,-14 1-20 0 0,-1 2-1 0 0,0 0 0 0 0,-44 5 1 0 0,18 0 229 0 0,24-3-272 0 0,1 1-120 0 0,-1-1 1 0 0,0-2-1 0 0,-45-5 0 0 0,70 6 61 0 0,0 0 0 0 0,0 0 1 0 0,0 0-1 0 0,0 0 0 0 0,0-1 1 0 0,0 1-1 0 0,0 0 0 0 0,0 0 0 0 0,0 0 1 0 0,0 0-1 0 0,0 0 0 0 0,0 0 1 0 0,0 0-1 0 0,0 0 0 0 0,0 0 0 0 0,0 0 1 0 0,0 0-1 0 0,0-1 0 0 0,0 1 1 0 0,0 0-1 0 0,0 0 0 0 0,0 0 0 0 0,0 0 1 0 0,0 0-1 0 0,0 0 0 0 0,0 0 1 0 0,0 0-1 0 0,0 0 0 0 0,0 0 0 0 0,0 0 1 0 0,0 0-1 0 0,0-1 0 0 0,0 1 1 0 0,0 0-1 0 0,0 0 0 0 0,0 0 1 0 0,0 0-1 0 0,0 0 0 0 0,0 0 0 0 0,18-3 198 0 0,26-1 4 0 0,-18 1 20 0 0,0-1 1 0 0,40-11-1 0 0,-44 8-152 0 0,1 2 0 0 0,0 0 0 0 0,45-2 0 0 0,-62 7 5 0 0,1 1 1 0 0,-1 0-1 0 0,10 2 0 0 0,-16-3-78 0 0,0 0 1 0 0,0 1-1 0 0,1-1 0 0 0,-1 0 0 0 0,0 0 0 0 0,1 0 0 0 0,-1 1 0 0 0,0-1 0 0 0,0 0 0 0 0,0 1 0 0 0,1-1 0 0 0,-1 0 0 0 0,0 0 0 0 0,0 1 0 0 0,0-1 0 0 0,0 0 0 0 0,0 1 0 0 0,1-1 1 0 0,-1 0-1 0 0,0 1 0 0 0,0-1 0 0 0,0 0 0 0 0,0 1 0 0 0,0-1 0 0 0,0 0 0 0 0,0 1 0 0 0,0-1 0 0 0,0 0 0 0 0,0 1 0 0 0,-1-1 0 0 0,1 1 0 0 0,-3 10 157 0 0,-1-4-88 0 0,0 0-1 0 0,-1-1 1 0 0,0 1-1 0 0,0-1 1 0 0,-6 6 0 0 0,-14 16 199 0 0,-4 7-119 0 0,15-18-279 0 0,-15 23 0 0 0,17-24-30 0 0,-1 0-1 0 0,0-1 1 0 0,-2 0 0 0 0,1-1-1 0 0,-23 16 1 0 0,17-10-3348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4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113 157 10280 0 0,'-1'0'465'0'0,"-27"0"1137"0"0,0-1 0 0 0,-28-8 4235 0 0,56 9-5761 0 0,11-4 946 0 0,15-2-889 0 0,125 7 1675 0 0,-94 1-721 0 0,64-5 0 0 0,-75-1-758 0 0,-19 3-157 0 0,0-2 1 0 0,28-7 0 0 0,-54 10-159 0 0,-1 0 1 0 0,1 0-1 0 0,-1 0 1 0 0,0 0-1 0 0,1 0 1 0 0,-1 0-1 0 0,1 0 1 0 0,-1 0-1 0 0,1 0 1 0 0,-1 0-1 0 0,0-1 0 0 0,1 1 1 0 0,-1 0-1 0 0,1 0 1 0 0,-1 0-1 0 0,0-1 1 0 0,1 1-1 0 0,-1 0 1 0 0,0 0-1 0 0,1-1 1 0 0,-1 1-1 0 0,0 0 1 0 0,0-1-1 0 0,1 1 0 0 0,-1-1 1 0 0,0 1-1 0 0,0 0 1 0 0,0-1-1 0 0,1 1 1 0 0,-1 0-1 0 0,0-1 1 0 0,0 1-1 0 0,0-1 1 0 0,0 1-1 0 0,0-1 1 0 0,0 0 0 0 0,-1 0 1 0 0,1 0 0 0 0,-1 0-1 0 0,0 0 1 0 0,1 0 0 0 0,-1 0-1 0 0,0 0 1 0 0,0 0 0 0 0,0 1-1 0 0,1-1 1 0 0,-1 0 0 0 0,-2 0 0 0 0,-34-18 132 0 0,-97-40 398 0 0,86 41-212 0 0,48 18-334 0 0,-1 0 0 0 0,1 0 0 0 0,0 0 0 0 0,0 0 0 0 0,0-1 0 0 0,-1 1 0 0 0,1 0 0 0 0,0 0 0 0 0,0 0 0 0 0,-1 0 0 0 0,1 0 0 0 0,0 0 0 0 0,0 0 0 0 0,0 0 0 0 0,-1 0 0 0 0,1-1 0 0 0,0 1 0 0 0,0 0 0 0 0,-1 0 0 0 0,1 0 0 0 0,0 0 0 0 0,0 1 0 0 0,-1-1 0 0 0,1 0 0 0 0,0 0 0 0 0,0 0 0 0 0,-1 0 0 0 0,1 0 0 0 0,0 0 0 0 0,0 0 0 0 0,-1 0 0 0 0,1 0 0 0 0,0 1 0 0 0,0-1 0 0 0,0 0 0 0 0,-1 0 0 0 0,1 0 0 0 0,1 2 0 0 0,1 0 0 0 0,0 1 0 0 0,1-1 0 0 0,-1 0 0 0 0,0 0 0 0 0,1-1 0 0 0,-1 1 0 0 0,1 0 0 0 0,-1-1 0 0 0,1 0 0 0 0,0 1 0 0 0,0-1 0 0 0,0 0 0 0 0,-1 0 0 0 0,7 0 0 0 0,5 1 0 0 0,27 2 0 0 0,-25-4 0 0 0,84 0 49 0 0,-89 0 126 0 0,-1-1 0 0 0,1 1 0 0 0,-1 1 0 0 0,1 0 0 0 0,0 1-1 0 0,-1 0 1 0 0,19 6 0 0 0,-29-8-167 0 0,1 0-1 0 0,0 1 0 0 0,-1-1 1 0 0,1 0-1 0 0,0 1 1 0 0,-1-1-1 0 0,1 0 0 0 0,-1 1 1 0 0,1-1-1 0 0,-1 1 1 0 0,1-1-1 0 0,-1 1 0 0 0,1-1 1 0 0,-1 1-1 0 0,1 0 1 0 0,-1-1-1 0 0,0 1 0 0 0,1-1 1 0 0,-1 1-1 0 0,0 0 1 0 0,0-1-1 0 0,1 1 0 0 0,-1 0 1 0 0,0 0-1 0 0,0-1 1 0 0,0 1-1 0 0,0 0 0 0 0,0-1 1 0 0,0 1-1 0 0,0 0 1 0 0,0 0-1 0 0,0-1 0 0 0,0 1 1 0 0,0 0-1 0 0,-1-1 1 0 0,1 1-1 0 0,0 0 0 0 0,0-1 1 0 0,-1 1-1 0 0,1 0 1 0 0,0-1-1 0 0,-1 1 0 0 0,1-1 1 0 0,-1 2-1 0 0,-3 2 46 0 0,1 1 0 0 0,-1-1-1 0 0,1 1 1 0 0,-6 3 0 0 0,8-7-59 0 0,-8 9 38 0 0,2-1 1 0 0,-1 1 0 0 0,1 1-1 0 0,1-1 1 0 0,-10 23-1 0 0,-2 1-47 0 0,-14 23-29 0 0,-26 65 1 0 0,55-112-274 0 0,-1 1 0 0 0,1 0-1 0 0,-1 11 1 0 0,3-15-1744 0 0,0 0-1 0 0,1 0 1 0 0,0 8 0 0 0,2 5-6644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46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38 4144 0 0,'0'0'191'0'0,"-14"-13"4315"0"0,-3-12 2627 0 0,29 37-6698 0 0,-6-9-304 0 0,-1-1 0 0 0,1 1 0 0 0,0-2 0 0 0,0 1 0 0 0,0-1 0 0 0,1 1-1 0 0,-1-2 1 0 0,10 1 0 0 0,13 2 305 0 0,74 13 84 0 0,130 3 0 0 0,-185-18-280 0 0,0-2 0 0 0,84-13 0 0 0,-72 6 278 0 0,1 3-1 0 0,110 5 0 0 0,-131 4-370 0 0,60 13 0 0 0,14 2 37 0 0,-62-14-98 0 0,-7 0 132 0 0,1-1-1 0 0,47-3 0 0 0,-25-5 295 0 0,0 4 0 0 0,80 10 0 0 0,-79-5-333 0 0,136-10 0 0 0,-49-1 559 0 0,185-1 1078 0 0,-312 6-1591 0 0,-18 0-57 0 0,0 1 0 0 0,0 0-1 0 0,0 1 1 0 0,15 2 0 0 0,-23-1-337 0 0,1 0 0 0 0,-1 0 0 0 0,1 0 1 0 0,-1 0-1 0 0,0 0 0 0 0,4 5 0 0 0,2 1-462 0 0,1-3-364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48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73 11632 0 0,'-4'-5'454'0'0,"0"-1"0"0"0,1 0 0 0 0,-6-10 1 0 0,8 14-81 0 0,0 0 0 0 0,1 0-1 0 0,-1-1 1 0 0,0 1 0 0 0,1 0 0 0 0,-1 0 0 0 0,1 0 0 0 0,0 0 0 0 0,0-1 0 0 0,0 1 0 0 0,0 0 0 0 0,0 0 0 0 0,0-1 0 0 0,1 1-1 0 0,0-5 3049 0 0,3 11-2440 0 0,-3 1-870 0 0,1-1 0 0 0,-1 0 0 0 0,0 1 0 0 0,0-1 0 0 0,0 1 0 0 0,0-1 0 0 0,-1 8 0 0 0,-1 35 104 0 0,-1-27-134 0 0,-20 292 30 0 0,22-299-770 0 0,0 0 0 0 0,2 14-1 0 0,-1-20-125 0 0,0-1-1 0 0,1 1 0 0 0,-1-1 1 0 0,1 1-1 0 0,1-1 0 0 0,2 6 0 0 0,3-1-6658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48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50 19087 0 0,'0'0'1919'0'0,"12"-8"-1092"0"0,32-10 651 0 0,-35 14-2067 0 0,0-1 0 0 0,11-9-1 0 0,-38 20-5048 0 0,6 0 5520 0 0,1 0 1 0 0,0 1-1 0 0,1 0 0 0 0,-14 12 1 0 0,-35 37 3107 0 0,45-41-1902 0 0,5-7-168 0 0,1 1-1 0 0,-14 19 1 0 0,20-26-819 0 0,1 1 0 0 0,-1-1 0 0 0,1 1 0 0 0,-1 0 0 0 0,1 0 0 0 0,0-1 0 0 0,0 1 0 0 0,1 0 0 0 0,-1 0 0 0 0,0 0 0 0 0,1 0 0 0 0,0 0 0 0 0,0 0 0 0 0,0 0 0 0 0,0 0 1 0 0,0 0-1 0 0,1 3 0 0 0,-1-4-40 0 0,0-1 1 0 0,1 0-1 0 0,-1 0 0 0 0,1 0 1 0 0,-1 0-1 0 0,1 0 1 0 0,-1-1-1 0 0,1 1 1 0 0,-1 0-1 0 0,1 0 1 0 0,0 0-1 0 0,0 0 1 0 0,-1 0-1 0 0,1-1 0 0 0,0 1 1 0 0,0 0-1 0 0,0-1 1 0 0,0 1-1 0 0,0-1 1 0 0,0 1-1 0 0,0-1 1 0 0,1 1-1 0 0,0 0 37 0 0,1-1 0 0 0,-1 1 0 0 0,1-1 0 0 0,-1 0 0 0 0,1 0 0 0 0,-1 0-1 0 0,1 0 1 0 0,-1 0 0 0 0,4-1 0 0 0,4-2 182 0 0,0 0-1 0 0,0 0 1 0 0,14-7-1 0 0,2-3-5 0 0,50-20 333 0 0,-64 28-475 0 0,0 1 0 0 0,0 1-1 0 0,1 0 1 0 0,18-1 0 0 0,-28 3-107 0 0,0 1 0 0 0,0 0 0 0 0,0 0 0 0 0,0 0 0 0 0,1 1-1 0 0,-1-1 1 0 0,0 1 0 0 0,0 0 0 0 0,0-1 0 0 0,0 1 0 0 0,0 1 0 0 0,0-1 0 0 0,-1 0-1 0 0,6 4 1 0 0,-6-3-16 0 0,0-1 0 0 0,0 1 0 0 0,-1 0 0 0 0,1 0 0 0 0,-1 0 0 0 0,0 0 0 0 0,1 0 0 0 0,-1 0-1 0 0,0 0 1 0 0,0 0 0 0 0,0 0 0 0 0,-1 1 0 0 0,1-1 0 0 0,0 0 0 0 0,-1 1 0 0 0,0-1 0 0 0,1 0-1 0 0,-1 1 1 0 0,0-1 0 0 0,-1 4 0 0 0,0 6 20 0 0,0-1 0 0 0,-1 0-1 0 0,0 0 1 0 0,-1 1 0 0 0,-1-2 0 0 0,-5 14-1 0 0,-35 61 88 0 0,38-74-100 0 0,-2 2-162 0 0,-1 1 0 0 0,-1-2 0 0 0,0 1-1 0 0,-21 19 1 0 0,-4-1-9441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48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11056 0 0,'0'2'5876'0'0,"0"9"-2022"0"0,11 104 2620 0 0,3 32-5131 0 0,-9-114-1441 0 0,1-1 0 0 0,16 46-1 0 0,-9-45-445 0 0,-7-17-1723 0 0,9 30 0 0 0,-15-41 884 0 0</inkml:trace>
  <inkml:trace contextRef="#ctx0" brushRef="#br0" timeOffset="0.99">0 301 22463 0 0,'0'0'2032'0'0,"2"-1"-1672"0"0,16-14-20 0 0,1 2-1 0 0,1 0 0 0 0,0 1 0 0 0,1 1 1 0 0,0 0-1 0 0,0 2 0 0 0,1 1 0 0 0,1 1 1 0 0,-1 0-1 0 0,34-4 0 0 0,-34 7-1440 0 0,-5 1-378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35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35 8752 0 0,'-7'-8'5082'0'0,"8"8"-4524"0"0,0-1-1 0 0,0 1 0 0 0,0-1 1 0 0,0 1-1 0 0,0-1 0 0 0,0 1 1 0 0,0-1-1 0 0,0 1 0 0 0,0 0 1 0 0,1-1-1 0 0,-1 1 0 0 0,1 0 1 0 0,28 0 1405 0 0,-21 0-953 0 0,309-11 4112 0 0,-2 0-3994 0 0,-268 12-883 0 0,-1 2-1 0 0,86 16 0 0 0,-107-13-240 0 0,-18-3 32 0 0,0-1 0 0 0,1 0 0 0 0,0-1 0 0 0,-1 1 0 0 0,1-2 0 0 0,9 1 0 0 0,-17-1-101 0 0,0 0 0 0 0,1-1 0 0 0,-1 1 0 0 0,0 0 0 0 0,0 0 0 0 0,0-1 0 0 0,0 1 0 0 0,0 0 0 0 0,1-1 0 0 0,-1 1 0 0 0,0-1 0 0 0,0 1 0 0 0,0-1 0 0 0,0 0 0 0 0,0 0 0 0 0,-1 1 0 0 0,1-1 0 0 0,0 0 0 0 0,0 0 0 0 0,0 0 0 0 0,-1 0 0 0 0,1 0 0 0 0,0 0 0 0 0,-1 0 0 0 0,1 0 0 0 0,-1 0 0 0 0,1 0 0 0 0,-1 0 0 0 0,0 0 0 0 0,1 0 0 0 0,-1-1 0 0 0,0 1-1 0 0,0-2 1 0 0,2-2-1156 0 0,-2 0-456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1:57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13824 0 0,'0'0'629'0'0,"14"15"306"0"0,-3-12-525 0 0,0 0 0 0 0,0 0 1 0 0,1 0-1 0 0,-1-2 0 0 0,23 2 1 0 0,-8-1-70 0 0,113 3 1449 0 0,14 2 203 0 0,291 27-426 0 0,-346-28-730 0 0,227 1 1288 0 0,-217-14-1438 0 0,33-2 39 0 0,140 8 1 0 0,-252 3-515 0 0,0 2-1 0 0,0 2 1 0 0,30 9 0 0 0,-2-3-1150 0 0,-74-20-12280 0 0,6 7 10980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2:07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55 13560 0 0,'-1'0'168'0'0,"0"0"-83"0"0,0 0 1 0 0,1 0-1 0 0,-1 0 0 0 0,0 0 1 0 0,0 0-1 0 0,0-1 0 0 0,0 1 0 0 0,0 0 1 0 0,1 0-1 0 0,-1-1 0 0 0,0 1 1 0 0,0 0-1 0 0,0-1 0 0 0,0 0 1 0 0,-1-5 1298 0 0,2 5-1340 0 0,0 0 1 0 0,1 1-1 0 0,-1-1 1 0 0,0 0-1 0 0,1 0 1 0 0,-1 1-1 0 0,0-1 1 0 0,1 0-1 0 0,-1 1 1 0 0,1-1-1 0 0,-1 1 1 0 0,1-1-1 0 0,-1 1 1 0 0,1-1 0 0 0,0 1-1 0 0,-1-1 1 0 0,1 1-1 0 0,0-1 1 0 0,-1 1-1 0 0,1 0 1 0 0,0 0-1 0 0,0-1 1 0 0,0 1-1 0 0,20-5 343 0 0,73-8 297 0 0,-66 9-874 0 0,-1 0 0 0 0,48 0 0 0 0,-54 4 70 0 0,-13-1 83 0 0,1 1 0 0 0,0 0 0 0 0,0 1 0 0 0,17 3-1 0 0,-9 0 163 0 0,34 2 0 0 0,-3 1 213 0 0,344 40 1634 0 0,321-44-1662 0 0,-666-4-308 0 0,960-5 126 0 0,-478 31 1472 0 0,-277-9-262 0 0,50-13 724 0 0,-185-15-1430 0 0,134-30 0 0 0,-147 22-413 0 0,-14-4 610 0 0,-79 21-930 0 0,-10 3 91 0 0,0-1-1 0 0,-1 1 1 0 0,1 0 0 0 0,0 0-1 0 0,0-1 1 0 0,0 1-1 0 0,0 0 1 0 0,-1 0-1 0 0,1 0 1 0 0,0 0 0 0 0,0 0-1 0 0,0 0 1 0 0,0 0-1 0 0,-1 0 1 0 0,1 1-1 0 0,0-1 1 0 0,0 0-1 0 0,0 0 1 0 0,0 1 0 0 0,1 0-1 0 0,20 3-1786 0 0,-12-3-134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2:15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76 3224 0 0,'-3'-4'88'0'0,"3"4"-76"0"0,-1-1 1 0 0,1 1-1 0 0,-1-1 1 0 0,1 1-1 0 0,0-1 1 0 0,-1 0-1 0 0,1 1 0 0 0,0-1 1 0 0,0 1-1 0 0,-1-1 1 0 0,1 0-1 0 0,0 1 1 0 0,0-1-1 0 0,0 0 1 0 0,0 1-1 0 0,0-1 0 0 0,0 0 1 0 0,0 0 314 0 0,-1 0 1 0 0,1 1 0 0 0,0-1-1 0 0,0 0 1 0 0,-1 1-1 0 0,1-1 1 0 0,0 1 0 0 0,-1-1-1 0 0,1 0 1 0 0,-1 1-1 0 0,1-1 1 0 0,-1 1 0 0 0,1-1-1 0 0,-1 1 1 0 0,1 0-1 0 0,-1-1 1 0 0,0 1 0 0 0,1-1-1 0 0,-1 1 1 0 0,1 0-1 0 0,-1 0 1 0 0,0-1-1 0 0,0 1 1 0 0,-1-1 392 0 0,2 1-554 0 0,-1 0 1 0 0,0-1-1 0 0,1 1 0 0 0,-1 0 0 0 0,1-1 0 0 0,-1 1 0 0 0,1-1 1 0 0,-1 1-1 0 0,1-1 0 0 0,-1 1 0 0 0,1-1 0 0 0,-1 1 1 0 0,1-1-1 0 0,0 1 0 0 0,-1-1 0 0 0,1 0 0 0 0,0 1 0 0 0,-1-1 1 0 0,1 0-1 0 0,0 1 0 0 0,0-1 0 0 0,0 0 0 0 0,0 1 0 0 0,0-1 1 0 0,0 0-1 0 0,0 1 0 0 0,0-2 0 0 0,0 1-64 0 0,0 0 1 0 0,1 0-1 0 0,-1 0 1 0 0,1 0-1 0 0,-1 0 0 0 0,1 0 1 0 0,0 0-1 0 0,0 0 0 0 0,-1 0 1 0 0,1 0-1 0 0,0 0 1 0 0,0 0-1 0 0,0 1 0 0 0,0-1 1 0 0,0 0-1 0 0,1 0 0 0 0,22-14 2490 0 0,-23 15-2144 0 0,8 2 1112 0 0,20 19-245 0 0,-21-15-1114 0 0,0-1 0 0 0,0 0 0 0 0,0 0-1 0 0,0 0 1 0 0,18 6 0 0 0,15-1 199 0 0,79 12 0 0 0,-98-19-232 0 0,233 27 452 0 0,-211-26-545 0 0,66-1-1 0 0,42-11 163 0 0,-140 8-203 0 0,87-3 393 0 0,46-6-623 0 0,-25-3 340 0 0,144 2 1 0 0,-156 12 27 0 0,175 23 0 0 0,-229-16-107 0 0,390 48 529 0 0,-361-58-280 0 0,-27-1 89 0 0,-33 3-247 0 0,-14-1-53 0 0,1 1-1 0 0,-1-1 0 0 0,1-1 0 0 0,-1 0 1 0 0,1 0-1 0 0,9-3 0 0 0,-17 4 322 0 0,-2 0-411 0 0,1 0-1 0 0,-1 0 1 0 0,1-1-1 0 0,-1 1 1 0 0,1 0 0 0 0,-1 0-1 0 0,1 0 1 0 0,-1 0-1 0 0,1-1 1 0 0,-1 1 0 0 0,1 0-1 0 0,-1 0 1 0 0,1-1 0 0 0,-1 1-1 0 0,0 0 1 0 0,1-1-1 0 0,-1 1 1 0 0,0 0 0 0 0,1-1-1 0 0,-1 1 1 0 0,0-1-1 0 0,1 1 1 0 0,-1-1 0 0 0,0 1-1 0 0,0-1 1 0 0,1 1-1 0 0,-1-1 1 0 0,0 1 0 0 0,0-1-1 0 0,0 1 1 0 0,0-1-1 0 0,0 0 1 0 0,0 0-15 0 0,1 1-1 0 0,-1 0 1 0 0,0-1-1 0 0,0 1 1 0 0,0-1 0 0 0,0 1-1 0 0,1-1 1 0 0,-1 1-1 0 0,0-1 1 0 0,0 1-1 0 0,1 0 1 0 0,-1-1 0 0 0,0 1-1 0 0,1 0 1 0 0,-1-1-1 0 0,0 1 1 0 0,1 0 0 0 0,-1-1-1 0 0,0 1 1 0 0,1 0-1 0 0,-1-1 1 0 0,1 1 0 0 0,-1 0-1 0 0,1 0 1 0 0,-1 0-1 0 0,1 0 1 0 0,-1-1-1 0 0,0 1 1 0 0,2 0 0 0 0,-2 0-7 0 0,6-4-638 0 0,1 1 1 0 0,0 0 0 0 0,0 0 0 0 0,0 0-1 0 0,1 1 1 0 0,-1 0 0 0 0,10-2 0 0 0,14 3-7220 0 0,-10 3-112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33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14368 0 0,'0'0'1442'0'0,"3"11"-682"0"0,-6 48 1377 0 0,-16 93-1 0 0,15-125-1900 0 0,-3 9-41 0 0,-16 49 0 0 0,14-56-209 0 0,5-17 48 0 0,2-1 0 0 0,-1 0-1 0 0,2 1 1 0 0,-1 13-1 0 0,2-24-58 0 0,0 0-1 0 0,0 0 1 0 0,0-1-1 0 0,0 1 1 0 0,0 0-1 0 0,0 0 1 0 0,0-1-1 0 0,1 1 1 0 0,-1 0 0 0 0,0-1-1 0 0,0 1 1 0 0,1 0-1 0 0,-1-1 1 0 0,1 2-1 0 0,3-2-1126 0 0,2-8-146 0 0,6-19-223 0 0,0 3-13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33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17 638 8288 0 0,'-5'4'7704'0'0,"-1"-6"-5241"0"0,3-3-1247 0 0,1 3-256 0 0,2-5-40 0 0,0-2-16 0 0,0 2-552 0 0,5-2-104 0 0,3-4-24 0 0,7 1-6400 0 0,-4-2-1279 0 0</inkml:trace>
  <inkml:trace contextRef="#ctx0" brushRef="#br0" timeOffset="1">420 10 19895 0 0,'-8'-4'621'0'0,"7"3"-548"0"0,0 0 0 0 0,0 1-1 0 0,0-1 1 0 0,0 1 0 0 0,0 0 0 0 0,0-1-1 0 0,0 1 1 0 0,0-1 0 0 0,0 1 0 0 0,0 0-1 0 0,0 0 1 0 0,0 0 0 0 0,0 0 0 0 0,0 0-1 0 0,0 0 1 0 0,0 0 0 0 0,0 0 0 0 0,0 0-1 0 0,0 0 1 0 0,0 0 0 0 0,-1 1 0 0 0,0 0 114 0 0,0 1 1 0 0,0 0 0 0 0,1-1 0 0 0,-1 1 0 0 0,1 0 0 0 0,-1 0 0 0 0,1-1-1 0 0,0 1 1 0 0,0 0 0 0 0,0 0 0 0 0,0 1 0 0 0,0-1 0 0 0,-1 4-1 0 0,-6 33 122 0 0,5-24-261 0 0,-25 193-1657 0 0,28-199 1131 0 0,1 0 0 0 0,-1 0 0 0 0,2 0 1 0 0,-1 0-1 0 0,5 14 0 0 0,2 11-3286 0 0,-7-20-2571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3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5984 0 0,'-3'2'536'0'0,"0"0"-432"0"0,0-2-104 0 0,-11 0 10591 0 0,3-2-3559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0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135 218 6560 0 0,'-13'-3'702'0'0,"11"2"-513"0"0,1 0 1 0 0,-1 1-1 0 0,0-1 1 0 0,0 1 0 0 0,1 0-1 0 0,-1 0 1 0 0,0-1 0 0 0,0 1-1 0 0,1 0 1 0 0,-1 1-1 0 0,-3-1 1 0 0,4 0 286 0 0,0 1-189 0 0,0-1-1 0 0,0 0 1 0 0,1 1-1 0 0,-1-1 1 0 0,0 0-1 0 0,0 0 0 0 0,-8-2 7241 0 0,14-8-5513 0 0,1 1-1436 0 0,0 1 0 0 0,1-1 0 0 0,0 1-1 0 0,0 0 1 0 0,14-11 0 0 0,-11 10-333 0 0,0-4 121 0 0,-2 3 303 0 0,-11 21-469 0 0,-4 4-173 0 0,-15 25-1 0 0,3-7-15 0 0,-8 18 4 0 0,-1 1 4 0 0,-32 82 0 0 0,58-126-19 0 0,2-5 8 0 0,4-6 10 0 0,3-5 30 0 0,100-137 324 0 0,-73 108-200 0 0,52-43 1 0 0,-58 55-44 0 0,-1 5-9 0 0,-21 16-68 0 0,-1 0 0 0 0,1 0 0 0 0,7-9 0 0 0,-12 13-50 0 0,-1 0 0 0 0,0-1-1 0 0,0 1 1 0 0,0 0 0 0 0,0 0-1 0 0,1-1 1 0 0,-1 1 0 0 0,0 0-1 0 0,0 0 1 0 0,1-1 0 0 0,-1 1-1 0 0,0 0 1 0 0,1 0 0 0 0,-1 0-1 0 0,0-1 1 0 0,0 1 0 0 0,1 0 0 0 0,-1 0-1 0 0,0 0 1 0 0,1 0 0 0 0,-1 0-1 0 0,0 0 1 0 0,1-1 0 0 0,-1 1-1 0 0,0 0 1 0 0,1 0 0 0 0,-1 0-1 0 0,1 0 1 0 0,-1 0 0 0 0,0 1-1 0 0,1-1 1 0 0,-1 0-1 0 0,0 1 0 0 0,0-1-1 0 0,0 1 1 0 0,1-1 0 0 0,-1 1 0 0 0,0-1-1 0 0,0 1 1 0 0,0-1 0 0 0,-1 1 0 0 0,1-1-1 0 0,0 1 1 0 0,0-1 0 0 0,0 1 0 0 0,0-1-1 0 0,0 0 1 0 0,0 1 0 0 0,-1-1 0 0 0,1 1-1 0 0,0-1 1 0 0,0 1 0 0 0,-1-1 0 0 0,1 0-1 0 0,-1 1 1 0 0,-9 13-1 0 0,-23 24 0 0 0,21-24 0 0 0,-19 23 0 0 0,-61 115 64 0 0,91-150-59 0 0,0-2-1 0 0,1 1 0 0 0,-1 0 0 0 0,1-1 0 0 0,0 1 0 0 0,-1 0 1 0 0,1-1-1 0 0,0 1 0 0 0,-1 0 0 0 0,1-1 0 0 0,0 1 0 0 0,0 0 0 0 0,0 0 0 0 0,0-1 0 0 0,0 1 0 0 0,0 0 1 0 0,0 0-1 0 0,0 0 0 0 0,0 0 0 0 0,1-1 11 0 0,0-1 1 0 0,0 1-1 0 0,0-1 0 0 0,0 0 1 0 0,0 0-1 0 0,0 1 0 0 0,0-1 1 0 0,0 0-1 0 0,0 0 1 0 0,-1 0-1 0 0,1 0 0 0 0,1-2 1 0 0,28-38 183 0 0,2 1 0 0 0,55-54 0 0 0,-82 90-183 0 0,10-12 39 0 0,52-50 234 0 0,-44 43-217 0 0,-19 20-72 0 0,-3 5 0 0 0,-2 4 0 0 0,1-6 0 0 0,-2 5 0 0 0,-1-1 0 0 0,0 1 0 0 0,0-1 0 0 0,0 0 0 0 0,0 0 0 0 0,-6 5 0 0 0,-6 8 0 0 0,-9 12 0 0 0,15-20 0 0 0,0 1 0 0 0,2 1 0 0 0,-11 16 0 0 0,-90 164 0 0 0,101-178 0 0 0,7-12 0 0 0,-1 0 0 0 0,1-1 0 0 0,0 1 0 0 0,0-1 0 0 0,0 1 0 0 0,-1 0 0 0 0,1-1 0 0 0,0 1 0 0 0,0 0 0 0 0,0-1 0 0 0,0 1 0 0 0,0 0 0 0 0,0-1 0 0 0,0 1 0 0 0,1-1 0 0 0,-1 2 0 0 0,0-2 0 0 0,1 1 0 0 0,-1-1 0 0 0,1 1 0 0 0,-1-1 0 0 0,1 1 0 0 0,-1-1 0 0 0,1 0 0 0 0,-1 1 0 0 0,1-1 0 0 0,0 0 0 0 0,-1 1 0 0 0,1-1 0 0 0,-1 0 0 0 0,1 0 0 0 0,0 1 0 0 0,-1-1 0 0 0,1 0 0 0 0,0 0 0 0 0,-1 0 0 0 0,1 0 0 0 0,0 0 0 0 0,0 0 0 0 0,-1 0 0 0 0,1 0 0 0 0,0 0 0 0 0,-1 0 0 0 0,2-1 0 0 0,20-6 0 0 0,-13 3 2 0 0,-1-1 1 0 0,0 0-1 0 0,0 0 0 0 0,0 0 0 0 0,0-1 0 0 0,9-10 0 0 0,38-46 28 0 0,-39 42-20 0 0,30-28-1 0 0,97-72 108 0 0,-139 118-110 0 0,-3 2-4 0 0,-5 9-1 0 0,-12 11-3 0 0,-20 21 50 0 0,2 1 0 0 0,-48 77 0 0 0,53-74-36 0 0,-5-3-24 0 0,32-37-38 0 0,5-5 41 0 0,5-5 12 0 0,14-18-4 0 0,0 0 0 0 0,32-45 0 0 0,14-15 0 0 0,6 8 0 0 0,25-27 0 0 0,-85 86 0 0 0,17-15 0 0 0,-27 28 0 0 0,-5 7 0 0 0,-7 7 0 0 0,-85 90 0 0 0,62-70 0 0 0,1 1 0 0 0,2 1 0 0 0,2 1 0 0 0,1 1 0 0 0,-23 43 0 0 0,43-67 11 0 0,3-3 35 0 0,4-6-35 0 0,3-3-4 0 0,-1 0-2 0 0,0-1 0 0 0,-1 0-1 0 0,1 1 1 0 0,0-1 0 0 0,-1-1 0 0 0,1 1 0 0 0,-1 0 0 0 0,0-1 0 0 0,5-4-1 0 0,26-32 53 0 0,-18 19-45 0 0,25-23 17 0 0,2 1 1 0 0,2 3-1 0 0,82-57 0 0 0,-114 86-16 0 0,7-5-15 0 0,-20 15 2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0,-5 6 0 0 0,-11 11 0 0 0,-23 19 0 0 0,19-20 0 0 0,-18 22 0 0 0,-31 51-3 0 0,0 2 18 0 0,69-91-5 0 0,0 0 1 0 0,0 0-1 0 0,0-1 1 0 0,0 1-1 0 0,0 0 0 0 0,0 0 1 0 0,0-1-1 0 0,0 1 0 0 0,0 0 1 0 0,0-1-1 0 0,0 1 0 0 0,1-2 1 0 0,61-63 78 0 0,-43 44-52 0 0,1 0-1 0 0,35-28 0 0 0,14 0 9 0 0,40-30 5 0 0,15-20-50 0 0,-124 98 0 0 0,0 1-1 0 0,-1-1 1 0 0,1 1 0 0 0,-1-1-1 0 0,1 1 1 0 0,0 0 0 0 0,0-1-1 0 0,-1 1 1 0 0,1 0 0 0 0,0-1-1 0 0,0 1 1 0 0,-1 0-1 0 0,1 0 1 0 0,1-1 0 0 0,-2 1-1 0 0,0 1 1 0 0,1-1-1 0 0,-1 0 1 0 0,0 0 0 0 0,0 0-1 0 0,0 0 1 0 0,1 0-1 0 0,-1 0 1 0 0,0 0 0 0 0,0 1-1 0 0,0-1 1 0 0,0 0-1 0 0,1 0 1 0 0,-1 0-1 0 0,0 0 1 0 0,0 1 0 0 0,0-1-1 0 0,0 0 1 0 0,0 0-1 0 0,0 0 1 0 0,0 1 0 0 0,0-1-1 0 0,0 0 1 0 0,0 0-1 0 0,1 0 1 0 0,-1 1 0 0 0,0-1-1 0 0,0 0 1 0 0,0 0-1 0 0,0 0 1 0 0,-1 1-1 0 0,1 1-2 0 0,0 0-1 0 0,0 1 0 0 0,-1-1 0 0 0,0 0 0 0 0,1 0 0 0 0,-1 0 0 0 0,0 0 1 0 0,-1 3-1 0 0,-12 15 2 0 0,-1-1-1 0 0,-1 0 1 0 0,0-1 0 0 0,-34 28 0 0 0,-21 24 2 0 0,-59 97 0 0 0,123-157 0 0 0,4-7 0 0 0,1 0 0 0 0,0 0 0 0 0,0 0 0 0 0,0 1 0 0 0,0-1 0 0 0,1 0 0 0 0,-3 7 0 0 0,3-9 0 0 0,1-1 0 0 0,0 0 0 0 0,0 1 0 0 0,0-1 0 0 0,0 1 0 0 0,0-1 0 0 0,-1 1 0 0 0,1-1 0 0 0,0 0 0 0 0,0 1 0 0 0,0-1 0 0 0,0 1 0 0 0,0-1 0 0 0,0 1 0 0 0,0-1 0 0 0,0 1 0 0 0,1-1 0 0 0,-1 0 0 0 0,0 1 0 0 0,0-1 0 0 0,0 1 0 0 0,0-1 0 0 0,1 0 0 0 0,-1 1 0 0 0,0-1 0 0 0,0 0 0 0 0,1 1 0 0 0,-1-1 0 0 0,0 1 0 0 0,1-1 0 0 0,8 0 0 0 0,-8 0 0 0 0,3-1 3 0 0,1 0 0 0 0,-1 0 0 0 0,1 0-1 0 0,-1-1 1 0 0,0 1 0 0 0,0-1 0 0 0,0 0 0 0 0,0 0 0 0 0,5-4 0 0 0,33-27 36 0 0,-30 23-35 0 0,85-76-35 0 0,50-39-26 0 0,-127 109 68 0 0,-29 24 39 0 0,-4 3-49 0 0,-16 17 1 0 0,-17 32-2 0 0,-48 85 0 0 0,90-138 0 0 0,0 0 0 0 0,1 0 0 0 0,-3 9 0 0 0,6-16 0 0 0,0 0 0 0 0,0 1 0 0 0,0-1 0 0 0,-1 0 0 0 0,1 0 0 0 0,0 1 0 0 0,0-1 0 0 0,0 0 0 0 0,0 1 0 0 0,0-1 0 0 0,0 0 0 0 0,0 1 0 0 0,0-1 0 0 0,0 0 0 0 0,0 0 0 0 0,0 1 0 0 0,1-1 0 0 0,-1 0 0 0 0,0 1 0 0 0,0-1 0 0 0,0 0 0 0 0,0 0 0 0 0,0 1 0 0 0,0-1 0 0 0,1 0 0 0 0,-1 0 0 0 0,0 1 0 0 0,0-1 0 0 0,0 0 0 0 0,1 0 0 0 0,-1 0 0 0 0,0 1 0 0 0,0-1 0 0 0,1 0 0 0 0,-1 0 0 0 0,0 0 0 0 0,1 0 0 0 0,-1 0 0 0 0,0 1 0 0 0,0-1 0 0 0,1 0 0 0 0,-1 0 0 0 0,0 0 0 0 0,1 0 0 0 0,-1 0 0 0 0,0 0 0 0 0,0 0 0 0 0,1 0 0 0 0,-1 0 0 0 0,0 0 0 0 0,1 0 0 0 0,-1 0 0 0 0,0 0 0 0 0,1-1 0 0 0,-1 1 0 0 0,0 0 0 0 0,0 0 0 0 0,1 0 0 0 0,-1 0 0 0 0,0-1 0 0 0,1 1 0 0 0,4-1 0 0 0,0 0 0 0 0,0-1 0 0 0,0 0 0 0 0,0 0 0 0 0,0 0 0 0 0,-1 0 0 0 0,1-1 0 0 0,-1 0 0 0 0,6-5 0 0 0,6-5 0 0 0,14-17 0 0 0,-19 19 0 0 0,0 0 0 0 0,19-19 0 0 0,1 1 0 0 0,50-36 0 0 0,33-7 0 0 0,-57 37 11 0 0,-53 33 6 0 0,-3 4 0 0 0,-4 2 2 0 0,-29 26-6 0 0,1 1 0 0 0,1 1-1 0 0,2 2 1 0 0,-39 61 0 0 0,56-78-13 0 0,7-12 0 0 0,1 0 0 0 0,-1 0 0 0 0,1 0 0 0 0,1 0 0 0 0,-1 1 0 0 0,1-1 0 0 0,0 1 0 0 0,-3 10 0 0 0,5-15 0 0 0,0-1 0 0 0,0 0 0 0 0,0 1 0 0 0,0-1 0 0 0,0 1 0 0 0,0-1 0 0 0,0 0 0 0 0,0 1 0 0 0,0-1 0 0 0,1 0 0 0 0,-1 1 0 0 0,0-1 0 0 0,0 0 0 0 0,0 1 0 0 0,0-1 0 0 0,1 0 0 0 0,-1 1 0 0 0,0-1 0 0 0,0 0 0 0 0,1 1 0 0 0,-1-1 0 0 0,0 0 0 0 0,0 0 0 0 0,1 0 0 0 0,-1 1 0 0 0,0-1 0 0 0,1 0 0 0 0,-1 0 0 0 0,0 0 0 0 0,1 1 0 0 0,-1-1 0 0 0,1 0 0 0 0,-1 0 0 0 0,0 0 0 0 0,1 0 0 0 0,-1 0 0 0 0,0 0 0 0 0,1 0 0 0 0,-1 0 0 0 0,1 0 0 0 0,-1 0 0 0 0,0 0 0 0 0,1 0 0 0 0,-1 0 0 0 0,0 0 0 0 0,1-1 0 0 0,-1 1 0 0 0,0 0 0 0 0,1 0 0 0 0,-1 0 0 0 0,10-3 0 0 0,0-1 0 0 0,0 0 0 0 0,0-1 0 0 0,-1 0 0 0 0,0 0 0 0 0,0-1 0 0 0,14-11 0 0 0,-10 7 0 0 0,3-1 1 0 0,105-81 9 0 0,-75 54 45 0 0,-17 16-24 0 0,39-41 0 0 0,-65 61-30 0 0,-4 5 12 0 0,-3 6 26 0 0,-48 59-33 0 0,-73 127-1 0 0,123-191-5 0 0,0 0 0 0 0,0 0 0 0 0,0 0 0 0 0,1 1 0 0 0,-1-1 0 0 0,0 7 0 0 0,2-11 0 0 0,0 1 0 0 0,0 0 0 0 0,-1-1 0 0 0,1 1 0 0 0,0 0 0 0 0,0 0 0 0 0,0-1 0 0 0,0 1 0 0 0,0 0 0 0 0,0-1 0 0 0,1 1 0 0 0,-1 0 0 0 0,0 0 0 0 0,0-1 0 0 0,0 1 0 0 0,1 0 0 0 0,-1-1 0 0 0,0 1 0 0 0,1 0 0 0 0,-1-1 0 0 0,1 1 0 0 0,-1-1 0 0 0,0 1 0 0 0,1-1 0 0 0,-1 1 0 0 0,1-1 0 0 0,0 1 0 0 0,-1-1 0 0 0,1 1 0 0 0,-1-1 0 0 0,1 1 0 0 0,0-1 0 0 0,-1 0 0 0 0,1 0 0 0 0,0 1 0 0 0,-1-1 0 0 0,1 0 0 0 0,0 0 0 0 0,-1 0 0 0 0,1 0 0 0 0,0 0 0 0 0,0 1 0 0 0,-1-1 0 0 0,1-1 0 0 0,0 1 0 0 0,0 0 0 0 0,-1 0 0 0 0,1 0 0 0 0,1 0 0 0 0,8-3-8 0 0,0 0 0 0 0,0-1 0 0 0,-1 1 0 0 0,1-2 0 0 0,-1 1 0 0 0,0-2 1 0 0,0 1-1 0 0,10-8 0 0 0,4-2-1 0 0,-8 5 9 0 0,0-1 0 0 0,-1 0 0 0 0,0 0 0 0 0,-1-2 0 0 0,0 0 0 0 0,11-15 0 0 0,83-97 0 0 0,-91 111 0 0 0,-14 15 0 0 0,-3 4 0 0 0,-5 7 0 0 0,-45 81 0 0 0,34-59 0 0 0,-2-1 0 0 0,-1-1 0 0 0,-29 37 0 0 0,47-66 0 0 0,-15 19 0 0 0,17-22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0,5-2 0 0 0,51-40 0 0 0,-17 11 0 0 0,-18 14 0 0 0,0-1 0 0 0,27-32 0 0 0,-26 26 0 0 0,32-26 0 0 0,-43 43 0 0 0,-11 7 0 0 0,0-1 0 0 0,0 1 0 0 0,0 0 0 0 0,1 0 0 0 0,-1 0 0 0 0,0 0 0 0 0,0 0 0 0 0,0 0 0 0 0,1-1 0 0 0,-1 1 0 0 0,0 0 0 0 0,0 0 0 0 0,1 0 0 0 0,-1 0 0 0 0,0 0 0 0 0,0 0 0 0 0,1 0 0 0 0,-1 0 0 0 0,0 0 0 0 0,0 0 0 0 0,1 0 0 0 0,-1 0 0 0 0,0 0 0 0 0,0 0 0 0 0,1 0 0 0 0,-1 0 0 0 0,0 0 0 0 0,0 1 0 0 0,0-1 0 0 0,1 0 0 0 0,-1 0 0 0 0,0 0 0 0 0,0 0 0 0 0,0 0 0 0 0,1 1 0 0 0,-1-1 0 0 0,0 0 0 0 0,0 0 0 0 0,0 0 0 0 0,0 0 0 0 0,1 1 0 0 0,-1-1 0 0 0,0 0 0 0 0,0 0 0 0 0,0 1 0 0 0,0-1 0 0 0,0 0 0 0 0,0 0 0 0 0,0 0 0 0 0,0 1 0 0 0,0-1 0 0 0,0 0 0 0 0,0 0 0 0 0,0 1 0 0 0,0-1 0 0 0,0 0 0 0 0,0 0 0 0 0,0 1 0 0 0,0-1 0 0 0,0 0 0 0 0,0 0 0 0 0,0 1 0 0 0,0-1 0 0 0,0 0 0 0 0,0 1 0 0 0,-1 7 0 0 0,0-1 0 0 0,0 1 0 0 0,-1 0 0 0 0,0 0 0 0 0,0-1 0 0 0,0 1 0 0 0,-1-1 0 0 0,-1 0 0 0 0,-3 8 0 0 0,-43 61 0 0 0,40-63 0 0 0,-60 89 0 0 0,69-101 6 0 0,1-1 1 0 0,0 1-1 0 0,-1-1 0 0 0,1 0 0 0 0,0 1 1 0 0,0-1-1 0 0,-1 1 0 0 0,1-1 0 0 0,0 1 1 0 0,0-1-1 0 0,0 0 0 0 0,-1 1 0 0 0,1-1 1 0 0,0 1-1 0 0,0-1 0 0 0,0 1 0 0 0,0-1 1 0 0,0 1-1 0 0,0-1 0 0 0,0 1 0 0 0,0-1 1 0 0,0 1-1 0 0,0-1 0 0 0,1 1 0 0 0,-1-1 1 0 0,0 2-1 0 0,1-2 14 0 0,-1 0 1 0 0,1 1 0 0 0,-1-1-1 0 0,1 0 1 0 0,-1 1 0 0 0,1-1-1 0 0,0 0 1 0 0,-1 0-1 0 0,1 0 1 0 0,-1 1 0 0 0,1-1-1 0 0,0 0 1 0 0,-1 0 0 0 0,1 0-1 0 0,0 0 1 0 0,-1 0-1 0 0,2 0 1 0 0,3-1 87 0 0,-1 1 0 0 0,1-1 0 0 0,0 0 0 0 0,6-2 0 0 0,12-7-186 0 0,-1-1 0 0 0,0-1 0 0 0,-1-1 0 0 0,0-1 0 0 0,-1 0 0 0 0,-1-2 0 0 0,24-23 0 0 0,-39 34-288 0 0,-2 3 86 0 0,-1 1-1 0 0,1-1 0 0 0,0 0 0 0 0,0 0 0 0 0,0 1 1 0 0,0-1-1 0 0,1 1 0 0 0,-1-1 0 0 0,0 1 1 0 0,1 0-1 0 0,-1 0 0 0 0,3-1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30 10136 0 0,'0'-17'6717'0'0,"-9"4"-3756"0"0,7 14-2846 0 0,0-1 0 0 0,0 0-1 0 0,0 1 1 0 0,0 0 0 0 0,0-1 0 0 0,0 1 0 0 0,0 0 0 0 0,0 0-1 0 0,0 0 1 0 0,1 0 0 0 0,-1 0 0 0 0,-3 3 0 0 0,-3 1 195 0 0,-23 14 288 0 0,17-9-362 0 0,-26 11 0 0 0,34-17-198 0 0,0 0-1 0 0,0 0 1 0 0,1 1-1 0 0,-1-1 1 0 0,1 1 0 0 0,0 0-1 0 0,0 1 1 0 0,1-1-1 0 0,-1 1 1 0 0,1 0-1 0 0,1 0 1 0 0,-6 12-1 0 0,7-15-10 0 0,0 1 0 0 0,0 0 0 0 0,1 0 0 0 0,0-1 0 0 0,0 1 0 0 0,0 0 0 0 0,0 0 0 0 0,0 0 0 0 0,1 7 0 0 0,0-9-19 0 0,0-1-1 0 0,0 1 0 0 0,1 0 0 0 0,-1-1 0 0 0,0 1 0 0 0,1 0 0 0 0,0-1 0 0 0,-1 1 0 0 0,1-1 1 0 0,0 1-1 0 0,0-1 0 0 0,0 0 0 0 0,0 1 0 0 0,0-1 0 0 0,0 0 0 0 0,0 1 0 0 0,0-1 1 0 0,0 0-1 0 0,1 0 0 0 0,-1 0 0 0 0,1 0 0 0 0,-1 0 0 0 0,0-1 0 0 0,4 2 0 0 0,9 3 93 0 0,-1-1 0 0 0,1 0 0 0 0,0-1 0 0 0,1-1 0 0 0,21 2 0 0 0,-16-3 323 0 0,37 9 0 0 0,-53-9-365 0 0,0 0 0 0 0,0 0 1 0 0,-1 1-1 0 0,1-1 1 0 0,0 1-1 0 0,0 0 1 0 0,-1 0-1 0 0,1 1 1 0 0,5 4-1 0 0,-8-5-39 0 0,1-1 0 0 0,-1 1 0 0 0,0-1 0 0 0,0 1 1 0 0,0-1-1 0 0,0 1 0 0 0,0 0 0 0 0,0 0 0 0 0,-1-1 0 0 0,1 1 0 0 0,-1 0 0 0 0,1 0 0 0 0,-1 0 0 0 0,1 0 0 0 0,-1 0 0 0 0,0 0 1 0 0,0 0-1 0 0,0 0 0 0 0,0-1 0 0 0,-1 1 0 0 0,1 0 0 0 0,0 0 0 0 0,-2 3 0 0 0,-1 6 22 0 0,-2 0 1 0 0,1 0-1 0 0,-1-1 0 0 0,-1 1 0 0 0,0-1 1 0 0,-1 0-1 0 0,1-1 0 0 0,-2 1 0 0 0,0-2 1 0 0,0 1-1 0 0,0-1 0 0 0,-15 12 0 0 0,3-5-330 0 0,-56 40-98 0 0,66-49-730 0 0,1 0 0 0 0,-2-1 0 0 0,-13 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7:00:43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6 8752 0 0,'-8'-5'936'0'0,"6"5"-676"0"0,0-1-1 0 0,0 1 1 0 0,0 0 0 0 0,1 0 0 0 0,-1 0 0 0 0,0 1-1 0 0,0-1 1 0 0,0 0 0 0 0,0 1 0 0 0,0-1 0 0 0,1 1-1 0 0,-1 0 1 0 0,0 0 0 0 0,1-1 0 0 0,-1 1 0 0 0,0 0-1 0 0,1 0 1 0 0,-1 0 0 0 0,1 1 0 0 0,-2 1 0 0 0,0-1 311 0 0,0 1 0 0 0,1 0 0 0 0,-1 0 0 0 0,1 0 0 0 0,0 0 1 0 0,0 0-1 0 0,0 0 0 0 0,0 1 0 0 0,-2 4 0 0 0,2-1-535 0 0,0 1-1 0 0,0-1 0 0 0,0 0 1 0 0,1 1-1 0 0,0 0 0 0 0,0-1 0 0 0,1 1 1 0 0,0-1-1 0 0,1 1 0 0 0,-1 0 1 0 0,1-1-1 0 0,1 1 0 0 0,-1-1 0 0 0,2 1 1 0 0,-1-1-1 0 0,6 13 0 0 0,-2-9-43 0 0,1 0-1 0 0,9 12 1 0 0,-12-17-20 0 0,-3-5 28 0 0,0 0-1 0 0,0 0 1 0 0,-1 0 0 0 0,1 0 0 0 0,0 0-1 0 0,0 0 1 0 0,0 0 0 0 0,0-1 0 0 0,1 1-1 0 0,-1 0 1 0 0,0-1 0 0 0,0 1 0 0 0,0-1-1 0 0,0 1 1 0 0,1-1 0 0 0,-1 1-1 0 0,0-1 1 0 0,1 0 0 0 0,1 0 0 0 0,0 0 8 0 0,-1 0 0 0 0,1 0 0 0 0,0-1 0 0 0,-1 1 0 0 0,1-1 0 0 0,0 1 0 0 0,-1-1 1 0 0,1 0-1 0 0,2-2 0 0 0,5-2 79 0 0,-1-1 0 0 0,0 0 0 0 0,13-11 0 0 0,-20 16-70 0 0,10-10 197 0 0,-1-1 0 0 0,0 0 0 0 0,0 0 0 0 0,-1-1 0 0 0,12-20 0 0 0,-5 4 1174 0 0,21-51 0 0 0,-38 80-1367 0 0,0-1 0 0 0,0 1 0 0 0,0 0 0 0 0,0-1-1 0 0,0 1 1 0 0,0 0 0 0 0,0 0 0 0 0,0-1 0 0 0,0 1 0 0 0,0 0 0 0 0,0-1-1 0 0,1 1 1 0 0,-1 0 0 0 0,0 0 0 0 0,0-1 0 0 0,0 1 0 0 0,0 0-1 0 0,1 0 1 0 0,-1 0 0 0 0,0-1 0 0 0,0 1 0 0 0,1 0 0 0 0,-1 0-1 0 0,0 0 1 0 0,0-1 0 0 0,1 1 0 0 0,-1 0 0 0 0,0 0 0 0 0,1 0 0 0 0,1 9 323 0 0,-3 16-170 0 0,-6 82-14 0 0,8-96-882 0 0,-1 0 0 0 0,1-1-1 0 0,1 1 1 0 0,0-1 0 0 0,0 1 0 0 0,8 18-1 0 0,-5-16-997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26 due Friday, December 11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pPr lvl="1"/>
            <a:r>
              <a:rPr lang="en-US" dirty="0"/>
              <a:t>Last quiz!!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No pre-recorded lecture for Friday</a:t>
            </a:r>
          </a:p>
          <a:p>
            <a:pPr lvl="1"/>
            <a:r>
              <a:rPr lang="en-US" dirty="0"/>
              <a:t>Final Review</a:t>
            </a:r>
          </a:p>
          <a:p>
            <a:r>
              <a:rPr lang="en-US" dirty="0"/>
              <a:t>Optional, No-Fault Final Exam</a:t>
            </a:r>
          </a:p>
          <a:p>
            <a:pPr lvl="1"/>
            <a:r>
              <a:rPr lang="en-US" dirty="0"/>
              <a:t>Starts Wednesday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C5DD30-5E70-43F2-8ABC-5E87A98AD146}"/>
                  </a:ext>
                </a:extLst>
              </p14:cNvPr>
              <p14:cNvContentPartPr/>
              <p14:nvPr/>
            </p14:nvContentPartPr>
            <p14:xfrm>
              <a:off x="869689" y="1648399"/>
              <a:ext cx="66672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C5DD30-5E70-43F2-8ABC-5E87A98AD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689" y="1639399"/>
                <a:ext cx="684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C7A8A1-9B54-4997-AFC9-8FE863828B8E}"/>
                  </a:ext>
                </a:extLst>
              </p14:cNvPr>
              <p14:cNvContentPartPr/>
              <p14:nvPr/>
            </p14:nvContentPartPr>
            <p14:xfrm>
              <a:off x="1217809" y="1986079"/>
              <a:ext cx="749520" cy="5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C7A8A1-9B54-4997-AFC9-8FE863828B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8809" y="1977079"/>
                <a:ext cx="7671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37F5B5-B4FA-4A07-A63B-1ED37F3055C2}"/>
                  </a:ext>
                </a:extLst>
              </p14:cNvPr>
              <p14:cNvContentPartPr/>
              <p14:nvPr/>
            </p14:nvContentPartPr>
            <p14:xfrm>
              <a:off x="4150729" y="1710319"/>
              <a:ext cx="374760" cy="1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37F5B5-B4FA-4A07-A63B-1ED37F3055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1729" y="1701319"/>
                <a:ext cx="39240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B87479F-4A69-4FA3-B55F-AFEAC9072F98}"/>
              </a:ext>
            </a:extLst>
          </p:cNvPr>
          <p:cNvGrpSpPr/>
          <p:nvPr/>
        </p:nvGrpSpPr>
        <p:grpSpPr>
          <a:xfrm>
            <a:off x="2241649" y="1736599"/>
            <a:ext cx="1482120" cy="591840"/>
            <a:chOff x="2241649" y="1736599"/>
            <a:chExt cx="148212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4FF8BB-837D-4E33-AC80-BE5A0FC6F3E0}"/>
                    </a:ext>
                  </a:extLst>
                </p14:cNvPr>
                <p14:cNvContentPartPr/>
                <p14:nvPr/>
              </p14:nvContentPartPr>
              <p14:xfrm>
                <a:off x="2269729" y="1736599"/>
                <a:ext cx="28080" cy="17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4FF8BB-837D-4E33-AC80-BE5A0FC6F3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1089" y="1727599"/>
                  <a:ext cx="45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F3B1C5-7B87-4C1C-93E2-D950D138E8F4}"/>
                    </a:ext>
                  </a:extLst>
                </p14:cNvPr>
                <p14:cNvContentPartPr/>
                <p14:nvPr/>
              </p14:nvContentPartPr>
              <p14:xfrm>
                <a:off x="2241649" y="1762879"/>
                <a:ext cx="151200" cy="23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F3B1C5-7B87-4C1C-93E2-D950D138E8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3009" y="1754239"/>
                  <a:ext cx="168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488970-8CA6-41AC-893C-A8512EC134A2}"/>
                    </a:ext>
                  </a:extLst>
                </p14:cNvPr>
                <p14:cNvContentPartPr/>
                <p14:nvPr/>
              </p14:nvContentPartPr>
              <p14:xfrm>
                <a:off x="2361169" y="1987879"/>
                <a:ext cx="12600" cy="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488970-8CA6-41AC-893C-A8512EC134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2529" y="1979239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DB6D02-7072-4E98-810C-0487B153808C}"/>
                    </a:ext>
                  </a:extLst>
                </p14:cNvPr>
                <p14:cNvContentPartPr/>
                <p14:nvPr/>
              </p14:nvContentPartPr>
              <p14:xfrm>
                <a:off x="2474929" y="2130439"/>
                <a:ext cx="687600" cy="19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DB6D02-7072-4E98-810C-0487B15380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6289" y="2121439"/>
                  <a:ext cx="705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3E3650-D0A8-4B69-AB0D-DC9ABC4E134E}"/>
                    </a:ext>
                  </a:extLst>
                </p14:cNvPr>
                <p14:cNvContentPartPr/>
                <p14:nvPr/>
              </p14:nvContentPartPr>
              <p14:xfrm>
                <a:off x="2913769" y="1898599"/>
                <a:ext cx="95400" cy="20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3E3650-D0A8-4B69-AB0D-DC9ABC4E13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5129" y="1889599"/>
                  <a:ext cx="113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46C612-1929-42F0-AF66-6FDD266D1D54}"/>
                    </a:ext>
                  </a:extLst>
                </p14:cNvPr>
                <p14:cNvContentPartPr/>
                <p14:nvPr/>
              </p14:nvContentPartPr>
              <p14:xfrm>
                <a:off x="3036529" y="1984999"/>
                <a:ext cx="111960" cy="9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46C612-1929-42F0-AF66-6FDD266D1D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27529" y="1975999"/>
                  <a:ext cx="129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C5C376-49AC-4B1B-BC34-ED01915CF29F}"/>
                    </a:ext>
                  </a:extLst>
                </p14:cNvPr>
                <p14:cNvContentPartPr/>
                <p14:nvPr/>
              </p14:nvContentPartPr>
              <p14:xfrm>
                <a:off x="3176569" y="1981399"/>
                <a:ext cx="143280" cy="97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C5C376-49AC-4B1B-BC34-ED01915CF2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7569" y="1972759"/>
                  <a:ext cx="160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63A366-0F6B-4108-BB2C-F0AAF140CC3D}"/>
                    </a:ext>
                  </a:extLst>
                </p14:cNvPr>
                <p14:cNvContentPartPr/>
                <p14:nvPr/>
              </p14:nvContentPartPr>
              <p14:xfrm>
                <a:off x="3311569" y="1880959"/>
                <a:ext cx="128880" cy="18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63A366-0F6B-4108-BB2C-F0AAF140CC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2569" y="1871959"/>
                  <a:ext cx="146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D2C32E-4E00-4E08-A262-8D65FFCD8DB3}"/>
                    </a:ext>
                  </a:extLst>
                </p14:cNvPr>
                <p14:cNvContentPartPr/>
                <p14:nvPr/>
              </p14:nvContentPartPr>
              <p14:xfrm>
                <a:off x="3463489" y="1955479"/>
                <a:ext cx="93960" cy="9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D2C32E-4E00-4E08-A262-8D65FFCD8D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54489" y="1946479"/>
                  <a:ext cx="111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B1B156-78D8-4FCC-B8E3-4892338415FA}"/>
                    </a:ext>
                  </a:extLst>
                </p14:cNvPr>
                <p14:cNvContentPartPr/>
                <p14:nvPr/>
              </p14:nvContentPartPr>
              <p14:xfrm>
                <a:off x="3537649" y="1978879"/>
                <a:ext cx="90360" cy="13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B1B156-78D8-4FCC-B8E3-4892338415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8649" y="1970239"/>
                  <a:ext cx="108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828172-03F2-4279-B1D6-3E3423D7F0E0}"/>
                    </a:ext>
                  </a:extLst>
                </p14:cNvPr>
                <p14:cNvContentPartPr/>
                <p14:nvPr/>
              </p14:nvContentPartPr>
              <p14:xfrm>
                <a:off x="3656089" y="1842439"/>
                <a:ext cx="67680" cy="18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828172-03F2-4279-B1D6-3E3423D7F0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7449" y="1833799"/>
                  <a:ext cx="8532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AC09BF-E909-41C0-9931-385797435868}"/>
                  </a:ext>
                </a:extLst>
              </p14:cNvPr>
              <p14:cNvContentPartPr/>
              <p14:nvPr/>
            </p14:nvContentPartPr>
            <p14:xfrm>
              <a:off x="876529" y="2341039"/>
              <a:ext cx="1144440" cy="6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AC09BF-E909-41C0-9931-3857974358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7889" y="2332399"/>
                <a:ext cx="11620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3948D3-6BF9-4FA9-A935-B964FEA50C52}"/>
                  </a:ext>
                </a:extLst>
              </p14:cNvPr>
              <p14:cNvContentPartPr/>
              <p14:nvPr/>
            </p14:nvContentPartPr>
            <p14:xfrm>
              <a:off x="834049" y="2777719"/>
              <a:ext cx="478080" cy="2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3948D3-6BF9-4FA9-A935-B964FEA50C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5409" y="2769079"/>
                <a:ext cx="495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DAE066-E427-4465-94D3-D48ACC296306}"/>
                  </a:ext>
                </a:extLst>
              </p14:cNvPr>
              <p14:cNvContentPartPr/>
              <p14:nvPr/>
            </p14:nvContentPartPr>
            <p14:xfrm>
              <a:off x="3991609" y="2794279"/>
              <a:ext cx="456840" cy="1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DAE066-E427-4465-94D3-D48ACC2963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82609" y="2785279"/>
                <a:ext cx="474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AAACD1-1836-40CA-ACCA-96E59283D1E4}"/>
                  </a:ext>
                </a:extLst>
              </p14:cNvPr>
              <p14:cNvContentPartPr/>
              <p14:nvPr/>
            </p14:nvContentPartPr>
            <p14:xfrm>
              <a:off x="795529" y="2777719"/>
              <a:ext cx="519480" cy="58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AAACD1-1836-40CA-ACCA-96E59283D1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6889" y="2769079"/>
                <a:ext cx="537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E09341-8CCF-49C0-80EC-786A3B9D15EE}"/>
                  </a:ext>
                </a:extLst>
              </p14:cNvPr>
              <p14:cNvContentPartPr/>
              <p14:nvPr/>
            </p14:nvContentPartPr>
            <p14:xfrm>
              <a:off x="1285489" y="3117559"/>
              <a:ext cx="2186280" cy="87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E09341-8CCF-49C0-80EC-786A3B9D15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76849" y="3108559"/>
                <a:ext cx="22039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23F056A-1A5D-4584-BEA8-E6F9B687A742}"/>
                  </a:ext>
                </a:extLst>
              </p14:cNvPr>
              <p14:cNvContentPartPr/>
              <p14:nvPr/>
            </p14:nvContentPartPr>
            <p14:xfrm>
              <a:off x="1224649" y="3451279"/>
              <a:ext cx="1166400" cy="60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23F056A-1A5D-4584-BEA8-E6F9B687A7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16009" y="3442279"/>
                <a:ext cx="1184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0DCE1A-D7C1-4A92-8FA3-74EC986D17A0}"/>
                  </a:ext>
                </a:extLst>
              </p14:cNvPr>
              <p14:cNvContentPartPr/>
              <p14:nvPr/>
            </p14:nvContentPartPr>
            <p14:xfrm>
              <a:off x="825049" y="3271279"/>
              <a:ext cx="242280" cy="136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0DCE1A-D7C1-4A92-8FA3-74EC986D17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6049" y="3262279"/>
                <a:ext cx="259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A003D0-F11A-44A0-AA6A-3CDD5F9774F5}"/>
                  </a:ext>
                </a:extLst>
              </p14:cNvPr>
              <p14:cNvContentPartPr/>
              <p14:nvPr/>
            </p14:nvContentPartPr>
            <p14:xfrm>
              <a:off x="2452609" y="3326359"/>
              <a:ext cx="28800" cy="38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A003D0-F11A-44A0-AA6A-3CDD5F9774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43969" y="3317719"/>
                <a:ext cx="46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4E66C38-90C1-4F92-B6A2-5FEC5D4FFCFE}"/>
                  </a:ext>
                </a:extLst>
              </p14:cNvPr>
              <p14:cNvContentPartPr/>
              <p14:nvPr/>
            </p14:nvContentPartPr>
            <p14:xfrm>
              <a:off x="961129" y="3806239"/>
              <a:ext cx="3137760" cy="72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4E66C38-90C1-4F92-B6A2-5FEC5D4FFC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2129" y="3797599"/>
                <a:ext cx="3155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9AD1032-F65F-48EA-B14D-1819AC268961}"/>
                  </a:ext>
                </a:extLst>
              </p14:cNvPr>
              <p14:cNvContentPartPr/>
              <p14:nvPr/>
            </p14:nvContentPartPr>
            <p14:xfrm>
              <a:off x="823249" y="4005679"/>
              <a:ext cx="222480" cy="114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9AD1032-F65F-48EA-B14D-1819AC26896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4249" y="3996679"/>
                <a:ext cx="240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F8CE1B1-C395-44B4-80E5-82F136C7DC0D}"/>
                  </a:ext>
                </a:extLst>
              </p14:cNvPr>
              <p14:cNvContentPartPr/>
              <p14:nvPr/>
            </p14:nvContentPartPr>
            <p14:xfrm>
              <a:off x="884089" y="4284679"/>
              <a:ext cx="224640" cy="182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F8CE1B1-C395-44B4-80E5-82F136C7DC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5089" y="4275679"/>
                <a:ext cx="24228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E02A6B5-BA37-457C-A554-67C1CB92BFE6}"/>
              </a:ext>
            </a:extLst>
          </p:cNvPr>
          <p:cNvGrpSpPr/>
          <p:nvPr/>
        </p:nvGrpSpPr>
        <p:grpSpPr>
          <a:xfrm>
            <a:off x="709849" y="4548199"/>
            <a:ext cx="1490760" cy="250920"/>
            <a:chOff x="709849" y="4548199"/>
            <a:chExt cx="149076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E87901-0B36-4F95-ABA6-CF7799B89AA2}"/>
                    </a:ext>
                  </a:extLst>
                </p14:cNvPr>
                <p14:cNvContentPartPr/>
                <p14:nvPr/>
              </p14:nvContentPartPr>
              <p14:xfrm>
                <a:off x="1245889" y="4733959"/>
                <a:ext cx="954720" cy="4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E87901-0B36-4F95-ABA6-CF7799B89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36889" y="4724959"/>
                  <a:ext cx="972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7C59D6-6515-4E67-92B1-FF2E825E933A}"/>
                    </a:ext>
                  </a:extLst>
                </p14:cNvPr>
                <p14:cNvContentPartPr/>
                <p14:nvPr/>
              </p14:nvContentPartPr>
              <p14:xfrm>
                <a:off x="709849" y="4603999"/>
                <a:ext cx="13320" cy="195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7C59D6-6515-4E67-92B1-FF2E825E93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849" y="4594999"/>
                  <a:ext cx="30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DD5DD3-5A46-4DC2-A700-E154856CF173}"/>
                    </a:ext>
                  </a:extLst>
                </p14:cNvPr>
                <p14:cNvContentPartPr/>
                <p14:nvPr/>
              </p14:nvContentPartPr>
              <p14:xfrm>
                <a:off x="775009" y="4591759"/>
                <a:ext cx="127080" cy="187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DD5DD3-5A46-4DC2-A700-E154856CF1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369" y="4583119"/>
                  <a:ext cx="144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EEFCD8-0917-48BD-A148-0DABBBC581D3}"/>
                    </a:ext>
                  </a:extLst>
                </p14:cNvPr>
                <p14:cNvContentPartPr/>
                <p14:nvPr/>
              </p14:nvContentPartPr>
              <p14:xfrm>
                <a:off x="972289" y="4548199"/>
                <a:ext cx="109800" cy="18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EEFCD8-0917-48BD-A148-0DABBBC581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3289" y="4539199"/>
                  <a:ext cx="1274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396F05-020C-4C8F-9DB4-1C312AF2C965}"/>
                  </a:ext>
                </a:extLst>
              </p14:cNvPr>
              <p14:cNvContentPartPr/>
              <p14:nvPr/>
            </p14:nvContentPartPr>
            <p14:xfrm>
              <a:off x="3080089" y="4985239"/>
              <a:ext cx="728280" cy="41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396F05-020C-4C8F-9DB4-1C312AF2C96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71449" y="4976599"/>
                <a:ext cx="74592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26?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2350F1-5180-4977-8B90-29A54B3E3427}"/>
                  </a:ext>
                </a:extLst>
              </p14:cNvPr>
              <p14:cNvContentPartPr/>
              <p14:nvPr/>
            </p14:nvContentPartPr>
            <p14:xfrm>
              <a:off x="855649" y="1779799"/>
              <a:ext cx="155628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2350F1-5180-4977-8B90-29A54B3E3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009" y="1771159"/>
                <a:ext cx="157392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83E7A4-2A73-465A-90AA-8B0CF022C106}"/>
                  </a:ext>
                </a:extLst>
              </p14:cNvPr>
              <p14:cNvContentPartPr/>
              <p14:nvPr/>
            </p14:nvContentPartPr>
            <p14:xfrm>
              <a:off x="715969" y="988159"/>
              <a:ext cx="1006920" cy="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83E7A4-2A73-465A-90AA-8B0CF022C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329" y="979519"/>
                <a:ext cx="102456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3405</TotalTime>
  <Words>123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26</vt:lpstr>
      <vt:lpstr>Announcements</vt:lpstr>
      <vt:lpstr>Topics</vt:lpstr>
      <vt:lpstr>CAList expandCapacity()</vt:lpstr>
      <vt:lpstr>Questions on Lecture 26?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227</cp:revision>
  <dcterms:modified xsi:type="dcterms:W3CDTF">2020-12-09T17:27:06Z</dcterms:modified>
</cp:coreProperties>
</file>